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59" r:id="rId4"/>
    <p:sldId id="286" r:id="rId5"/>
    <p:sldId id="265" r:id="rId6"/>
    <p:sldId id="290" r:id="rId7"/>
    <p:sldId id="294" r:id="rId8"/>
    <p:sldId id="287" r:id="rId9"/>
    <p:sldId id="289" r:id="rId10"/>
    <p:sldId id="270" r:id="rId11"/>
    <p:sldId id="273" r:id="rId12"/>
    <p:sldId id="274" r:id="rId13"/>
    <p:sldId id="266" r:id="rId14"/>
    <p:sldId id="267" r:id="rId15"/>
    <p:sldId id="277" r:id="rId16"/>
    <p:sldId id="276" r:id="rId17"/>
    <p:sldId id="292" r:id="rId18"/>
    <p:sldId id="295" r:id="rId19"/>
    <p:sldId id="275" r:id="rId20"/>
    <p:sldId id="257" r:id="rId2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00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dinova\Desktop\KSU%20DT%20Data\Book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nce\Documents\GitHub\CNEC-New\CNEC%20LASSO%20v1\Kansas%20State%20Working%20folder\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Fitting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KSU Data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Sheet1!$B:$B</c:f>
              <c:numCache>
                <c:formatCode>General</c:formatCode>
                <c:ptCount val="1048576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  <c:pt idx="2046">
                  <c:v>11.063041799999999</c:v>
                </c:pt>
                <c:pt idx="2047">
                  <c:v>11.0688608</c:v>
                </c:pt>
              </c:numCache>
            </c:numRef>
          </c:xVal>
          <c:yVal>
            <c:numRef>
              <c:f>Sheet1!$C$1:$C$2048</c:f>
              <c:numCache>
                <c:formatCode>#,##0</c:formatCode>
                <c:ptCount val="2048"/>
                <c:pt idx="0">
                  <c:v>0</c:v>
                </c:pt>
                <c:pt idx="1">
                  <c:v>0</c:v>
                </c:pt>
                <c:pt idx="2" formatCode="General">
                  <c:v>43</c:v>
                </c:pt>
                <c:pt idx="3" formatCode="General">
                  <c:v>57</c:v>
                </c:pt>
                <c:pt idx="4" formatCode="General">
                  <c:v>98</c:v>
                </c:pt>
                <c:pt idx="5" formatCode="General">
                  <c:v>154</c:v>
                </c:pt>
                <c:pt idx="6" formatCode="General">
                  <c:v>225</c:v>
                </c:pt>
                <c:pt idx="7" formatCode="General">
                  <c:v>373</c:v>
                </c:pt>
                <c:pt idx="8" formatCode="General">
                  <c:v>551</c:v>
                </c:pt>
                <c:pt idx="9" formatCode="General">
                  <c:v>667</c:v>
                </c:pt>
                <c:pt idx="10" formatCode="General">
                  <c:v>826</c:v>
                </c:pt>
                <c:pt idx="11" formatCode="General">
                  <c:v>761</c:v>
                </c:pt>
                <c:pt idx="12" formatCode="General">
                  <c:v>755</c:v>
                </c:pt>
                <c:pt idx="13" formatCode="General">
                  <c:v>793</c:v>
                </c:pt>
                <c:pt idx="14" formatCode="General">
                  <c:v>790</c:v>
                </c:pt>
                <c:pt idx="15" formatCode="General">
                  <c:v>906</c:v>
                </c:pt>
                <c:pt idx="16" formatCode="General">
                  <c:v>1016</c:v>
                </c:pt>
                <c:pt idx="17" formatCode="General">
                  <c:v>1258</c:v>
                </c:pt>
                <c:pt idx="18" formatCode="General">
                  <c:v>1460</c:v>
                </c:pt>
                <c:pt idx="19" formatCode="General">
                  <c:v>1767</c:v>
                </c:pt>
                <c:pt idx="20" formatCode="General">
                  <c:v>1985</c:v>
                </c:pt>
                <c:pt idx="21" formatCode="General">
                  <c:v>2376</c:v>
                </c:pt>
                <c:pt idx="22" formatCode="General">
                  <c:v>2712</c:v>
                </c:pt>
                <c:pt idx="23" formatCode="General">
                  <c:v>3280</c:v>
                </c:pt>
                <c:pt idx="24" formatCode="General">
                  <c:v>4219</c:v>
                </c:pt>
                <c:pt idx="25" formatCode="General">
                  <c:v>7623</c:v>
                </c:pt>
                <c:pt idx="26" formatCode="General">
                  <c:v>33948</c:v>
                </c:pt>
                <c:pt idx="27" formatCode="General">
                  <c:v>138326</c:v>
                </c:pt>
                <c:pt idx="28" formatCode="General">
                  <c:v>165880</c:v>
                </c:pt>
                <c:pt idx="29" formatCode="General">
                  <c:v>172001</c:v>
                </c:pt>
                <c:pt idx="30" formatCode="General">
                  <c:v>171275</c:v>
                </c:pt>
                <c:pt idx="31" formatCode="General">
                  <c:v>161539</c:v>
                </c:pt>
                <c:pt idx="32" formatCode="General">
                  <c:v>149454</c:v>
                </c:pt>
                <c:pt idx="33" formatCode="General">
                  <c:v>138819</c:v>
                </c:pt>
                <c:pt idx="34" formatCode="General">
                  <c:v>130940</c:v>
                </c:pt>
                <c:pt idx="35" formatCode="General">
                  <c:v>124794</c:v>
                </c:pt>
                <c:pt idx="36" formatCode="General">
                  <c:v>119615</c:v>
                </c:pt>
                <c:pt idx="37" formatCode="General">
                  <c:v>114393</c:v>
                </c:pt>
                <c:pt idx="38" formatCode="General">
                  <c:v>110991</c:v>
                </c:pt>
                <c:pt idx="39" formatCode="General">
                  <c:v>106637</c:v>
                </c:pt>
                <c:pt idx="40" formatCode="General">
                  <c:v>102855</c:v>
                </c:pt>
                <c:pt idx="41" formatCode="General">
                  <c:v>99103</c:v>
                </c:pt>
                <c:pt idx="42" formatCode="General">
                  <c:v>94843</c:v>
                </c:pt>
                <c:pt idx="43" formatCode="General">
                  <c:v>91634</c:v>
                </c:pt>
                <c:pt idx="44" formatCode="General">
                  <c:v>87755</c:v>
                </c:pt>
                <c:pt idx="45" formatCode="General">
                  <c:v>84558</c:v>
                </c:pt>
                <c:pt idx="46" formatCode="General">
                  <c:v>82122</c:v>
                </c:pt>
                <c:pt idx="47" formatCode="General">
                  <c:v>79162</c:v>
                </c:pt>
                <c:pt idx="48" formatCode="General">
                  <c:v>77399</c:v>
                </c:pt>
                <c:pt idx="49" formatCode="General">
                  <c:v>75210</c:v>
                </c:pt>
                <c:pt idx="50" formatCode="General">
                  <c:v>73720</c:v>
                </c:pt>
                <c:pt idx="51" formatCode="General">
                  <c:v>72698</c:v>
                </c:pt>
                <c:pt idx="52" formatCode="General">
                  <c:v>72192</c:v>
                </c:pt>
                <c:pt idx="53" formatCode="General">
                  <c:v>69984</c:v>
                </c:pt>
                <c:pt idx="54" formatCode="General">
                  <c:v>67040</c:v>
                </c:pt>
                <c:pt idx="55" formatCode="General">
                  <c:v>64346</c:v>
                </c:pt>
                <c:pt idx="56" formatCode="General">
                  <c:v>61917</c:v>
                </c:pt>
                <c:pt idx="57" formatCode="General">
                  <c:v>59067</c:v>
                </c:pt>
                <c:pt idx="58" formatCode="General">
                  <c:v>58099</c:v>
                </c:pt>
                <c:pt idx="59" formatCode="General">
                  <c:v>55617</c:v>
                </c:pt>
                <c:pt idx="60" formatCode="General">
                  <c:v>54430</c:v>
                </c:pt>
                <c:pt idx="61" formatCode="General">
                  <c:v>52264</c:v>
                </c:pt>
                <c:pt idx="62" formatCode="General">
                  <c:v>51090</c:v>
                </c:pt>
                <c:pt idx="63" formatCode="General">
                  <c:v>49309</c:v>
                </c:pt>
                <c:pt idx="64" formatCode="General">
                  <c:v>48085</c:v>
                </c:pt>
                <c:pt idx="65" formatCode="General">
                  <c:v>46708</c:v>
                </c:pt>
                <c:pt idx="66" formatCode="General">
                  <c:v>45293</c:v>
                </c:pt>
                <c:pt idx="67" formatCode="General">
                  <c:v>43602</c:v>
                </c:pt>
                <c:pt idx="68" formatCode="General">
                  <c:v>42173</c:v>
                </c:pt>
                <c:pt idx="69" formatCode="General">
                  <c:v>40619</c:v>
                </c:pt>
                <c:pt idx="70" formatCode="General">
                  <c:v>39573</c:v>
                </c:pt>
                <c:pt idx="71" formatCode="General">
                  <c:v>38650</c:v>
                </c:pt>
                <c:pt idx="72" formatCode="General">
                  <c:v>37951</c:v>
                </c:pt>
                <c:pt idx="73" formatCode="General">
                  <c:v>37469</c:v>
                </c:pt>
                <c:pt idx="74" formatCode="General">
                  <c:v>36786</c:v>
                </c:pt>
                <c:pt idx="75" formatCode="General">
                  <c:v>36327</c:v>
                </c:pt>
                <c:pt idx="76" formatCode="General">
                  <c:v>36584</c:v>
                </c:pt>
                <c:pt idx="77" formatCode="General">
                  <c:v>35596</c:v>
                </c:pt>
                <c:pt idx="78" formatCode="General">
                  <c:v>35642</c:v>
                </c:pt>
                <c:pt idx="79" formatCode="General">
                  <c:v>35020</c:v>
                </c:pt>
                <c:pt idx="80" formatCode="General">
                  <c:v>34979</c:v>
                </c:pt>
                <c:pt idx="81" formatCode="General">
                  <c:v>34781</c:v>
                </c:pt>
                <c:pt idx="82" formatCode="General">
                  <c:v>34270</c:v>
                </c:pt>
                <c:pt idx="83" formatCode="General">
                  <c:v>33489</c:v>
                </c:pt>
                <c:pt idx="84" formatCode="General">
                  <c:v>32252</c:v>
                </c:pt>
                <c:pt idx="85" formatCode="General">
                  <c:v>31529</c:v>
                </c:pt>
                <c:pt idx="86" formatCode="General">
                  <c:v>31135</c:v>
                </c:pt>
                <c:pt idx="87" formatCode="General">
                  <c:v>30343</c:v>
                </c:pt>
                <c:pt idx="88" formatCode="General">
                  <c:v>30217</c:v>
                </c:pt>
                <c:pt idx="89" formatCode="General">
                  <c:v>30732</c:v>
                </c:pt>
                <c:pt idx="90" formatCode="General">
                  <c:v>31254</c:v>
                </c:pt>
                <c:pt idx="91" formatCode="General">
                  <c:v>32255</c:v>
                </c:pt>
                <c:pt idx="92" formatCode="General">
                  <c:v>34784</c:v>
                </c:pt>
                <c:pt idx="93" formatCode="General">
                  <c:v>38717</c:v>
                </c:pt>
                <c:pt idx="94" formatCode="General">
                  <c:v>43539</c:v>
                </c:pt>
                <c:pt idx="95" formatCode="General">
                  <c:v>50231</c:v>
                </c:pt>
                <c:pt idx="96" formatCode="General">
                  <c:v>57961</c:v>
                </c:pt>
                <c:pt idx="97" formatCode="General">
                  <c:v>65631</c:v>
                </c:pt>
                <c:pt idx="98" formatCode="General">
                  <c:v>72135</c:v>
                </c:pt>
                <c:pt idx="99" formatCode="General">
                  <c:v>75543</c:v>
                </c:pt>
                <c:pt idx="100" formatCode="General">
                  <c:v>75804</c:v>
                </c:pt>
                <c:pt idx="101" formatCode="General">
                  <c:v>71074</c:v>
                </c:pt>
                <c:pt idx="102" formatCode="General">
                  <c:v>64600</c:v>
                </c:pt>
                <c:pt idx="103" formatCode="General">
                  <c:v>55950</c:v>
                </c:pt>
                <c:pt idx="104" formatCode="General">
                  <c:v>47402</c:v>
                </c:pt>
                <c:pt idx="105" formatCode="General">
                  <c:v>40230</c:v>
                </c:pt>
                <c:pt idx="106" formatCode="General">
                  <c:v>35039</c:v>
                </c:pt>
                <c:pt idx="107" formatCode="General">
                  <c:v>31151</c:v>
                </c:pt>
                <c:pt idx="108" formatCode="General">
                  <c:v>28070</c:v>
                </c:pt>
                <c:pt idx="109" formatCode="General">
                  <c:v>26354</c:v>
                </c:pt>
                <c:pt idx="110" formatCode="General">
                  <c:v>24562</c:v>
                </c:pt>
                <c:pt idx="111" formatCode="General">
                  <c:v>23407</c:v>
                </c:pt>
                <c:pt idx="112" formatCode="General">
                  <c:v>22172</c:v>
                </c:pt>
                <c:pt idx="113" formatCode="General">
                  <c:v>21525</c:v>
                </c:pt>
                <c:pt idx="114" formatCode="General">
                  <c:v>21006</c:v>
                </c:pt>
                <c:pt idx="115" formatCode="General">
                  <c:v>20453</c:v>
                </c:pt>
                <c:pt idx="116" formatCode="General">
                  <c:v>20156</c:v>
                </c:pt>
                <c:pt idx="117" formatCode="General">
                  <c:v>20094</c:v>
                </c:pt>
                <c:pt idx="118" formatCode="General">
                  <c:v>19567</c:v>
                </c:pt>
                <c:pt idx="119" formatCode="General">
                  <c:v>18928</c:v>
                </c:pt>
                <c:pt idx="120" formatCode="General">
                  <c:v>18931</c:v>
                </c:pt>
                <c:pt idx="121" formatCode="General">
                  <c:v>18443</c:v>
                </c:pt>
                <c:pt idx="122" formatCode="General">
                  <c:v>18342</c:v>
                </c:pt>
                <c:pt idx="123" formatCode="General">
                  <c:v>18048</c:v>
                </c:pt>
                <c:pt idx="124" formatCode="General">
                  <c:v>18013</c:v>
                </c:pt>
                <c:pt idx="125" formatCode="General">
                  <c:v>17717</c:v>
                </c:pt>
                <c:pt idx="126" formatCode="General">
                  <c:v>17839</c:v>
                </c:pt>
                <c:pt idx="127" formatCode="General">
                  <c:v>17939</c:v>
                </c:pt>
                <c:pt idx="128" formatCode="General">
                  <c:v>17878</c:v>
                </c:pt>
                <c:pt idx="129" formatCode="General">
                  <c:v>17841</c:v>
                </c:pt>
                <c:pt idx="130" formatCode="General">
                  <c:v>17776</c:v>
                </c:pt>
                <c:pt idx="131" formatCode="General">
                  <c:v>17622</c:v>
                </c:pt>
                <c:pt idx="132" formatCode="General">
                  <c:v>17810</c:v>
                </c:pt>
                <c:pt idx="133" formatCode="General">
                  <c:v>17440</c:v>
                </c:pt>
                <c:pt idx="134" formatCode="General">
                  <c:v>16947</c:v>
                </c:pt>
                <c:pt idx="135" formatCode="General">
                  <c:v>17046</c:v>
                </c:pt>
                <c:pt idx="136" formatCode="General">
                  <c:v>16783</c:v>
                </c:pt>
                <c:pt idx="137" formatCode="General">
                  <c:v>16625</c:v>
                </c:pt>
                <c:pt idx="138" formatCode="General">
                  <c:v>16424</c:v>
                </c:pt>
                <c:pt idx="139" formatCode="General">
                  <c:v>16300</c:v>
                </c:pt>
                <c:pt idx="140" formatCode="General">
                  <c:v>15971</c:v>
                </c:pt>
                <c:pt idx="141" formatCode="General">
                  <c:v>16161</c:v>
                </c:pt>
                <c:pt idx="142" formatCode="General">
                  <c:v>15915</c:v>
                </c:pt>
                <c:pt idx="143" formatCode="General">
                  <c:v>15908</c:v>
                </c:pt>
                <c:pt idx="144" formatCode="General">
                  <c:v>15598</c:v>
                </c:pt>
                <c:pt idx="145" formatCode="General">
                  <c:v>15757</c:v>
                </c:pt>
                <c:pt idx="146" formatCode="General">
                  <c:v>15412</c:v>
                </c:pt>
                <c:pt idx="147" formatCode="General">
                  <c:v>15387</c:v>
                </c:pt>
                <c:pt idx="148" formatCode="General">
                  <c:v>15346</c:v>
                </c:pt>
                <c:pt idx="149" formatCode="General">
                  <c:v>15354</c:v>
                </c:pt>
                <c:pt idx="150" formatCode="General">
                  <c:v>15368</c:v>
                </c:pt>
                <c:pt idx="151" formatCode="General">
                  <c:v>15171</c:v>
                </c:pt>
                <c:pt idx="152" formatCode="General">
                  <c:v>15071</c:v>
                </c:pt>
                <c:pt idx="153" formatCode="General">
                  <c:v>14934</c:v>
                </c:pt>
                <c:pt idx="154" formatCode="General">
                  <c:v>15046</c:v>
                </c:pt>
                <c:pt idx="155" formatCode="General">
                  <c:v>14784</c:v>
                </c:pt>
                <c:pt idx="156" formatCode="General">
                  <c:v>14820</c:v>
                </c:pt>
                <c:pt idx="157" formatCode="General">
                  <c:v>14540</c:v>
                </c:pt>
                <c:pt idx="158" formatCode="General">
                  <c:v>14420</c:v>
                </c:pt>
                <c:pt idx="159" formatCode="General">
                  <c:v>14384</c:v>
                </c:pt>
                <c:pt idx="160" formatCode="General">
                  <c:v>14228</c:v>
                </c:pt>
                <c:pt idx="161" formatCode="General">
                  <c:v>14364</c:v>
                </c:pt>
                <c:pt idx="162" formatCode="General">
                  <c:v>14127</c:v>
                </c:pt>
                <c:pt idx="163" formatCode="General">
                  <c:v>14293</c:v>
                </c:pt>
                <c:pt idx="164" formatCode="General">
                  <c:v>14037</c:v>
                </c:pt>
                <c:pt idx="165" formatCode="General">
                  <c:v>14124</c:v>
                </c:pt>
                <c:pt idx="166" formatCode="General">
                  <c:v>13943</c:v>
                </c:pt>
                <c:pt idx="167" formatCode="General">
                  <c:v>13994</c:v>
                </c:pt>
                <c:pt idx="168" formatCode="General">
                  <c:v>14106</c:v>
                </c:pt>
                <c:pt idx="169" formatCode="General">
                  <c:v>14053</c:v>
                </c:pt>
                <c:pt idx="170" formatCode="General">
                  <c:v>14111</c:v>
                </c:pt>
                <c:pt idx="171" formatCode="General">
                  <c:v>14055</c:v>
                </c:pt>
                <c:pt idx="172" formatCode="General">
                  <c:v>13920</c:v>
                </c:pt>
                <c:pt idx="173" formatCode="General">
                  <c:v>14176</c:v>
                </c:pt>
                <c:pt idx="174" formatCode="General">
                  <c:v>14222</c:v>
                </c:pt>
                <c:pt idx="175" formatCode="General">
                  <c:v>14127</c:v>
                </c:pt>
                <c:pt idx="176" formatCode="General">
                  <c:v>14119</c:v>
                </c:pt>
                <c:pt idx="177" formatCode="General">
                  <c:v>14081</c:v>
                </c:pt>
                <c:pt idx="178" formatCode="General">
                  <c:v>13683</c:v>
                </c:pt>
                <c:pt idx="179" formatCode="General">
                  <c:v>13505</c:v>
                </c:pt>
                <c:pt idx="180" formatCode="General">
                  <c:v>13280</c:v>
                </c:pt>
                <c:pt idx="181" formatCode="General">
                  <c:v>13128</c:v>
                </c:pt>
                <c:pt idx="182" formatCode="General">
                  <c:v>12964</c:v>
                </c:pt>
                <c:pt idx="183" formatCode="General">
                  <c:v>12649</c:v>
                </c:pt>
                <c:pt idx="184" formatCode="General">
                  <c:v>12613</c:v>
                </c:pt>
                <c:pt idx="185" formatCode="General">
                  <c:v>12566</c:v>
                </c:pt>
                <c:pt idx="186" formatCode="General">
                  <c:v>12097</c:v>
                </c:pt>
                <c:pt idx="187" formatCode="General">
                  <c:v>12003</c:v>
                </c:pt>
                <c:pt idx="188" formatCode="General">
                  <c:v>12115</c:v>
                </c:pt>
                <c:pt idx="189" formatCode="General">
                  <c:v>12093</c:v>
                </c:pt>
                <c:pt idx="190" formatCode="General">
                  <c:v>12189</c:v>
                </c:pt>
                <c:pt idx="191" formatCode="General">
                  <c:v>11909</c:v>
                </c:pt>
                <c:pt idx="192" formatCode="General">
                  <c:v>12174</c:v>
                </c:pt>
                <c:pt idx="193" formatCode="General">
                  <c:v>11904</c:v>
                </c:pt>
                <c:pt idx="194" formatCode="General">
                  <c:v>11804</c:v>
                </c:pt>
                <c:pt idx="195" formatCode="General">
                  <c:v>12125</c:v>
                </c:pt>
                <c:pt idx="196" formatCode="General">
                  <c:v>12024</c:v>
                </c:pt>
                <c:pt idx="197" formatCode="General">
                  <c:v>11919</c:v>
                </c:pt>
                <c:pt idx="198" formatCode="General">
                  <c:v>12116</c:v>
                </c:pt>
                <c:pt idx="199" formatCode="General">
                  <c:v>12099</c:v>
                </c:pt>
                <c:pt idx="200" formatCode="General">
                  <c:v>12428</c:v>
                </c:pt>
                <c:pt idx="201" formatCode="General">
                  <c:v>12214</c:v>
                </c:pt>
                <c:pt idx="202" formatCode="General">
                  <c:v>12390</c:v>
                </c:pt>
                <c:pt idx="203" formatCode="General">
                  <c:v>12037</c:v>
                </c:pt>
                <c:pt idx="204" formatCode="General">
                  <c:v>12458</c:v>
                </c:pt>
                <c:pt idx="205" formatCode="General">
                  <c:v>12154</c:v>
                </c:pt>
                <c:pt idx="206" formatCode="General">
                  <c:v>12206</c:v>
                </c:pt>
                <c:pt idx="207" formatCode="General">
                  <c:v>12005</c:v>
                </c:pt>
                <c:pt idx="208" formatCode="General">
                  <c:v>12024</c:v>
                </c:pt>
                <c:pt idx="209" formatCode="General">
                  <c:v>11792</c:v>
                </c:pt>
                <c:pt idx="210" formatCode="General">
                  <c:v>11457</c:v>
                </c:pt>
                <c:pt idx="211" formatCode="General">
                  <c:v>11601</c:v>
                </c:pt>
                <c:pt idx="212" formatCode="General">
                  <c:v>11376</c:v>
                </c:pt>
                <c:pt idx="213" formatCode="General">
                  <c:v>11238</c:v>
                </c:pt>
                <c:pt idx="214" formatCode="General">
                  <c:v>10982</c:v>
                </c:pt>
                <c:pt idx="215" formatCode="General">
                  <c:v>11042</c:v>
                </c:pt>
                <c:pt idx="216" formatCode="General">
                  <c:v>10848</c:v>
                </c:pt>
                <c:pt idx="217" formatCode="General">
                  <c:v>10739</c:v>
                </c:pt>
                <c:pt idx="218" formatCode="General">
                  <c:v>10437</c:v>
                </c:pt>
                <c:pt idx="219" formatCode="General">
                  <c:v>10474</c:v>
                </c:pt>
                <c:pt idx="220" formatCode="General">
                  <c:v>10532</c:v>
                </c:pt>
                <c:pt idx="221" formatCode="General">
                  <c:v>10444</c:v>
                </c:pt>
                <c:pt idx="222" formatCode="General">
                  <c:v>10106</c:v>
                </c:pt>
                <c:pt idx="223" formatCode="General">
                  <c:v>10499</c:v>
                </c:pt>
                <c:pt idx="224" formatCode="General">
                  <c:v>10483</c:v>
                </c:pt>
                <c:pt idx="225" formatCode="General">
                  <c:v>10206</c:v>
                </c:pt>
                <c:pt idx="226" formatCode="General">
                  <c:v>10328</c:v>
                </c:pt>
                <c:pt idx="227" formatCode="General">
                  <c:v>10297</c:v>
                </c:pt>
                <c:pt idx="228" formatCode="General">
                  <c:v>10229</c:v>
                </c:pt>
                <c:pt idx="229" formatCode="General">
                  <c:v>10289</c:v>
                </c:pt>
                <c:pt idx="230" formatCode="General">
                  <c:v>10503</c:v>
                </c:pt>
                <c:pt idx="231" formatCode="General">
                  <c:v>10352</c:v>
                </c:pt>
                <c:pt idx="232" formatCode="General">
                  <c:v>10273</c:v>
                </c:pt>
                <c:pt idx="233" formatCode="General">
                  <c:v>10560</c:v>
                </c:pt>
                <c:pt idx="234" formatCode="General">
                  <c:v>10453</c:v>
                </c:pt>
                <c:pt idx="235" formatCode="General">
                  <c:v>10173</c:v>
                </c:pt>
                <c:pt idx="236" formatCode="General">
                  <c:v>10536</c:v>
                </c:pt>
                <c:pt idx="237" formatCode="General">
                  <c:v>10388</c:v>
                </c:pt>
                <c:pt idx="238" formatCode="General">
                  <c:v>10628</c:v>
                </c:pt>
                <c:pt idx="239" formatCode="General">
                  <c:v>10447</c:v>
                </c:pt>
                <c:pt idx="240" formatCode="General">
                  <c:v>10552</c:v>
                </c:pt>
                <c:pt idx="241" formatCode="General">
                  <c:v>10417</c:v>
                </c:pt>
                <c:pt idx="242" formatCode="General">
                  <c:v>10375</c:v>
                </c:pt>
                <c:pt idx="243" formatCode="General">
                  <c:v>10185</c:v>
                </c:pt>
                <c:pt idx="244" formatCode="General">
                  <c:v>10183</c:v>
                </c:pt>
                <c:pt idx="245" formatCode="General">
                  <c:v>10116</c:v>
                </c:pt>
                <c:pt idx="246" formatCode="General">
                  <c:v>9847</c:v>
                </c:pt>
                <c:pt idx="247" formatCode="General">
                  <c:v>9851</c:v>
                </c:pt>
                <c:pt idx="248" formatCode="General">
                  <c:v>9714</c:v>
                </c:pt>
                <c:pt idx="249" formatCode="General">
                  <c:v>9523</c:v>
                </c:pt>
                <c:pt idx="250" formatCode="General">
                  <c:v>9617</c:v>
                </c:pt>
                <c:pt idx="251" formatCode="General">
                  <c:v>9695</c:v>
                </c:pt>
                <c:pt idx="252" formatCode="General">
                  <c:v>9594</c:v>
                </c:pt>
                <c:pt idx="253" formatCode="General">
                  <c:v>9518</c:v>
                </c:pt>
                <c:pt idx="254" formatCode="General">
                  <c:v>9347</c:v>
                </c:pt>
                <c:pt idx="255" formatCode="General">
                  <c:v>9408</c:v>
                </c:pt>
                <c:pt idx="256" formatCode="General">
                  <c:v>9325</c:v>
                </c:pt>
                <c:pt idx="257" formatCode="General">
                  <c:v>9203</c:v>
                </c:pt>
                <c:pt idx="258" formatCode="General">
                  <c:v>9384</c:v>
                </c:pt>
                <c:pt idx="259" formatCode="General">
                  <c:v>9312</c:v>
                </c:pt>
                <c:pt idx="260" formatCode="General">
                  <c:v>9165</c:v>
                </c:pt>
                <c:pt idx="261" formatCode="General">
                  <c:v>9362</c:v>
                </c:pt>
                <c:pt idx="262" formatCode="General">
                  <c:v>9188</c:v>
                </c:pt>
                <c:pt idx="263" formatCode="General">
                  <c:v>9372</c:v>
                </c:pt>
                <c:pt idx="264" formatCode="General">
                  <c:v>9057</c:v>
                </c:pt>
                <c:pt idx="265" formatCode="General">
                  <c:v>9175</c:v>
                </c:pt>
                <c:pt idx="266" formatCode="General">
                  <c:v>9252</c:v>
                </c:pt>
                <c:pt idx="267" formatCode="General">
                  <c:v>9114</c:v>
                </c:pt>
                <c:pt idx="268" formatCode="General">
                  <c:v>9024</c:v>
                </c:pt>
                <c:pt idx="269" formatCode="General">
                  <c:v>8904</c:v>
                </c:pt>
                <c:pt idx="270" formatCode="General">
                  <c:v>8814</c:v>
                </c:pt>
                <c:pt idx="271" formatCode="General">
                  <c:v>8908</c:v>
                </c:pt>
                <c:pt idx="272" formatCode="General">
                  <c:v>8738</c:v>
                </c:pt>
                <c:pt idx="273" formatCode="General">
                  <c:v>8764</c:v>
                </c:pt>
                <c:pt idx="274" formatCode="General">
                  <c:v>8816</c:v>
                </c:pt>
                <c:pt idx="275" formatCode="General">
                  <c:v>8717</c:v>
                </c:pt>
                <c:pt idx="276" formatCode="General">
                  <c:v>8878</c:v>
                </c:pt>
                <c:pt idx="277" formatCode="General">
                  <c:v>8482</c:v>
                </c:pt>
                <c:pt idx="278" formatCode="General">
                  <c:v>8589</c:v>
                </c:pt>
                <c:pt idx="279" formatCode="General">
                  <c:v>8674</c:v>
                </c:pt>
                <c:pt idx="280" formatCode="General">
                  <c:v>8592</c:v>
                </c:pt>
                <c:pt idx="281" formatCode="General">
                  <c:v>8472</c:v>
                </c:pt>
                <c:pt idx="282" formatCode="General">
                  <c:v>8507</c:v>
                </c:pt>
                <c:pt idx="283" formatCode="General">
                  <c:v>8321</c:v>
                </c:pt>
                <c:pt idx="284" formatCode="General">
                  <c:v>8290</c:v>
                </c:pt>
                <c:pt idx="285" formatCode="General">
                  <c:v>8413</c:v>
                </c:pt>
                <c:pt idx="286" formatCode="General">
                  <c:v>8205</c:v>
                </c:pt>
                <c:pt idx="287" formatCode="General">
                  <c:v>8271</c:v>
                </c:pt>
                <c:pt idx="288" formatCode="General">
                  <c:v>8334</c:v>
                </c:pt>
                <c:pt idx="289" formatCode="General">
                  <c:v>8131</c:v>
                </c:pt>
                <c:pt idx="290" formatCode="General">
                  <c:v>8125</c:v>
                </c:pt>
                <c:pt idx="291" formatCode="General">
                  <c:v>7952</c:v>
                </c:pt>
                <c:pt idx="292" formatCode="General">
                  <c:v>8004</c:v>
                </c:pt>
                <c:pt idx="293" formatCode="General">
                  <c:v>7992</c:v>
                </c:pt>
                <c:pt idx="294" formatCode="General">
                  <c:v>7970</c:v>
                </c:pt>
                <c:pt idx="295" formatCode="General">
                  <c:v>7957</c:v>
                </c:pt>
                <c:pt idx="296" formatCode="General">
                  <c:v>7847</c:v>
                </c:pt>
                <c:pt idx="297" formatCode="General">
                  <c:v>7782</c:v>
                </c:pt>
                <c:pt idx="298" formatCode="General">
                  <c:v>7859</c:v>
                </c:pt>
                <c:pt idx="299" formatCode="General">
                  <c:v>7747</c:v>
                </c:pt>
                <c:pt idx="300" formatCode="General">
                  <c:v>7738</c:v>
                </c:pt>
                <c:pt idx="301" formatCode="General">
                  <c:v>7674</c:v>
                </c:pt>
                <c:pt idx="302" formatCode="General">
                  <c:v>7634</c:v>
                </c:pt>
                <c:pt idx="303" formatCode="General">
                  <c:v>7792</c:v>
                </c:pt>
                <c:pt idx="304" formatCode="General">
                  <c:v>7501</c:v>
                </c:pt>
                <c:pt idx="305" formatCode="General">
                  <c:v>7420</c:v>
                </c:pt>
                <c:pt idx="306" formatCode="General">
                  <c:v>7341</c:v>
                </c:pt>
                <c:pt idx="307" formatCode="General">
                  <c:v>7460</c:v>
                </c:pt>
                <c:pt idx="308" formatCode="General">
                  <c:v>7593</c:v>
                </c:pt>
                <c:pt idx="309" formatCode="General">
                  <c:v>7288</c:v>
                </c:pt>
                <c:pt idx="310" formatCode="General">
                  <c:v>7250</c:v>
                </c:pt>
                <c:pt idx="311" formatCode="General">
                  <c:v>7384</c:v>
                </c:pt>
                <c:pt idx="312" formatCode="General">
                  <c:v>7131</c:v>
                </c:pt>
                <c:pt idx="313" formatCode="General">
                  <c:v>7153</c:v>
                </c:pt>
                <c:pt idx="314" formatCode="General">
                  <c:v>6990</c:v>
                </c:pt>
                <c:pt idx="315" formatCode="General">
                  <c:v>7096</c:v>
                </c:pt>
                <c:pt idx="316" formatCode="General">
                  <c:v>7147</c:v>
                </c:pt>
                <c:pt idx="317" formatCode="General">
                  <c:v>7040</c:v>
                </c:pt>
                <c:pt idx="318" formatCode="General">
                  <c:v>7015</c:v>
                </c:pt>
                <c:pt idx="319" formatCode="General">
                  <c:v>6957</c:v>
                </c:pt>
                <c:pt idx="320" formatCode="General">
                  <c:v>6890</c:v>
                </c:pt>
                <c:pt idx="321" formatCode="General">
                  <c:v>6739</c:v>
                </c:pt>
                <c:pt idx="322" formatCode="General">
                  <c:v>6840</c:v>
                </c:pt>
                <c:pt idx="323" formatCode="General">
                  <c:v>6942</c:v>
                </c:pt>
                <c:pt idx="324" formatCode="General">
                  <c:v>6831</c:v>
                </c:pt>
                <c:pt idx="325" formatCode="General">
                  <c:v>6673</c:v>
                </c:pt>
                <c:pt idx="326" formatCode="General">
                  <c:v>6793</c:v>
                </c:pt>
                <c:pt idx="327" formatCode="General">
                  <c:v>6614</c:v>
                </c:pt>
                <c:pt idx="328" formatCode="General">
                  <c:v>6660</c:v>
                </c:pt>
                <c:pt idx="329" formatCode="General">
                  <c:v>6759</c:v>
                </c:pt>
                <c:pt idx="330" formatCode="General">
                  <c:v>6901</c:v>
                </c:pt>
                <c:pt idx="331" formatCode="General">
                  <c:v>6736</c:v>
                </c:pt>
                <c:pt idx="332" formatCode="General">
                  <c:v>6828</c:v>
                </c:pt>
                <c:pt idx="333" formatCode="General">
                  <c:v>6819</c:v>
                </c:pt>
                <c:pt idx="334" formatCode="General">
                  <c:v>6876</c:v>
                </c:pt>
                <c:pt idx="335" formatCode="General">
                  <c:v>6908</c:v>
                </c:pt>
                <c:pt idx="336" formatCode="General">
                  <c:v>6990</c:v>
                </c:pt>
                <c:pt idx="337" formatCode="General">
                  <c:v>7055</c:v>
                </c:pt>
                <c:pt idx="338" formatCode="General">
                  <c:v>7138</c:v>
                </c:pt>
                <c:pt idx="339" formatCode="General">
                  <c:v>7376</c:v>
                </c:pt>
                <c:pt idx="340" formatCode="General">
                  <c:v>7659</c:v>
                </c:pt>
                <c:pt idx="341" formatCode="General">
                  <c:v>7502</c:v>
                </c:pt>
                <c:pt idx="342" formatCode="General">
                  <c:v>7763</c:v>
                </c:pt>
                <c:pt idx="343" formatCode="General">
                  <c:v>7687</c:v>
                </c:pt>
                <c:pt idx="344" formatCode="General">
                  <c:v>8022</c:v>
                </c:pt>
                <c:pt idx="345" formatCode="General">
                  <c:v>8170</c:v>
                </c:pt>
                <c:pt idx="346" formatCode="General">
                  <c:v>8170</c:v>
                </c:pt>
                <c:pt idx="347" formatCode="General">
                  <c:v>8163</c:v>
                </c:pt>
                <c:pt idx="348" formatCode="General">
                  <c:v>8156</c:v>
                </c:pt>
                <c:pt idx="349" formatCode="General">
                  <c:v>8226</c:v>
                </c:pt>
                <c:pt idx="350" formatCode="General">
                  <c:v>8078</c:v>
                </c:pt>
                <c:pt idx="351" formatCode="General">
                  <c:v>8183</c:v>
                </c:pt>
                <c:pt idx="352" formatCode="General">
                  <c:v>8237</c:v>
                </c:pt>
                <c:pt idx="353" formatCode="General">
                  <c:v>8228</c:v>
                </c:pt>
                <c:pt idx="354" formatCode="General">
                  <c:v>8118</c:v>
                </c:pt>
                <c:pt idx="355" formatCode="General">
                  <c:v>8000</c:v>
                </c:pt>
                <c:pt idx="356" formatCode="General">
                  <c:v>7900</c:v>
                </c:pt>
                <c:pt idx="357" formatCode="General">
                  <c:v>7808</c:v>
                </c:pt>
                <c:pt idx="358" formatCode="General">
                  <c:v>7685</c:v>
                </c:pt>
                <c:pt idx="359" formatCode="General">
                  <c:v>7589</c:v>
                </c:pt>
                <c:pt idx="360" formatCode="General">
                  <c:v>7482</c:v>
                </c:pt>
                <c:pt idx="361" formatCode="General">
                  <c:v>7322</c:v>
                </c:pt>
                <c:pt idx="362" formatCode="General">
                  <c:v>7147</c:v>
                </c:pt>
                <c:pt idx="363" formatCode="General">
                  <c:v>7048</c:v>
                </c:pt>
                <c:pt idx="364" formatCode="General">
                  <c:v>6827</c:v>
                </c:pt>
                <c:pt idx="365" formatCode="General">
                  <c:v>6776</c:v>
                </c:pt>
                <c:pt idx="366" formatCode="General">
                  <c:v>6617</c:v>
                </c:pt>
                <c:pt idx="367" formatCode="General">
                  <c:v>6523</c:v>
                </c:pt>
                <c:pt idx="368" formatCode="General">
                  <c:v>6555</c:v>
                </c:pt>
                <c:pt idx="369" formatCode="General">
                  <c:v>6338</c:v>
                </c:pt>
                <c:pt idx="370" formatCode="General">
                  <c:v>6325</c:v>
                </c:pt>
                <c:pt idx="371" formatCode="General">
                  <c:v>6210</c:v>
                </c:pt>
                <c:pt idx="372" formatCode="General">
                  <c:v>6171</c:v>
                </c:pt>
                <c:pt idx="373" formatCode="General">
                  <c:v>6013</c:v>
                </c:pt>
                <c:pt idx="374" formatCode="General">
                  <c:v>6047</c:v>
                </c:pt>
                <c:pt idx="375" formatCode="General">
                  <c:v>6093</c:v>
                </c:pt>
                <c:pt idx="376" formatCode="General">
                  <c:v>5939</c:v>
                </c:pt>
                <c:pt idx="377" formatCode="General">
                  <c:v>6052</c:v>
                </c:pt>
                <c:pt idx="378" formatCode="General">
                  <c:v>5897</c:v>
                </c:pt>
                <c:pt idx="379" formatCode="General">
                  <c:v>5946</c:v>
                </c:pt>
                <c:pt idx="380" formatCode="General">
                  <c:v>5901</c:v>
                </c:pt>
                <c:pt idx="381" formatCode="General">
                  <c:v>5924</c:v>
                </c:pt>
                <c:pt idx="382" formatCode="General">
                  <c:v>5655</c:v>
                </c:pt>
                <c:pt idx="383" formatCode="General">
                  <c:v>5824</c:v>
                </c:pt>
                <c:pt idx="384" formatCode="General">
                  <c:v>5547</c:v>
                </c:pt>
                <c:pt idx="385" formatCode="General">
                  <c:v>5650</c:v>
                </c:pt>
                <c:pt idx="386" formatCode="General">
                  <c:v>5676</c:v>
                </c:pt>
                <c:pt idx="387" formatCode="General">
                  <c:v>5493</c:v>
                </c:pt>
                <c:pt idx="388" formatCode="General">
                  <c:v>5353</c:v>
                </c:pt>
                <c:pt idx="389" formatCode="General">
                  <c:v>5456</c:v>
                </c:pt>
                <c:pt idx="390" formatCode="General">
                  <c:v>5252</c:v>
                </c:pt>
                <c:pt idx="391" formatCode="General">
                  <c:v>5067</c:v>
                </c:pt>
                <c:pt idx="392" formatCode="General">
                  <c:v>5093</c:v>
                </c:pt>
                <c:pt idx="393" formatCode="General">
                  <c:v>5029</c:v>
                </c:pt>
                <c:pt idx="394" formatCode="General">
                  <c:v>4881</c:v>
                </c:pt>
                <c:pt idx="395" formatCode="General">
                  <c:v>4765</c:v>
                </c:pt>
                <c:pt idx="396" formatCode="General">
                  <c:v>4746</c:v>
                </c:pt>
                <c:pt idx="397" formatCode="General">
                  <c:v>4559</c:v>
                </c:pt>
                <c:pt idx="398" formatCode="General">
                  <c:v>4368</c:v>
                </c:pt>
                <c:pt idx="399" formatCode="General">
                  <c:v>4367</c:v>
                </c:pt>
                <c:pt idx="400" formatCode="General">
                  <c:v>4353</c:v>
                </c:pt>
                <c:pt idx="401" formatCode="General">
                  <c:v>4229</c:v>
                </c:pt>
                <c:pt idx="402" formatCode="General">
                  <c:v>4194</c:v>
                </c:pt>
                <c:pt idx="403" formatCode="General">
                  <c:v>4083</c:v>
                </c:pt>
                <c:pt idx="404" formatCode="General">
                  <c:v>3900</c:v>
                </c:pt>
                <c:pt idx="405" formatCode="General">
                  <c:v>3769</c:v>
                </c:pt>
                <c:pt idx="406" formatCode="General">
                  <c:v>3764</c:v>
                </c:pt>
                <c:pt idx="407" formatCode="General">
                  <c:v>3814</c:v>
                </c:pt>
                <c:pt idx="408" formatCode="General">
                  <c:v>3772</c:v>
                </c:pt>
                <c:pt idx="409" formatCode="General">
                  <c:v>3764</c:v>
                </c:pt>
                <c:pt idx="410" formatCode="General">
                  <c:v>3653</c:v>
                </c:pt>
                <c:pt idx="411" formatCode="General">
                  <c:v>3520</c:v>
                </c:pt>
                <c:pt idx="412" formatCode="General">
                  <c:v>3463</c:v>
                </c:pt>
                <c:pt idx="413" formatCode="General">
                  <c:v>3451</c:v>
                </c:pt>
                <c:pt idx="414" formatCode="General">
                  <c:v>3282</c:v>
                </c:pt>
                <c:pt idx="415" formatCode="General">
                  <c:v>3468</c:v>
                </c:pt>
                <c:pt idx="416" formatCode="General">
                  <c:v>3375</c:v>
                </c:pt>
                <c:pt idx="417" formatCode="General">
                  <c:v>3389</c:v>
                </c:pt>
                <c:pt idx="418" formatCode="General">
                  <c:v>3422</c:v>
                </c:pt>
                <c:pt idx="419" formatCode="General">
                  <c:v>3477</c:v>
                </c:pt>
                <c:pt idx="420" formatCode="General">
                  <c:v>3496</c:v>
                </c:pt>
                <c:pt idx="421" formatCode="General">
                  <c:v>3470</c:v>
                </c:pt>
                <c:pt idx="422" formatCode="General">
                  <c:v>3678</c:v>
                </c:pt>
                <c:pt idx="423" formatCode="General">
                  <c:v>3663</c:v>
                </c:pt>
                <c:pt idx="424" formatCode="General">
                  <c:v>3994</c:v>
                </c:pt>
                <c:pt idx="425" formatCode="General">
                  <c:v>4214</c:v>
                </c:pt>
                <c:pt idx="426" formatCode="General">
                  <c:v>4366</c:v>
                </c:pt>
                <c:pt idx="427" formatCode="General">
                  <c:v>4750</c:v>
                </c:pt>
                <c:pt idx="428" formatCode="General">
                  <c:v>5057</c:v>
                </c:pt>
                <c:pt idx="429" formatCode="General">
                  <c:v>5556</c:v>
                </c:pt>
                <c:pt idx="430" formatCode="General">
                  <c:v>5916</c:v>
                </c:pt>
                <c:pt idx="431" formatCode="General">
                  <c:v>6464</c:v>
                </c:pt>
                <c:pt idx="432" formatCode="General">
                  <c:v>6841</c:v>
                </c:pt>
                <c:pt idx="433" formatCode="General">
                  <c:v>7456</c:v>
                </c:pt>
                <c:pt idx="434" formatCode="General">
                  <c:v>8220</c:v>
                </c:pt>
                <c:pt idx="435" formatCode="General">
                  <c:v>8708</c:v>
                </c:pt>
                <c:pt idx="436" formatCode="General">
                  <c:v>9296</c:v>
                </c:pt>
                <c:pt idx="437" formatCode="General">
                  <c:v>10043</c:v>
                </c:pt>
                <c:pt idx="438" formatCode="General">
                  <c:v>10213</c:v>
                </c:pt>
                <c:pt idx="439" formatCode="General">
                  <c:v>10954</c:v>
                </c:pt>
                <c:pt idx="440" formatCode="General">
                  <c:v>11258</c:v>
                </c:pt>
                <c:pt idx="441" formatCode="General">
                  <c:v>11366</c:v>
                </c:pt>
                <c:pt idx="442" formatCode="General">
                  <c:v>11335</c:v>
                </c:pt>
                <c:pt idx="443" formatCode="General">
                  <c:v>11305</c:v>
                </c:pt>
                <c:pt idx="444" formatCode="General">
                  <c:v>11122</c:v>
                </c:pt>
                <c:pt idx="445" formatCode="General">
                  <c:v>10603</c:v>
                </c:pt>
                <c:pt idx="446" formatCode="General">
                  <c:v>10230</c:v>
                </c:pt>
                <c:pt idx="447" formatCode="General">
                  <c:v>9640</c:v>
                </c:pt>
                <c:pt idx="448" formatCode="General">
                  <c:v>8999</c:v>
                </c:pt>
                <c:pt idx="449" formatCode="General">
                  <c:v>8575</c:v>
                </c:pt>
                <c:pt idx="450" formatCode="General">
                  <c:v>7721</c:v>
                </c:pt>
                <c:pt idx="451" formatCode="General">
                  <c:v>7098</c:v>
                </c:pt>
                <c:pt idx="452" formatCode="General">
                  <c:v>6619</c:v>
                </c:pt>
                <c:pt idx="453" formatCode="General">
                  <c:v>5943</c:v>
                </c:pt>
                <c:pt idx="454" formatCode="General">
                  <c:v>5283</c:v>
                </c:pt>
                <c:pt idx="455" formatCode="General">
                  <c:v>4833</c:v>
                </c:pt>
                <c:pt idx="456" formatCode="General">
                  <c:v>4306</c:v>
                </c:pt>
                <c:pt idx="457" formatCode="General">
                  <c:v>3938</c:v>
                </c:pt>
                <c:pt idx="458" formatCode="General">
                  <c:v>3563</c:v>
                </c:pt>
                <c:pt idx="459" formatCode="General">
                  <c:v>3330</c:v>
                </c:pt>
                <c:pt idx="460" formatCode="General">
                  <c:v>3144</c:v>
                </c:pt>
                <c:pt idx="461" formatCode="General">
                  <c:v>2874</c:v>
                </c:pt>
                <c:pt idx="462" formatCode="General">
                  <c:v>2730</c:v>
                </c:pt>
                <c:pt idx="463" formatCode="General">
                  <c:v>2607</c:v>
                </c:pt>
                <c:pt idx="464" formatCode="General">
                  <c:v>2549</c:v>
                </c:pt>
                <c:pt idx="465" formatCode="General">
                  <c:v>2524</c:v>
                </c:pt>
                <c:pt idx="466" formatCode="General">
                  <c:v>2414</c:v>
                </c:pt>
                <c:pt idx="467" formatCode="General">
                  <c:v>2453</c:v>
                </c:pt>
                <c:pt idx="468" formatCode="General">
                  <c:v>2363</c:v>
                </c:pt>
                <c:pt idx="469" formatCode="General">
                  <c:v>2392</c:v>
                </c:pt>
                <c:pt idx="470" formatCode="General">
                  <c:v>2338</c:v>
                </c:pt>
                <c:pt idx="471" formatCode="General">
                  <c:v>2276</c:v>
                </c:pt>
                <c:pt idx="472" formatCode="General">
                  <c:v>2252</c:v>
                </c:pt>
                <c:pt idx="473" formatCode="General">
                  <c:v>2294</c:v>
                </c:pt>
                <c:pt idx="474" formatCode="General">
                  <c:v>2338</c:v>
                </c:pt>
                <c:pt idx="475" formatCode="General">
                  <c:v>2334</c:v>
                </c:pt>
                <c:pt idx="476" formatCode="General">
                  <c:v>2396</c:v>
                </c:pt>
                <c:pt idx="477" formatCode="General">
                  <c:v>2213</c:v>
                </c:pt>
                <c:pt idx="478" formatCode="General">
                  <c:v>2179</c:v>
                </c:pt>
                <c:pt idx="479" formatCode="General">
                  <c:v>2186</c:v>
                </c:pt>
                <c:pt idx="480" formatCode="General">
                  <c:v>2229</c:v>
                </c:pt>
                <c:pt idx="481" formatCode="General">
                  <c:v>2196</c:v>
                </c:pt>
                <c:pt idx="482" formatCode="General">
                  <c:v>2282</c:v>
                </c:pt>
                <c:pt idx="483" formatCode="General">
                  <c:v>2249</c:v>
                </c:pt>
                <c:pt idx="484" formatCode="General">
                  <c:v>2164</c:v>
                </c:pt>
                <c:pt idx="485" formatCode="General">
                  <c:v>2262</c:v>
                </c:pt>
                <c:pt idx="486" formatCode="General">
                  <c:v>2393</c:v>
                </c:pt>
                <c:pt idx="487" formatCode="General">
                  <c:v>2337</c:v>
                </c:pt>
                <c:pt idx="488" formatCode="General">
                  <c:v>2286</c:v>
                </c:pt>
                <c:pt idx="489" formatCode="General">
                  <c:v>2331</c:v>
                </c:pt>
                <c:pt idx="490" formatCode="General">
                  <c:v>2370</c:v>
                </c:pt>
                <c:pt idx="491" formatCode="General">
                  <c:v>2321</c:v>
                </c:pt>
                <c:pt idx="492" formatCode="General">
                  <c:v>2290</c:v>
                </c:pt>
                <c:pt idx="493" formatCode="General">
                  <c:v>2354</c:v>
                </c:pt>
                <c:pt idx="494" formatCode="General">
                  <c:v>2352</c:v>
                </c:pt>
                <c:pt idx="495" formatCode="General">
                  <c:v>2318</c:v>
                </c:pt>
                <c:pt idx="496" formatCode="General">
                  <c:v>2294</c:v>
                </c:pt>
                <c:pt idx="497" formatCode="General">
                  <c:v>2295</c:v>
                </c:pt>
                <c:pt idx="498" formatCode="General">
                  <c:v>2252</c:v>
                </c:pt>
                <c:pt idx="499" formatCode="General">
                  <c:v>2259</c:v>
                </c:pt>
                <c:pt idx="500" formatCode="General">
                  <c:v>2289</c:v>
                </c:pt>
                <c:pt idx="501" formatCode="General">
                  <c:v>2303</c:v>
                </c:pt>
                <c:pt idx="502" formatCode="General">
                  <c:v>2237</c:v>
                </c:pt>
                <c:pt idx="503" formatCode="General">
                  <c:v>2237</c:v>
                </c:pt>
                <c:pt idx="504" formatCode="General">
                  <c:v>2234</c:v>
                </c:pt>
                <c:pt idx="505" formatCode="General">
                  <c:v>2216</c:v>
                </c:pt>
                <c:pt idx="506" formatCode="General">
                  <c:v>2137</c:v>
                </c:pt>
                <c:pt idx="507" formatCode="General">
                  <c:v>2242</c:v>
                </c:pt>
                <c:pt idx="508" formatCode="General">
                  <c:v>2268</c:v>
                </c:pt>
                <c:pt idx="509" formatCode="General">
                  <c:v>2242</c:v>
                </c:pt>
                <c:pt idx="510" formatCode="General">
                  <c:v>2158</c:v>
                </c:pt>
                <c:pt idx="511" formatCode="General">
                  <c:v>2304</c:v>
                </c:pt>
                <c:pt idx="512" formatCode="General">
                  <c:v>2204</c:v>
                </c:pt>
                <c:pt idx="513" formatCode="General">
                  <c:v>2200</c:v>
                </c:pt>
                <c:pt idx="514" formatCode="General">
                  <c:v>2214</c:v>
                </c:pt>
                <c:pt idx="515" formatCode="General">
                  <c:v>2174</c:v>
                </c:pt>
                <c:pt idx="516" formatCode="General">
                  <c:v>2177</c:v>
                </c:pt>
                <c:pt idx="517" formatCode="General">
                  <c:v>2155</c:v>
                </c:pt>
                <c:pt idx="518" formatCode="General">
                  <c:v>2131</c:v>
                </c:pt>
                <c:pt idx="519" formatCode="General">
                  <c:v>2224</c:v>
                </c:pt>
                <c:pt idx="520" formatCode="General">
                  <c:v>2139</c:v>
                </c:pt>
                <c:pt idx="521" formatCode="General">
                  <c:v>2194</c:v>
                </c:pt>
                <c:pt idx="522" formatCode="General">
                  <c:v>2198</c:v>
                </c:pt>
                <c:pt idx="523" formatCode="General">
                  <c:v>2136</c:v>
                </c:pt>
                <c:pt idx="524" formatCode="General">
                  <c:v>2024</c:v>
                </c:pt>
                <c:pt idx="525" formatCode="General">
                  <c:v>2148</c:v>
                </c:pt>
                <c:pt idx="526" formatCode="General">
                  <c:v>2125</c:v>
                </c:pt>
                <c:pt idx="527" formatCode="General">
                  <c:v>2061</c:v>
                </c:pt>
                <c:pt idx="528" formatCode="General">
                  <c:v>2127</c:v>
                </c:pt>
                <c:pt idx="529" formatCode="General">
                  <c:v>2145</c:v>
                </c:pt>
                <c:pt idx="530" formatCode="General">
                  <c:v>2065</c:v>
                </c:pt>
                <c:pt idx="531" formatCode="General">
                  <c:v>2091</c:v>
                </c:pt>
                <c:pt idx="532" formatCode="General">
                  <c:v>2020</c:v>
                </c:pt>
                <c:pt idx="533" formatCode="General">
                  <c:v>2143</c:v>
                </c:pt>
                <c:pt idx="534" formatCode="General">
                  <c:v>2212</c:v>
                </c:pt>
                <c:pt idx="535" formatCode="General">
                  <c:v>2216</c:v>
                </c:pt>
                <c:pt idx="536" formatCode="General">
                  <c:v>2026</c:v>
                </c:pt>
                <c:pt idx="537" formatCode="General">
                  <c:v>2151</c:v>
                </c:pt>
                <c:pt idx="538" formatCode="General">
                  <c:v>2099</c:v>
                </c:pt>
                <c:pt idx="539" formatCode="General">
                  <c:v>2122</c:v>
                </c:pt>
                <c:pt idx="540" formatCode="General">
                  <c:v>2095</c:v>
                </c:pt>
                <c:pt idx="541" formatCode="General">
                  <c:v>2003</c:v>
                </c:pt>
                <c:pt idx="542" formatCode="General">
                  <c:v>2089</c:v>
                </c:pt>
                <c:pt idx="543" formatCode="General">
                  <c:v>2107</c:v>
                </c:pt>
                <c:pt idx="544" formatCode="General">
                  <c:v>2108</c:v>
                </c:pt>
                <c:pt idx="545" formatCode="General">
                  <c:v>2079</c:v>
                </c:pt>
                <c:pt idx="546" formatCode="General">
                  <c:v>1983</c:v>
                </c:pt>
                <c:pt idx="547" formatCode="General">
                  <c:v>2063</c:v>
                </c:pt>
                <c:pt idx="548" formatCode="General">
                  <c:v>2061</c:v>
                </c:pt>
                <c:pt idx="549" formatCode="General">
                  <c:v>2110</c:v>
                </c:pt>
                <c:pt idx="550" formatCode="General">
                  <c:v>2018</c:v>
                </c:pt>
                <c:pt idx="551" formatCode="General">
                  <c:v>1985</c:v>
                </c:pt>
                <c:pt idx="552" formatCode="General">
                  <c:v>2064</c:v>
                </c:pt>
                <c:pt idx="553" formatCode="General">
                  <c:v>1962</c:v>
                </c:pt>
                <c:pt idx="554" formatCode="General">
                  <c:v>1920</c:v>
                </c:pt>
                <c:pt idx="555" formatCode="General">
                  <c:v>1945</c:v>
                </c:pt>
                <c:pt idx="556" formatCode="General">
                  <c:v>1959</c:v>
                </c:pt>
                <c:pt idx="557" formatCode="General">
                  <c:v>1948</c:v>
                </c:pt>
                <c:pt idx="558" formatCode="General">
                  <c:v>1985</c:v>
                </c:pt>
                <c:pt idx="559" formatCode="General">
                  <c:v>1937</c:v>
                </c:pt>
                <c:pt idx="560" formatCode="General">
                  <c:v>1902</c:v>
                </c:pt>
                <c:pt idx="561" formatCode="General">
                  <c:v>1917</c:v>
                </c:pt>
                <c:pt idx="562" formatCode="General">
                  <c:v>1923</c:v>
                </c:pt>
                <c:pt idx="563" formatCode="General">
                  <c:v>1914</c:v>
                </c:pt>
                <c:pt idx="564" formatCode="General">
                  <c:v>1910</c:v>
                </c:pt>
                <c:pt idx="565" formatCode="General">
                  <c:v>1937</c:v>
                </c:pt>
                <c:pt idx="566" formatCode="General">
                  <c:v>1912</c:v>
                </c:pt>
                <c:pt idx="567" formatCode="General">
                  <c:v>1831</c:v>
                </c:pt>
                <c:pt idx="568" formatCode="General">
                  <c:v>1915</c:v>
                </c:pt>
                <c:pt idx="569" formatCode="General">
                  <c:v>1883</c:v>
                </c:pt>
                <c:pt idx="570" formatCode="General">
                  <c:v>1844</c:v>
                </c:pt>
                <c:pt idx="571" formatCode="General">
                  <c:v>1850</c:v>
                </c:pt>
                <c:pt idx="572" formatCode="General">
                  <c:v>1841</c:v>
                </c:pt>
                <c:pt idx="573" formatCode="General">
                  <c:v>1944</c:v>
                </c:pt>
                <c:pt idx="574" formatCode="General">
                  <c:v>1824</c:v>
                </c:pt>
                <c:pt idx="575" formatCode="General">
                  <c:v>1806</c:v>
                </c:pt>
                <c:pt idx="576" formatCode="General">
                  <c:v>1858</c:v>
                </c:pt>
                <c:pt idx="577" formatCode="General">
                  <c:v>1957</c:v>
                </c:pt>
                <c:pt idx="578" formatCode="General">
                  <c:v>1924</c:v>
                </c:pt>
                <c:pt idx="579" formatCode="General">
                  <c:v>1924</c:v>
                </c:pt>
                <c:pt idx="580" formatCode="General">
                  <c:v>1923</c:v>
                </c:pt>
                <c:pt idx="581" formatCode="General">
                  <c:v>1927</c:v>
                </c:pt>
                <c:pt idx="582" formatCode="General">
                  <c:v>1916</c:v>
                </c:pt>
                <c:pt idx="583" formatCode="General">
                  <c:v>2076</c:v>
                </c:pt>
                <c:pt idx="584" formatCode="General">
                  <c:v>1964</c:v>
                </c:pt>
                <c:pt idx="585" formatCode="General">
                  <c:v>2026</c:v>
                </c:pt>
                <c:pt idx="586" formatCode="General">
                  <c:v>1972</c:v>
                </c:pt>
                <c:pt idx="587" formatCode="General">
                  <c:v>1974</c:v>
                </c:pt>
                <c:pt idx="588" formatCode="General">
                  <c:v>1987</c:v>
                </c:pt>
                <c:pt idx="589" formatCode="General">
                  <c:v>2013</c:v>
                </c:pt>
                <c:pt idx="590" formatCode="General">
                  <c:v>2017</c:v>
                </c:pt>
                <c:pt idx="591" formatCode="General">
                  <c:v>1994</c:v>
                </c:pt>
                <c:pt idx="592" formatCode="General">
                  <c:v>2022</c:v>
                </c:pt>
                <c:pt idx="593" formatCode="General">
                  <c:v>1992</c:v>
                </c:pt>
                <c:pt idx="594" formatCode="General">
                  <c:v>1972</c:v>
                </c:pt>
                <c:pt idx="595" formatCode="General">
                  <c:v>1938</c:v>
                </c:pt>
                <c:pt idx="596" formatCode="General">
                  <c:v>1944</c:v>
                </c:pt>
                <c:pt idx="597" formatCode="General">
                  <c:v>1970</c:v>
                </c:pt>
                <c:pt idx="598" formatCode="General">
                  <c:v>2006</c:v>
                </c:pt>
                <c:pt idx="599" formatCode="General">
                  <c:v>1939</c:v>
                </c:pt>
                <c:pt idx="600" formatCode="General">
                  <c:v>1944</c:v>
                </c:pt>
                <c:pt idx="601" formatCode="General">
                  <c:v>1928</c:v>
                </c:pt>
                <c:pt idx="602" formatCode="General">
                  <c:v>1868</c:v>
                </c:pt>
                <c:pt idx="603" formatCode="General">
                  <c:v>1904</c:v>
                </c:pt>
                <c:pt idx="604" formatCode="General">
                  <c:v>1982</c:v>
                </c:pt>
                <c:pt idx="605" formatCode="General">
                  <c:v>1837</c:v>
                </c:pt>
                <c:pt idx="606" formatCode="General">
                  <c:v>1876</c:v>
                </c:pt>
                <c:pt idx="607" formatCode="General">
                  <c:v>1844</c:v>
                </c:pt>
                <c:pt idx="608" formatCode="General">
                  <c:v>1859</c:v>
                </c:pt>
                <c:pt idx="609" formatCode="General">
                  <c:v>1782</c:v>
                </c:pt>
                <c:pt idx="610" formatCode="General">
                  <c:v>1831</c:v>
                </c:pt>
                <c:pt idx="611" formatCode="General">
                  <c:v>1734</c:v>
                </c:pt>
                <c:pt idx="612" formatCode="General">
                  <c:v>1764</c:v>
                </c:pt>
                <c:pt idx="613" formatCode="General">
                  <c:v>1841</c:v>
                </c:pt>
                <c:pt idx="614" formatCode="General">
                  <c:v>1790</c:v>
                </c:pt>
                <c:pt idx="615" formatCode="General">
                  <c:v>1817</c:v>
                </c:pt>
                <c:pt idx="616" formatCode="General">
                  <c:v>1844</c:v>
                </c:pt>
                <c:pt idx="617" formatCode="General">
                  <c:v>1839</c:v>
                </c:pt>
                <c:pt idx="618" formatCode="General">
                  <c:v>1733</c:v>
                </c:pt>
                <c:pt idx="619" formatCode="General">
                  <c:v>1788</c:v>
                </c:pt>
                <c:pt idx="620" formatCode="General">
                  <c:v>1728</c:v>
                </c:pt>
                <c:pt idx="621" formatCode="General">
                  <c:v>1746</c:v>
                </c:pt>
                <c:pt idx="622" formatCode="General">
                  <c:v>1674</c:v>
                </c:pt>
                <c:pt idx="623" formatCode="General">
                  <c:v>1755</c:v>
                </c:pt>
                <c:pt idx="624" formatCode="General">
                  <c:v>1768</c:v>
                </c:pt>
                <c:pt idx="625" formatCode="General">
                  <c:v>1703</c:v>
                </c:pt>
                <c:pt idx="626" formatCode="General">
                  <c:v>1782</c:v>
                </c:pt>
                <c:pt idx="627" formatCode="General">
                  <c:v>1695</c:v>
                </c:pt>
                <c:pt idx="628" formatCode="General">
                  <c:v>1681</c:v>
                </c:pt>
                <c:pt idx="629" formatCode="General">
                  <c:v>1723</c:v>
                </c:pt>
                <c:pt idx="630" formatCode="General">
                  <c:v>1712</c:v>
                </c:pt>
                <c:pt idx="631" formatCode="General">
                  <c:v>1672</c:v>
                </c:pt>
                <c:pt idx="632" formatCode="General">
                  <c:v>1659</c:v>
                </c:pt>
                <c:pt idx="633" formatCode="General">
                  <c:v>1674</c:v>
                </c:pt>
                <c:pt idx="634" formatCode="General">
                  <c:v>1780</c:v>
                </c:pt>
                <c:pt idx="635" formatCode="General">
                  <c:v>1581</c:v>
                </c:pt>
                <c:pt idx="636" formatCode="General">
                  <c:v>1700</c:v>
                </c:pt>
                <c:pt idx="637" formatCode="General">
                  <c:v>1659</c:v>
                </c:pt>
                <c:pt idx="638" formatCode="General">
                  <c:v>1711</c:v>
                </c:pt>
                <c:pt idx="639" formatCode="General">
                  <c:v>1659</c:v>
                </c:pt>
                <c:pt idx="640" formatCode="General">
                  <c:v>1632</c:v>
                </c:pt>
                <c:pt idx="641" formatCode="General">
                  <c:v>1646</c:v>
                </c:pt>
                <c:pt idx="642" formatCode="General">
                  <c:v>1697</c:v>
                </c:pt>
                <c:pt idx="643" formatCode="General">
                  <c:v>1651</c:v>
                </c:pt>
                <c:pt idx="644" formatCode="General">
                  <c:v>1594</c:v>
                </c:pt>
                <c:pt idx="645" formatCode="General">
                  <c:v>1672</c:v>
                </c:pt>
                <c:pt idx="646" formatCode="General">
                  <c:v>1592</c:v>
                </c:pt>
                <c:pt idx="647" formatCode="General">
                  <c:v>1623</c:v>
                </c:pt>
                <c:pt idx="648" formatCode="General">
                  <c:v>1622</c:v>
                </c:pt>
                <c:pt idx="649" formatCode="General">
                  <c:v>1642</c:v>
                </c:pt>
                <c:pt idx="650" formatCode="General">
                  <c:v>1659</c:v>
                </c:pt>
                <c:pt idx="651" formatCode="General">
                  <c:v>1630</c:v>
                </c:pt>
                <c:pt idx="652" formatCode="General">
                  <c:v>1608</c:v>
                </c:pt>
                <c:pt idx="653" formatCode="General">
                  <c:v>1620</c:v>
                </c:pt>
                <c:pt idx="654" formatCode="General">
                  <c:v>1642</c:v>
                </c:pt>
                <c:pt idx="655" formatCode="General">
                  <c:v>1589</c:v>
                </c:pt>
                <c:pt idx="656" formatCode="General">
                  <c:v>1570</c:v>
                </c:pt>
                <c:pt idx="657" formatCode="General">
                  <c:v>1557</c:v>
                </c:pt>
                <c:pt idx="658" formatCode="General">
                  <c:v>1552</c:v>
                </c:pt>
                <c:pt idx="659" formatCode="General">
                  <c:v>1604</c:v>
                </c:pt>
                <c:pt idx="660" formatCode="General">
                  <c:v>1543</c:v>
                </c:pt>
                <c:pt idx="661" formatCode="General">
                  <c:v>1630</c:v>
                </c:pt>
                <c:pt idx="662" formatCode="General">
                  <c:v>1559</c:v>
                </c:pt>
                <c:pt idx="663" formatCode="General">
                  <c:v>1587</c:v>
                </c:pt>
                <c:pt idx="664" formatCode="General">
                  <c:v>1567</c:v>
                </c:pt>
                <c:pt idx="665" formatCode="General">
                  <c:v>1565</c:v>
                </c:pt>
                <c:pt idx="666" formatCode="General">
                  <c:v>1583</c:v>
                </c:pt>
                <c:pt idx="667" formatCode="General">
                  <c:v>1633</c:v>
                </c:pt>
                <c:pt idx="668" formatCode="General">
                  <c:v>1551</c:v>
                </c:pt>
                <c:pt idx="669" formatCode="General">
                  <c:v>1541</c:v>
                </c:pt>
                <c:pt idx="670" formatCode="General">
                  <c:v>1546</c:v>
                </c:pt>
                <c:pt idx="671" formatCode="General">
                  <c:v>1530</c:v>
                </c:pt>
                <c:pt idx="672" formatCode="General">
                  <c:v>1544</c:v>
                </c:pt>
                <c:pt idx="673" formatCode="General">
                  <c:v>1455</c:v>
                </c:pt>
                <c:pt idx="674" formatCode="General">
                  <c:v>1569</c:v>
                </c:pt>
                <c:pt idx="675" formatCode="General">
                  <c:v>1549</c:v>
                </c:pt>
                <c:pt idx="676" formatCode="General">
                  <c:v>1524</c:v>
                </c:pt>
                <c:pt idx="677" formatCode="General">
                  <c:v>1513</c:v>
                </c:pt>
                <c:pt idx="678" formatCode="General">
                  <c:v>1434</c:v>
                </c:pt>
                <c:pt idx="679" formatCode="General">
                  <c:v>1578</c:v>
                </c:pt>
                <c:pt idx="680" formatCode="General">
                  <c:v>1550</c:v>
                </c:pt>
                <c:pt idx="681" formatCode="General">
                  <c:v>1459</c:v>
                </c:pt>
                <c:pt idx="682" formatCode="General">
                  <c:v>1498</c:v>
                </c:pt>
                <c:pt idx="683" formatCode="General">
                  <c:v>1416</c:v>
                </c:pt>
                <c:pt idx="684" formatCode="General">
                  <c:v>1476</c:v>
                </c:pt>
                <c:pt idx="685" formatCode="General">
                  <c:v>1480</c:v>
                </c:pt>
                <c:pt idx="686" formatCode="General">
                  <c:v>1455</c:v>
                </c:pt>
                <c:pt idx="687" formatCode="General">
                  <c:v>1526</c:v>
                </c:pt>
                <c:pt idx="688" formatCode="General">
                  <c:v>1490</c:v>
                </c:pt>
                <c:pt idx="689" formatCode="General">
                  <c:v>1501</c:v>
                </c:pt>
                <c:pt idx="690" formatCode="General">
                  <c:v>1492</c:v>
                </c:pt>
                <c:pt idx="691" formatCode="General">
                  <c:v>1432</c:v>
                </c:pt>
                <c:pt idx="692" formatCode="General">
                  <c:v>1484</c:v>
                </c:pt>
                <c:pt idx="693" formatCode="General">
                  <c:v>1492</c:v>
                </c:pt>
                <c:pt idx="694" formatCode="General">
                  <c:v>1478</c:v>
                </c:pt>
                <c:pt idx="695" formatCode="General">
                  <c:v>1441</c:v>
                </c:pt>
                <c:pt idx="696" formatCode="General">
                  <c:v>1476</c:v>
                </c:pt>
                <c:pt idx="697" formatCode="General">
                  <c:v>1466</c:v>
                </c:pt>
                <c:pt idx="698" formatCode="General">
                  <c:v>1482</c:v>
                </c:pt>
                <c:pt idx="699" formatCode="General">
                  <c:v>1400</c:v>
                </c:pt>
                <c:pt idx="700" formatCode="General">
                  <c:v>1429</c:v>
                </c:pt>
                <c:pt idx="701" formatCode="General">
                  <c:v>1472</c:v>
                </c:pt>
                <c:pt idx="702" formatCode="General">
                  <c:v>1486</c:v>
                </c:pt>
                <c:pt idx="703" formatCode="General">
                  <c:v>1460</c:v>
                </c:pt>
                <c:pt idx="704" formatCode="General">
                  <c:v>1412</c:v>
                </c:pt>
                <c:pt idx="705" formatCode="General">
                  <c:v>1498</c:v>
                </c:pt>
                <c:pt idx="706" formatCode="General">
                  <c:v>1441</c:v>
                </c:pt>
                <c:pt idx="707" formatCode="General">
                  <c:v>1453</c:v>
                </c:pt>
                <c:pt idx="708" formatCode="General">
                  <c:v>1543</c:v>
                </c:pt>
                <c:pt idx="709" formatCode="General">
                  <c:v>1468</c:v>
                </c:pt>
                <c:pt idx="710" formatCode="General">
                  <c:v>1473</c:v>
                </c:pt>
                <c:pt idx="711" formatCode="General">
                  <c:v>1455</c:v>
                </c:pt>
                <c:pt idx="712" formatCode="General">
                  <c:v>1512</c:v>
                </c:pt>
                <c:pt idx="713" formatCode="General">
                  <c:v>1513</c:v>
                </c:pt>
                <c:pt idx="714" formatCode="General">
                  <c:v>1530</c:v>
                </c:pt>
                <c:pt idx="715" formatCode="General">
                  <c:v>1461</c:v>
                </c:pt>
                <c:pt idx="716" formatCode="General">
                  <c:v>1446</c:v>
                </c:pt>
                <c:pt idx="717" formatCode="General">
                  <c:v>1415</c:v>
                </c:pt>
                <c:pt idx="718" formatCode="General">
                  <c:v>1436</c:v>
                </c:pt>
                <c:pt idx="719" formatCode="General">
                  <c:v>1518</c:v>
                </c:pt>
                <c:pt idx="720" formatCode="General">
                  <c:v>1504</c:v>
                </c:pt>
                <c:pt idx="721" formatCode="General">
                  <c:v>1442</c:v>
                </c:pt>
                <c:pt idx="722" formatCode="General">
                  <c:v>1498</c:v>
                </c:pt>
                <c:pt idx="723" formatCode="General">
                  <c:v>1474</c:v>
                </c:pt>
                <c:pt idx="724" formatCode="General">
                  <c:v>1465</c:v>
                </c:pt>
                <c:pt idx="725" formatCode="General">
                  <c:v>1450</c:v>
                </c:pt>
                <c:pt idx="726" formatCode="General">
                  <c:v>1595</c:v>
                </c:pt>
                <c:pt idx="727" formatCode="General">
                  <c:v>1570</c:v>
                </c:pt>
                <c:pt idx="728" formatCode="General">
                  <c:v>1434</c:v>
                </c:pt>
                <c:pt idx="729" formatCode="General">
                  <c:v>1473</c:v>
                </c:pt>
                <c:pt idx="730" formatCode="General">
                  <c:v>1457</c:v>
                </c:pt>
                <c:pt idx="731" formatCode="General">
                  <c:v>1475</c:v>
                </c:pt>
                <c:pt idx="732" formatCode="General">
                  <c:v>1436</c:v>
                </c:pt>
                <c:pt idx="733" formatCode="General">
                  <c:v>1466</c:v>
                </c:pt>
                <c:pt idx="734" formatCode="General">
                  <c:v>1394</c:v>
                </c:pt>
                <c:pt idx="735" formatCode="General">
                  <c:v>1351</c:v>
                </c:pt>
                <c:pt idx="736" formatCode="General">
                  <c:v>1393</c:v>
                </c:pt>
                <c:pt idx="737" formatCode="General">
                  <c:v>1413</c:v>
                </c:pt>
                <c:pt idx="738" formatCode="General">
                  <c:v>1440</c:v>
                </c:pt>
                <c:pt idx="739" formatCode="General">
                  <c:v>1295</c:v>
                </c:pt>
                <c:pt idx="740" formatCode="General">
                  <c:v>1440</c:v>
                </c:pt>
                <c:pt idx="741" formatCode="General">
                  <c:v>1403</c:v>
                </c:pt>
                <c:pt idx="742" formatCode="General">
                  <c:v>1360</c:v>
                </c:pt>
                <c:pt idx="743" formatCode="General">
                  <c:v>1388</c:v>
                </c:pt>
                <c:pt idx="744" formatCode="General">
                  <c:v>1421</c:v>
                </c:pt>
                <c:pt idx="745" formatCode="General">
                  <c:v>1414</c:v>
                </c:pt>
                <c:pt idx="746" formatCode="General">
                  <c:v>1342</c:v>
                </c:pt>
                <c:pt idx="747" formatCode="General">
                  <c:v>1390</c:v>
                </c:pt>
                <c:pt idx="748" formatCode="General">
                  <c:v>1310</c:v>
                </c:pt>
                <c:pt idx="749" formatCode="General">
                  <c:v>1376</c:v>
                </c:pt>
                <c:pt idx="750" formatCode="General">
                  <c:v>1352</c:v>
                </c:pt>
                <c:pt idx="751" formatCode="General">
                  <c:v>1408</c:v>
                </c:pt>
                <c:pt idx="752" formatCode="General">
                  <c:v>1365</c:v>
                </c:pt>
                <c:pt idx="753" formatCode="General">
                  <c:v>1365</c:v>
                </c:pt>
                <c:pt idx="754" formatCode="General">
                  <c:v>1336</c:v>
                </c:pt>
                <c:pt idx="755" formatCode="General">
                  <c:v>1293</c:v>
                </c:pt>
                <c:pt idx="756" formatCode="General">
                  <c:v>1311</c:v>
                </c:pt>
                <c:pt idx="757" formatCode="General">
                  <c:v>1306</c:v>
                </c:pt>
                <c:pt idx="758" formatCode="General">
                  <c:v>1290</c:v>
                </c:pt>
                <c:pt idx="759" formatCode="General">
                  <c:v>1311</c:v>
                </c:pt>
                <c:pt idx="760" formatCode="General">
                  <c:v>1346</c:v>
                </c:pt>
                <c:pt idx="761" formatCode="General">
                  <c:v>1301</c:v>
                </c:pt>
                <c:pt idx="762" formatCode="General">
                  <c:v>1310</c:v>
                </c:pt>
                <c:pt idx="763" formatCode="General">
                  <c:v>1305</c:v>
                </c:pt>
                <c:pt idx="764" formatCode="General">
                  <c:v>1293</c:v>
                </c:pt>
                <c:pt idx="765" formatCode="General">
                  <c:v>1380</c:v>
                </c:pt>
                <c:pt idx="766" formatCode="General">
                  <c:v>1297</c:v>
                </c:pt>
                <c:pt idx="767" formatCode="General">
                  <c:v>1315</c:v>
                </c:pt>
                <c:pt idx="768" formatCode="General">
                  <c:v>1296</c:v>
                </c:pt>
                <c:pt idx="769" formatCode="General">
                  <c:v>1315</c:v>
                </c:pt>
                <c:pt idx="770" formatCode="General">
                  <c:v>1255</c:v>
                </c:pt>
                <c:pt idx="771" formatCode="General">
                  <c:v>1232</c:v>
                </c:pt>
                <c:pt idx="772" formatCode="General">
                  <c:v>1182</c:v>
                </c:pt>
                <c:pt idx="773" formatCode="General">
                  <c:v>1248</c:v>
                </c:pt>
                <c:pt idx="774" formatCode="General">
                  <c:v>1214</c:v>
                </c:pt>
                <c:pt idx="775" formatCode="General">
                  <c:v>1293</c:v>
                </c:pt>
                <c:pt idx="776" formatCode="General">
                  <c:v>1133</c:v>
                </c:pt>
                <c:pt idx="777" formatCode="General">
                  <c:v>1231</c:v>
                </c:pt>
                <c:pt idx="778" formatCode="General">
                  <c:v>1282</c:v>
                </c:pt>
                <c:pt idx="779" formatCode="General">
                  <c:v>1223</c:v>
                </c:pt>
                <c:pt idx="780" formatCode="General">
                  <c:v>1206</c:v>
                </c:pt>
                <c:pt idx="781" formatCode="General">
                  <c:v>1243</c:v>
                </c:pt>
                <c:pt idx="782" formatCode="General">
                  <c:v>1208</c:v>
                </c:pt>
                <c:pt idx="783" formatCode="General">
                  <c:v>1283</c:v>
                </c:pt>
                <c:pt idx="784" formatCode="General">
                  <c:v>1218</c:v>
                </c:pt>
                <c:pt idx="785" formatCode="General">
                  <c:v>1200</c:v>
                </c:pt>
                <c:pt idx="786" formatCode="General">
                  <c:v>1120</c:v>
                </c:pt>
                <c:pt idx="787" formatCode="General">
                  <c:v>1246</c:v>
                </c:pt>
                <c:pt idx="788" formatCode="General">
                  <c:v>1231</c:v>
                </c:pt>
                <c:pt idx="789" formatCode="General">
                  <c:v>1143</c:v>
                </c:pt>
                <c:pt idx="790" formatCode="General">
                  <c:v>1239</c:v>
                </c:pt>
                <c:pt idx="791" formatCode="General">
                  <c:v>1225</c:v>
                </c:pt>
                <c:pt idx="792" formatCode="General">
                  <c:v>1270</c:v>
                </c:pt>
                <c:pt idx="793" formatCode="General">
                  <c:v>1219</c:v>
                </c:pt>
                <c:pt idx="794" formatCode="General">
                  <c:v>1207</c:v>
                </c:pt>
                <c:pt idx="795" formatCode="General">
                  <c:v>1187</c:v>
                </c:pt>
                <c:pt idx="796" formatCode="General">
                  <c:v>1132</c:v>
                </c:pt>
                <c:pt idx="797" formatCode="General">
                  <c:v>1207</c:v>
                </c:pt>
                <c:pt idx="798" formatCode="General">
                  <c:v>1222</c:v>
                </c:pt>
                <c:pt idx="799" formatCode="General">
                  <c:v>1235</c:v>
                </c:pt>
                <c:pt idx="800" formatCode="General">
                  <c:v>1187</c:v>
                </c:pt>
                <c:pt idx="801" formatCode="General">
                  <c:v>1153</c:v>
                </c:pt>
                <c:pt idx="802" formatCode="General">
                  <c:v>1197</c:v>
                </c:pt>
                <c:pt idx="803" formatCode="General">
                  <c:v>1168</c:v>
                </c:pt>
                <c:pt idx="804" formatCode="General">
                  <c:v>1162</c:v>
                </c:pt>
                <c:pt idx="805" formatCode="General">
                  <c:v>1179</c:v>
                </c:pt>
                <c:pt idx="806" formatCode="General">
                  <c:v>1182</c:v>
                </c:pt>
                <c:pt idx="807" formatCode="General">
                  <c:v>1214</c:v>
                </c:pt>
                <c:pt idx="808" formatCode="General">
                  <c:v>1127</c:v>
                </c:pt>
                <c:pt idx="809" formatCode="General">
                  <c:v>1249</c:v>
                </c:pt>
                <c:pt idx="810" formatCode="General">
                  <c:v>1175</c:v>
                </c:pt>
                <c:pt idx="811" formatCode="General">
                  <c:v>1165</c:v>
                </c:pt>
                <c:pt idx="812" formatCode="General">
                  <c:v>1210</c:v>
                </c:pt>
                <c:pt idx="813" formatCode="General">
                  <c:v>1199</c:v>
                </c:pt>
                <c:pt idx="814" formatCode="General">
                  <c:v>1225</c:v>
                </c:pt>
                <c:pt idx="815" formatCode="General">
                  <c:v>1205</c:v>
                </c:pt>
                <c:pt idx="816" formatCode="General">
                  <c:v>1153</c:v>
                </c:pt>
                <c:pt idx="817" formatCode="General">
                  <c:v>1206</c:v>
                </c:pt>
                <c:pt idx="818" formatCode="General">
                  <c:v>1202</c:v>
                </c:pt>
                <c:pt idx="819" formatCode="General">
                  <c:v>1172</c:v>
                </c:pt>
                <c:pt idx="820" formatCode="General">
                  <c:v>1209</c:v>
                </c:pt>
                <c:pt idx="821" formatCode="General">
                  <c:v>1150</c:v>
                </c:pt>
                <c:pt idx="822" formatCode="General">
                  <c:v>1119</c:v>
                </c:pt>
                <c:pt idx="823" formatCode="General">
                  <c:v>1136</c:v>
                </c:pt>
                <c:pt idx="824" formatCode="General">
                  <c:v>1170</c:v>
                </c:pt>
                <c:pt idx="825" formatCode="General">
                  <c:v>1188</c:v>
                </c:pt>
                <c:pt idx="826" formatCode="General">
                  <c:v>1139</c:v>
                </c:pt>
                <c:pt idx="827" formatCode="General">
                  <c:v>1175</c:v>
                </c:pt>
                <c:pt idx="828" formatCode="General">
                  <c:v>1159</c:v>
                </c:pt>
                <c:pt idx="829" formatCode="General">
                  <c:v>1132</c:v>
                </c:pt>
                <c:pt idx="830" formatCode="General">
                  <c:v>1191</c:v>
                </c:pt>
                <c:pt idx="831" formatCode="General">
                  <c:v>1134</c:v>
                </c:pt>
                <c:pt idx="832" formatCode="General">
                  <c:v>1103</c:v>
                </c:pt>
                <c:pt idx="833" formatCode="General">
                  <c:v>1129</c:v>
                </c:pt>
                <c:pt idx="834" formatCode="General">
                  <c:v>1079</c:v>
                </c:pt>
                <c:pt idx="835" formatCode="General">
                  <c:v>1138</c:v>
                </c:pt>
                <c:pt idx="836" formatCode="General">
                  <c:v>1186</c:v>
                </c:pt>
                <c:pt idx="837" formatCode="General">
                  <c:v>1126</c:v>
                </c:pt>
                <c:pt idx="838" formatCode="General">
                  <c:v>1141</c:v>
                </c:pt>
                <c:pt idx="839" formatCode="General">
                  <c:v>1127</c:v>
                </c:pt>
                <c:pt idx="840" formatCode="General">
                  <c:v>1089</c:v>
                </c:pt>
                <c:pt idx="841" formatCode="General">
                  <c:v>1072</c:v>
                </c:pt>
                <c:pt idx="842" formatCode="General">
                  <c:v>998</c:v>
                </c:pt>
                <c:pt idx="843" formatCode="General">
                  <c:v>1047</c:v>
                </c:pt>
                <c:pt idx="844" formatCode="General">
                  <c:v>1138</c:v>
                </c:pt>
                <c:pt idx="845" formatCode="General">
                  <c:v>1103</c:v>
                </c:pt>
                <c:pt idx="846" formatCode="General">
                  <c:v>1068</c:v>
                </c:pt>
                <c:pt idx="847" formatCode="General">
                  <c:v>1124</c:v>
                </c:pt>
                <c:pt idx="848" formatCode="General">
                  <c:v>1089</c:v>
                </c:pt>
                <c:pt idx="849" formatCode="General">
                  <c:v>1072</c:v>
                </c:pt>
                <c:pt idx="850" formatCode="General">
                  <c:v>1043</c:v>
                </c:pt>
                <c:pt idx="851" formatCode="General">
                  <c:v>1110</c:v>
                </c:pt>
                <c:pt idx="852" formatCode="General">
                  <c:v>1156</c:v>
                </c:pt>
                <c:pt idx="853" formatCode="General">
                  <c:v>1036</c:v>
                </c:pt>
                <c:pt idx="854" formatCode="General">
                  <c:v>1106</c:v>
                </c:pt>
                <c:pt idx="855" formatCode="General">
                  <c:v>1073</c:v>
                </c:pt>
                <c:pt idx="856" formatCode="General">
                  <c:v>1075</c:v>
                </c:pt>
                <c:pt idx="857" formatCode="General">
                  <c:v>1097</c:v>
                </c:pt>
                <c:pt idx="858" formatCode="General">
                  <c:v>1107</c:v>
                </c:pt>
                <c:pt idx="859" formatCode="General">
                  <c:v>1026</c:v>
                </c:pt>
                <c:pt idx="860" formatCode="General">
                  <c:v>1091</c:v>
                </c:pt>
                <c:pt idx="861" formatCode="General">
                  <c:v>1086</c:v>
                </c:pt>
                <c:pt idx="862" formatCode="General">
                  <c:v>985</c:v>
                </c:pt>
                <c:pt idx="863" formatCode="General">
                  <c:v>1106</c:v>
                </c:pt>
                <c:pt idx="864" formatCode="General">
                  <c:v>1016</c:v>
                </c:pt>
                <c:pt idx="865" formatCode="General">
                  <c:v>1063</c:v>
                </c:pt>
                <c:pt idx="866" formatCode="General">
                  <c:v>1021</c:v>
                </c:pt>
                <c:pt idx="867" formatCode="General">
                  <c:v>1109</c:v>
                </c:pt>
                <c:pt idx="868" formatCode="General">
                  <c:v>1103</c:v>
                </c:pt>
                <c:pt idx="869" formatCode="General">
                  <c:v>1053</c:v>
                </c:pt>
                <c:pt idx="870" formatCode="General">
                  <c:v>1060</c:v>
                </c:pt>
                <c:pt idx="871" formatCode="General">
                  <c:v>1067</c:v>
                </c:pt>
                <c:pt idx="872" formatCode="General">
                  <c:v>1047</c:v>
                </c:pt>
                <c:pt idx="873" formatCode="General">
                  <c:v>1048</c:v>
                </c:pt>
                <c:pt idx="874" formatCode="General">
                  <c:v>1066</c:v>
                </c:pt>
                <c:pt idx="875" formatCode="General">
                  <c:v>1039</c:v>
                </c:pt>
                <c:pt idx="876" formatCode="General">
                  <c:v>1039</c:v>
                </c:pt>
                <c:pt idx="877" formatCode="General">
                  <c:v>1032</c:v>
                </c:pt>
                <c:pt idx="878" formatCode="General">
                  <c:v>1046</c:v>
                </c:pt>
                <c:pt idx="879" formatCode="General">
                  <c:v>1045</c:v>
                </c:pt>
                <c:pt idx="880" formatCode="General">
                  <c:v>1082</c:v>
                </c:pt>
                <c:pt idx="881" formatCode="General">
                  <c:v>1049</c:v>
                </c:pt>
                <c:pt idx="882" formatCode="General">
                  <c:v>1053</c:v>
                </c:pt>
                <c:pt idx="883" formatCode="General">
                  <c:v>1078</c:v>
                </c:pt>
                <c:pt idx="884" formatCode="General">
                  <c:v>998</c:v>
                </c:pt>
                <c:pt idx="885" formatCode="General">
                  <c:v>1055</c:v>
                </c:pt>
                <c:pt idx="886" formatCode="General">
                  <c:v>1009</c:v>
                </c:pt>
                <c:pt idx="887" formatCode="General">
                  <c:v>1071</c:v>
                </c:pt>
                <c:pt idx="888" formatCode="General">
                  <c:v>1027</c:v>
                </c:pt>
                <c:pt idx="889" formatCode="General">
                  <c:v>1067</c:v>
                </c:pt>
                <c:pt idx="890" formatCode="General">
                  <c:v>1038</c:v>
                </c:pt>
                <c:pt idx="891" formatCode="General">
                  <c:v>991</c:v>
                </c:pt>
                <c:pt idx="892" formatCode="General">
                  <c:v>1032</c:v>
                </c:pt>
                <c:pt idx="893" formatCode="General">
                  <c:v>1017</c:v>
                </c:pt>
                <c:pt idx="894" formatCode="General">
                  <c:v>1019</c:v>
                </c:pt>
                <c:pt idx="895" formatCode="General">
                  <c:v>1008</c:v>
                </c:pt>
                <c:pt idx="896" formatCode="General">
                  <c:v>1056</c:v>
                </c:pt>
                <c:pt idx="897" formatCode="General">
                  <c:v>1059</c:v>
                </c:pt>
                <c:pt idx="898" formatCode="General">
                  <c:v>1068</c:v>
                </c:pt>
                <c:pt idx="899" formatCode="General">
                  <c:v>1024</c:v>
                </c:pt>
                <c:pt idx="900" formatCode="General">
                  <c:v>991</c:v>
                </c:pt>
                <c:pt idx="901" formatCode="General">
                  <c:v>979</c:v>
                </c:pt>
                <c:pt idx="902" formatCode="General">
                  <c:v>1022</c:v>
                </c:pt>
                <c:pt idx="903" formatCode="General">
                  <c:v>1000</c:v>
                </c:pt>
                <c:pt idx="904" formatCode="General">
                  <c:v>990</c:v>
                </c:pt>
                <c:pt idx="905" formatCode="General">
                  <c:v>1020</c:v>
                </c:pt>
                <c:pt idx="906" formatCode="General">
                  <c:v>1054</c:v>
                </c:pt>
                <c:pt idx="907" formatCode="General">
                  <c:v>1001</c:v>
                </c:pt>
                <c:pt idx="908" formatCode="General">
                  <c:v>1003</c:v>
                </c:pt>
                <c:pt idx="909" formatCode="General">
                  <c:v>985</c:v>
                </c:pt>
                <c:pt idx="910" formatCode="General">
                  <c:v>1020</c:v>
                </c:pt>
                <c:pt idx="911" formatCode="General">
                  <c:v>987</c:v>
                </c:pt>
                <c:pt idx="912" formatCode="General">
                  <c:v>973</c:v>
                </c:pt>
                <c:pt idx="913" formatCode="General">
                  <c:v>1003</c:v>
                </c:pt>
                <c:pt idx="914" formatCode="General">
                  <c:v>987</c:v>
                </c:pt>
                <c:pt idx="915" formatCode="General">
                  <c:v>993</c:v>
                </c:pt>
                <c:pt idx="916" formatCode="General">
                  <c:v>1064</c:v>
                </c:pt>
                <c:pt idx="917" formatCode="General">
                  <c:v>963</c:v>
                </c:pt>
                <c:pt idx="918" formatCode="General">
                  <c:v>1061</c:v>
                </c:pt>
                <c:pt idx="919" formatCode="General">
                  <c:v>1001</c:v>
                </c:pt>
                <c:pt idx="920" formatCode="General">
                  <c:v>989</c:v>
                </c:pt>
                <c:pt idx="921" formatCode="General">
                  <c:v>1004</c:v>
                </c:pt>
                <c:pt idx="922" formatCode="General">
                  <c:v>989</c:v>
                </c:pt>
                <c:pt idx="923" formatCode="General">
                  <c:v>977</c:v>
                </c:pt>
                <c:pt idx="924" formatCode="General">
                  <c:v>1005</c:v>
                </c:pt>
                <c:pt idx="925" formatCode="General">
                  <c:v>984</c:v>
                </c:pt>
                <c:pt idx="926" formatCode="General">
                  <c:v>991</c:v>
                </c:pt>
                <c:pt idx="927" formatCode="General">
                  <c:v>1042</c:v>
                </c:pt>
                <c:pt idx="928" formatCode="General">
                  <c:v>1001</c:v>
                </c:pt>
                <c:pt idx="929" formatCode="General">
                  <c:v>955</c:v>
                </c:pt>
                <c:pt idx="930" formatCode="General">
                  <c:v>951</c:v>
                </c:pt>
                <c:pt idx="931" formatCode="General">
                  <c:v>986</c:v>
                </c:pt>
                <c:pt idx="932" formatCode="General">
                  <c:v>1012</c:v>
                </c:pt>
                <c:pt idx="933" formatCode="General">
                  <c:v>985</c:v>
                </c:pt>
                <c:pt idx="934" formatCode="General">
                  <c:v>936</c:v>
                </c:pt>
                <c:pt idx="935" formatCode="General">
                  <c:v>1010</c:v>
                </c:pt>
                <c:pt idx="936" formatCode="General">
                  <c:v>1008</c:v>
                </c:pt>
                <c:pt idx="937" formatCode="General">
                  <c:v>979</c:v>
                </c:pt>
                <c:pt idx="938" formatCode="General">
                  <c:v>896</c:v>
                </c:pt>
                <c:pt idx="939" formatCode="General">
                  <c:v>982</c:v>
                </c:pt>
                <c:pt idx="940" formatCode="General">
                  <c:v>964</c:v>
                </c:pt>
                <c:pt idx="941" formatCode="General">
                  <c:v>934</c:v>
                </c:pt>
                <c:pt idx="942" formatCode="General">
                  <c:v>981</c:v>
                </c:pt>
                <c:pt idx="943" formatCode="General">
                  <c:v>924</c:v>
                </c:pt>
                <c:pt idx="944" formatCode="General">
                  <c:v>930</c:v>
                </c:pt>
                <c:pt idx="945" formatCode="General">
                  <c:v>947</c:v>
                </c:pt>
                <c:pt idx="946" formatCode="General">
                  <c:v>1018</c:v>
                </c:pt>
                <c:pt idx="947" formatCode="General">
                  <c:v>1038</c:v>
                </c:pt>
                <c:pt idx="948" formatCode="General">
                  <c:v>951</c:v>
                </c:pt>
                <c:pt idx="949" formatCode="General">
                  <c:v>948</c:v>
                </c:pt>
                <c:pt idx="950" formatCode="General">
                  <c:v>973</c:v>
                </c:pt>
                <c:pt idx="951" formatCode="General">
                  <c:v>971</c:v>
                </c:pt>
                <c:pt idx="952" formatCode="General">
                  <c:v>966</c:v>
                </c:pt>
                <c:pt idx="953" formatCode="General">
                  <c:v>993</c:v>
                </c:pt>
                <c:pt idx="954" formatCode="General">
                  <c:v>1008</c:v>
                </c:pt>
                <c:pt idx="955" formatCode="General">
                  <c:v>1035</c:v>
                </c:pt>
                <c:pt idx="956" formatCode="General">
                  <c:v>1005</c:v>
                </c:pt>
                <c:pt idx="957" formatCode="General">
                  <c:v>1005</c:v>
                </c:pt>
                <c:pt idx="958" formatCode="General">
                  <c:v>1017</c:v>
                </c:pt>
                <c:pt idx="959" formatCode="General">
                  <c:v>996</c:v>
                </c:pt>
                <c:pt idx="960" formatCode="General">
                  <c:v>1031</c:v>
                </c:pt>
                <c:pt idx="961" formatCode="General">
                  <c:v>980</c:v>
                </c:pt>
                <c:pt idx="962" formatCode="General">
                  <c:v>943</c:v>
                </c:pt>
                <c:pt idx="963" formatCode="General">
                  <c:v>1019</c:v>
                </c:pt>
                <c:pt idx="964" formatCode="General">
                  <c:v>1030</c:v>
                </c:pt>
                <c:pt idx="965" formatCode="General">
                  <c:v>1019</c:v>
                </c:pt>
                <c:pt idx="966" formatCode="General">
                  <c:v>1019</c:v>
                </c:pt>
                <c:pt idx="967" formatCode="General">
                  <c:v>974</c:v>
                </c:pt>
                <c:pt idx="968" formatCode="General">
                  <c:v>1010</c:v>
                </c:pt>
                <c:pt idx="969" formatCode="General">
                  <c:v>896</c:v>
                </c:pt>
                <c:pt idx="970" formatCode="General">
                  <c:v>1019</c:v>
                </c:pt>
                <c:pt idx="971" formatCode="General">
                  <c:v>1035</c:v>
                </c:pt>
                <c:pt idx="972" formatCode="General">
                  <c:v>1022</c:v>
                </c:pt>
                <c:pt idx="973" formatCode="General">
                  <c:v>1023</c:v>
                </c:pt>
                <c:pt idx="974" formatCode="General">
                  <c:v>1017</c:v>
                </c:pt>
                <c:pt idx="975" formatCode="General">
                  <c:v>1078</c:v>
                </c:pt>
                <c:pt idx="976" formatCode="General">
                  <c:v>1049</c:v>
                </c:pt>
                <c:pt idx="977" formatCode="General">
                  <c:v>971</c:v>
                </c:pt>
                <c:pt idx="978" formatCode="General">
                  <c:v>1005</c:v>
                </c:pt>
                <c:pt idx="979" formatCode="General">
                  <c:v>1034</c:v>
                </c:pt>
                <c:pt idx="980" formatCode="General">
                  <c:v>1038</c:v>
                </c:pt>
                <c:pt idx="981" formatCode="General">
                  <c:v>1080</c:v>
                </c:pt>
                <c:pt idx="982" formatCode="General">
                  <c:v>1089</c:v>
                </c:pt>
                <c:pt idx="983" formatCode="General">
                  <c:v>1073</c:v>
                </c:pt>
                <c:pt idx="984" formatCode="General">
                  <c:v>1080</c:v>
                </c:pt>
                <c:pt idx="985" formatCode="General">
                  <c:v>1123</c:v>
                </c:pt>
                <c:pt idx="986" formatCode="General">
                  <c:v>1100</c:v>
                </c:pt>
                <c:pt idx="987" formatCode="General">
                  <c:v>1069</c:v>
                </c:pt>
                <c:pt idx="988" formatCode="General">
                  <c:v>1066</c:v>
                </c:pt>
                <c:pt idx="989" formatCode="General">
                  <c:v>1037</c:v>
                </c:pt>
                <c:pt idx="990" formatCode="General">
                  <c:v>1056</c:v>
                </c:pt>
                <c:pt idx="991" formatCode="General">
                  <c:v>1048</c:v>
                </c:pt>
                <c:pt idx="992" formatCode="General">
                  <c:v>990</c:v>
                </c:pt>
                <c:pt idx="993" formatCode="General">
                  <c:v>1020</c:v>
                </c:pt>
                <c:pt idx="994" formatCode="General">
                  <c:v>1054</c:v>
                </c:pt>
                <c:pt idx="995" formatCode="General">
                  <c:v>1037</c:v>
                </c:pt>
                <c:pt idx="996" formatCode="General">
                  <c:v>983</c:v>
                </c:pt>
                <c:pt idx="997" formatCode="General">
                  <c:v>1046</c:v>
                </c:pt>
                <c:pt idx="998" formatCode="General">
                  <c:v>1055</c:v>
                </c:pt>
                <c:pt idx="999" formatCode="General">
                  <c:v>1047</c:v>
                </c:pt>
                <c:pt idx="1000" formatCode="General">
                  <c:v>1039</c:v>
                </c:pt>
                <c:pt idx="1001" formatCode="General">
                  <c:v>1011</c:v>
                </c:pt>
                <c:pt idx="1002" formatCode="General">
                  <c:v>961</c:v>
                </c:pt>
                <c:pt idx="1003" formatCode="General">
                  <c:v>984</c:v>
                </c:pt>
                <c:pt idx="1004" formatCode="General">
                  <c:v>1038</c:v>
                </c:pt>
                <c:pt idx="1005" formatCode="General">
                  <c:v>944</c:v>
                </c:pt>
                <c:pt idx="1006" formatCode="General">
                  <c:v>968</c:v>
                </c:pt>
                <c:pt idx="1007" formatCode="General">
                  <c:v>947</c:v>
                </c:pt>
                <c:pt idx="1008" formatCode="General">
                  <c:v>969</c:v>
                </c:pt>
                <c:pt idx="1009" formatCode="General">
                  <c:v>1031</c:v>
                </c:pt>
                <c:pt idx="1010" formatCode="General">
                  <c:v>905</c:v>
                </c:pt>
                <c:pt idx="1011" formatCode="General">
                  <c:v>994</c:v>
                </c:pt>
                <c:pt idx="1012" formatCode="General">
                  <c:v>1005</c:v>
                </c:pt>
                <c:pt idx="1013" formatCode="General">
                  <c:v>945</c:v>
                </c:pt>
                <c:pt idx="1014" formatCode="General">
                  <c:v>927</c:v>
                </c:pt>
                <c:pt idx="1015" formatCode="General">
                  <c:v>934</c:v>
                </c:pt>
                <c:pt idx="1016" formatCode="General">
                  <c:v>919</c:v>
                </c:pt>
                <c:pt idx="1017" formatCode="General">
                  <c:v>963</c:v>
                </c:pt>
                <c:pt idx="1018" formatCode="General">
                  <c:v>929</c:v>
                </c:pt>
                <c:pt idx="1019" formatCode="General">
                  <c:v>1012</c:v>
                </c:pt>
                <c:pt idx="1020" formatCode="General">
                  <c:v>912</c:v>
                </c:pt>
                <c:pt idx="1021" formatCode="General">
                  <c:v>943</c:v>
                </c:pt>
                <c:pt idx="1022" formatCode="General">
                  <c:v>956</c:v>
                </c:pt>
                <c:pt idx="1023" formatCode="General">
                  <c:v>944</c:v>
                </c:pt>
                <c:pt idx="1024" formatCode="General">
                  <c:v>952</c:v>
                </c:pt>
                <c:pt idx="1025" formatCode="General">
                  <c:v>970</c:v>
                </c:pt>
                <c:pt idx="1026" formatCode="General">
                  <c:v>921</c:v>
                </c:pt>
                <c:pt idx="1027" formatCode="General">
                  <c:v>969</c:v>
                </c:pt>
                <c:pt idx="1028" formatCode="General">
                  <c:v>967</c:v>
                </c:pt>
                <c:pt idx="1029" formatCode="General">
                  <c:v>937</c:v>
                </c:pt>
                <c:pt idx="1030" formatCode="General">
                  <c:v>943</c:v>
                </c:pt>
                <c:pt idx="1031" formatCode="General">
                  <c:v>923</c:v>
                </c:pt>
                <c:pt idx="1032" formatCode="General">
                  <c:v>937</c:v>
                </c:pt>
                <c:pt idx="1033" formatCode="General">
                  <c:v>875</c:v>
                </c:pt>
                <c:pt idx="1034" formatCode="General">
                  <c:v>899</c:v>
                </c:pt>
                <c:pt idx="1035" formatCode="General">
                  <c:v>885</c:v>
                </c:pt>
                <c:pt idx="1036" formatCode="General">
                  <c:v>874</c:v>
                </c:pt>
                <c:pt idx="1037" formatCode="General">
                  <c:v>896</c:v>
                </c:pt>
                <c:pt idx="1038" formatCode="General">
                  <c:v>907</c:v>
                </c:pt>
                <c:pt idx="1039" formatCode="General">
                  <c:v>888</c:v>
                </c:pt>
                <c:pt idx="1040" formatCode="General">
                  <c:v>844</c:v>
                </c:pt>
                <c:pt idx="1041" formatCode="General">
                  <c:v>872</c:v>
                </c:pt>
                <c:pt idx="1042" formatCode="General">
                  <c:v>985</c:v>
                </c:pt>
                <c:pt idx="1043" formatCode="General">
                  <c:v>919</c:v>
                </c:pt>
                <c:pt idx="1044" formatCode="General">
                  <c:v>895</c:v>
                </c:pt>
                <c:pt idx="1045" formatCode="General">
                  <c:v>908</c:v>
                </c:pt>
                <c:pt idx="1046" formatCode="General">
                  <c:v>937</c:v>
                </c:pt>
                <c:pt idx="1047" formatCode="General">
                  <c:v>877</c:v>
                </c:pt>
                <c:pt idx="1048" formatCode="General">
                  <c:v>961</c:v>
                </c:pt>
                <c:pt idx="1049" formatCode="General">
                  <c:v>932</c:v>
                </c:pt>
                <c:pt idx="1050" formatCode="General">
                  <c:v>925</c:v>
                </c:pt>
                <c:pt idx="1051" formatCode="General">
                  <c:v>951</c:v>
                </c:pt>
                <c:pt idx="1052" formatCode="General">
                  <c:v>892</c:v>
                </c:pt>
                <c:pt idx="1053" formatCode="General">
                  <c:v>952</c:v>
                </c:pt>
                <c:pt idx="1054" formatCode="General">
                  <c:v>964</c:v>
                </c:pt>
                <c:pt idx="1055" formatCode="General">
                  <c:v>1001</c:v>
                </c:pt>
                <c:pt idx="1056" formatCode="General">
                  <c:v>955</c:v>
                </c:pt>
                <c:pt idx="1057" formatCode="General">
                  <c:v>993</c:v>
                </c:pt>
                <c:pt idx="1058" formatCode="General">
                  <c:v>996</c:v>
                </c:pt>
                <c:pt idx="1059" formatCode="General">
                  <c:v>995</c:v>
                </c:pt>
                <c:pt idx="1060" formatCode="General">
                  <c:v>965</c:v>
                </c:pt>
                <c:pt idx="1061" formatCode="General">
                  <c:v>1012</c:v>
                </c:pt>
                <c:pt idx="1062" formatCode="General">
                  <c:v>1012</c:v>
                </c:pt>
                <c:pt idx="1063" formatCode="General">
                  <c:v>963</c:v>
                </c:pt>
                <c:pt idx="1064" formatCode="General">
                  <c:v>952</c:v>
                </c:pt>
                <c:pt idx="1065" formatCode="General">
                  <c:v>954</c:v>
                </c:pt>
                <c:pt idx="1066" formatCode="General">
                  <c:v>1051</c:v>
                </c:pt>
                <c:pt idx="1067" formatCode="General">
                  <c:v>1052</c:v>
                </c:pt>
                <c:pt idx="1068" formatCode="General">
                  <c:v>1025</c:v>
                </c:pt>
                <c:pt idx="1069" formatCode="General">
                  <c:v>1007</c:v>
                </c:pt>
                <c:pt idx="1070" formatCode="General">
                  <c:v>1076</c:v>
                </c:pt>
                <c:pt idx="1071" formatCode="General">
                  <c:v>1019</c:v>
                </c:pt>
                <c:pt idx="1072" formatCode="General">
                  <c:v>1011</c:v>
                </c:pt>
                <c:pt idx="1073" formatCode="General">
                  <c:v>1078</c:v>
                </c:pt>
                <c:pt idx="1074" formatCode="General">
                  <c:v>1065</c:v>
                </c:pt>
                <c:pt idx="1075" formatCode="General">
                  <c:v>1099</c:v>
                </c:pt>
                <c:pt idx="1076" formatCode="General">
                  <c:v>1093</c:v>
                </c:pt>
                <c:pt idx="1077" formatCode="General">
                  <c:v>1044</c:v>
                </c:pt>
                <c:pt idx="1078" formatCode="General">
                  <c:v>1056</c:v>
                </c:pt>
                <c:pt idx="1079" formatCode="General">
                  <c:v>1096</c:v>
                </c:pt>
                <c:pt idx="1080" formatCode="General">
                  <c:v>1102</c:v>
                </c:pt>
                <c:pt idx="1081" formatCode="General">
                  <c:v>1128</c:v>
                </c:pt>
                <c:pt idx="1082" formatCode="General">
                  <c:v>1041</c:v>
                </c:pt>
                <c:pt idx="1083" formatCode="General">
                  <c:v>1069</c:v>
                </c:pt>
                <c:pt idx="1084" formatCode="General">
                  <c:v>1067</c:v>
                </c:pt>
                <c:pt idx="1085" formatCode="General">
                  <c:v>1080</c:v>
                </c:pt>
                <c:pt idx="1086" formatCode="General">
                  <c:v>1076</c:v>
                </c:pt>
                <c:pt idx="1087" formatCode="General">
                  <c:v>1071</c:v>
                </c:pt>
                <c:pt idx="1088" formatCode="General">
                  <c:v>1012</c:v>
                </c:pt>
                <c:pt idx="1089" formatCode="General">
                  <c:v>1037</c:v>
                </c:pt>
                <c:pt idx="1090" formatCode="General">
                  <c:v>1054</c:v>
                </c:pt>
                <c:pt idx="1091" formatCode="General">
                  <c:v>1062</c:v>
                </c:pt>
                <c:pt idx="1092" formatCode="General">
                  <c:v>994</c:v>
                </c:pt>
                <c:pt idx="1093" formatCode="General">
                  <c:v>1055</c:v>
                </c:pt>
                <c:pt idx="1094" formatCode="General">
                  <c:v>949</c:v>
                </c:pt>
                <c:pt idx="1095" formatCode="General">
                  <c:v>973</c:v>
                </c:pt>
                <c:pt idx="1096" formatCode="General">
                  <c:v>941</c:v>
                </c:pt>
                <c:pt idx="1097" formatCode="General">
                  <c:v>952</c:v>
                </c:pt>
                <c:pt idx="1098" formatCode="General">
                  <c:v>918</c:v>
                </c:pt>
                <c:pt idx="1099" formatCode="General">
                  <c:v>838</c:v>
                </c:pt>
                <c:pt idx="1100" formatCode="General">
                  <c:v>921</c:v>
                </c:pt>
                <c:pt idx="1101" formatCode="General">
                  <c:v>836</c:v>
                </c:pt>
                <c:pt idx="1102" formatCode="General">
                  <c:v>885</c:v>
                </c:pt>
                <c:pt idx="1103" formatCode="General">
                  <c:v>861</c:v>
                </c:pt>
                <c:pt idx="1104" formatCode="General">
                  <c:v>836</c:v>
                </c:pt>
                <c:pt idx="1105" formatCode="General">
                  <c:v>869</c:v>
                </c:pt>
                <c:pt idx="1106" formatCode="General">
                  <c:v>871</c:v>
                </c:pt>
                <c:pt idx="1107" formatCode="General">
                  <c:v>841</c:v>
                </c:pt>
                <c:pt idx="1108" formatCode="General">
                  <c:v>867</c:v>
                </c:pt>
                <c:pt idx="1109" formatCode="General">
                  <c:v>827</c:v>
                </c:pt>
                <c:pt idx="1110" formatCode="General">
                  <c:v>831</c:v>
                </c:pt>
                <c:pt idx="1111" formatCode="General">
                  <c:v>866</c:v>
                </c:pt>
                <c:pt idx="1112" formatCode="General">
                  <c:v>870</c:v>
                </c:pt>
                <c:pt idx="1113" formatCode="General">
                  <c:v>851</c:v>
                </c:pt>
                <c:pt idx="1114" formatCode="General">
                  <c:v>781</c:v>
                </c:pt>
                <c:pt idx="1115" formatCode="General">
                  <c:v>832</c:v>
                </c:pt>
                <c:pt idx="1116" formatCode="General">
                  <c:v>821</c:v>
                </c:pt>
                <c:pt idx="1117" formatCode="General">
                  <c:v>813</c:v>
                </c:pt>
                <c:pt idx="1118" formatCode="General">
                  <c:v>801</c:v>
                </c:pt>
                <c:pt idx="1119" formatCode="General">
                  <c:v>817</c:v>
                </c:pt>
                <c:pt idx="1120" formatCode="General">
                  <c:v>812</c:v>
                </c:pt>
                <c:pt idx="1121" formatCode="General">
                  <c:v>798</c:v>
                </c:pt>
                <c:pt idx="1122" formatCode="General">
                  <c:v>792</c:v>
                </c:pt>
                <c:pt idx="1123" formatCode="General">
                  <c:v>793</c:v>
                </c:pt>
                <c:pt idx="1124" formatCode="General">
                  <c:v>789</c:v>
                </c:pt>
                <c:pt idx="1125" formatCode="General">
                  <c:v>816</c:v>
                </c:pt>
                <c:pt idx="1126" formatCode="General">
                  <c:v>760</c:v>
                </c:pt>
                <c:pt idx="1127" formatCode="General">
                  <c:v>767</c:v>
                </c:pt>
                <c:pt idx="1128" formatCode="General">
                  <c:v>787</c:v>
                </c:pt>
                <c:pt idx="1129" formatCode="General">
                  <c:v>777</c:v>
                </c:pt>
                <c:pt idx="1130" formatCode="General">
                  <c:v>774</c:v>
                </c:pt>
                <c:pt idx="1131" formatCode="General">
                  <c:v>742</c:v>
                </c:pt>
                <c:pt idx="1132" formatCode="General">
                  <c:v>734</c:v>
                </c:pt>
                <c:pt idx="1133" formatCode="General">
                  <c:v>767</c:v>
                </c:pt>
                <c:pt idx="1134" formatCode="General">
                  <c:v>763</c:v>
                </c:pt>
                <c:pt idx="1135" formatCode="General">
                  <c:v>801</c:v>
                </c:pt>
                <c:pt idx="1136" formatCode="General">
                  <c:v>739</c:v>
                </c:pt>
                <c:pt idx="1137" formatCode="General">
                  <c:v>749</c:v>
                </c:pt>
                <c:pt idx="1138" formatCode="General">
                  <c:v>695</c:v>
                </c:pt>
                <c:pt idx="1139" formatCode="General">
                  <c:v>748</c:v>
                </c:pt>
                <c:pt idx="1140" formatCode="General">
                  <c:v>740</c:v>
                </c:pt>
                <c:pt idx="1141" formatCode="General">
                  <c:v>728</c:v>
                </c:pt>
                <c:pt idx="1142" formatCode="General">
                  <c:v>728</c:v>
                </c:pt>
                <c:pt idx="1143" formatCode="General">
                  <c:v>770</c:v>
                </c:pt>
                <c:pt idx="1144" formatCode="General">
                  <c:v>735</c:v>
                </c:pt>
                <c:pt idx="1145" formatCode="General">
                  <c:v>736</c:v>
                </c:pt>
                <c:pt idx="1146" formatCode="General">
                  <c:v>739</c:v>
                </c:pt>
                <c:pt idx="1147" formatCode="General">
                  <c:v>742</c:v>
                </c:pt>
                <c:pt idx="1148" formatCode="General">
                  <c:v>759</c:v>
                </c:pt>
                <c:pt idx="1149" formatCode="General">
                  <c:v>819</c:v>
                </c:pt>
                <c:pt idx="1150" formatCode="General">
                  <c:v>751</c:v>
                </c:pt>
                <c:pt idx="1151" formatCode="General">
                  <c:v>752</c:v>
                </c:pt>
                <c:pt idx="1152" formatCode="General">
                  <c:v>809</c:v>
                </c:pt>
                <c:pt idx="1153" formatCode="General">
                  <c:v>753</c:v>
                </c:pt>
                <c:pt idx="1154" formatCode="General">
                  <c:v>825</c:v>
                </c:pt>
                <c:pt idx="1155" formatCode="General">
                  <c:v>805</c:v>
                </c:pt>
                <c:pt idx="1156" formatCode="General">
                  <c:v>790</c:v>
                </c:pt>
                <c:pt idx="1157" formatCode="General">
                  <c:v>796</c:v>
                </c:pt>
                <c:pt idx="1158" formatCode="General">
                  <c:v>834</c:v>
                </c:pt>
                <c:pt idx="1159" formatCode="General">
                  <c:v>829</c:v>
                </c:pt>
                <c:pt idx="1160" formatCode="General">
                  <c:v>832</c:v>
                </c:pt>
                <c:pt idx="1161" formatCode="General">
                  <c:v>816</c:v>
                </c:pt>
                <c:pt idx="1162" formatCode="General">
                  <c:v>855</c:v>
                </c:pt>
                <c:pt idx="1163" formatCode="General">
                  <c:v>863</c:v>
                </c:pt>
                <c:pt idx="1164" formatCode="General">
                  <c:v>810</c:v>
                </c:pt>
                <c:pt idx="1165" formatCode="General">
                  <c:v>866</c:v>
                </c:pt>
                <c:pt idx="1166" formatCode="General">
                  <c:v>911</c:v>
                </c:pt>
                <c:pt idx="1167" formatCode="General">
                  <c:v>794</c:v>
                </c:pt>
                <c:pt idx="1168" formatCode="General">
                  <c:v>850</c:v>
                </c:pt>
                <c:pt idx="1169" formatCode="General">
                  <c:v>879</c:v>
                </c:pt>
                <c:pt idx="1170" formatCode="General">
                  <c:v>813</c:v>
                </c:pt>
                <c:pt idx="1171" formatCode="General">
                  <c:v>899</c:v>
                </c:pt>
                <c:pt idx="1172" formatCode="General">
                  <c:v>849</c:v>
                </c:pt>
                <c:pt idx="1173" formatCode="General">
                  <c:v>798</c:v>
                </c:pt>
                <c:pt idx="1174" formatCode="General">
                  <c:v>851</c:v>
                </c:pt>
                <c:pt idx="1175" formatCode="General">
                  <c:v>842</c:v>
                </c:pt>
                <c:pt idx="1176" formatCode="General">
                  <c:v>826</c:v>
                </c:pt>
                <c:pt idx="1177" formatCode="General">
                  <c:v>795</c:v>
                </c:pt>
                <c:pt idx="1178" formatCode="General">
                  <c:v>789</c:v>
                </c:pt>
                <c:pt idx="1179" formatCode="General">
                  <c:v>789</c:v>
                </c:pt>
                <c:pt idx="1180" formatCode="General">
                  <c:v>814</c:v>
                </c:pt>
                <c:pt idx="1181" formatCode="General">
                  <c:v>748</c:v>
                </c:pt>
                <c:pt idx="1182" formatCode="General">
                  <c:v>709</c:v>
                </c:pt>
                <c:pt idx="1183" formatCode="General">
                  <c:v>748</c:v>
                </c:pt>
                <c:pt idx="1184" formatCode="General">
                  <c:v>726</c:v>
                </c:pt>
                <c:pt idx="1185" formatCode="General">
                  <c:v>709</c:v>
                </c:pt>
                <c:pt idx="1186" formatCode="General">
                  <c:v>719</c:v>
                </c:pt>
                <c:pt idx="1187" formatCode="General">
                  <c:v>666</c:v>
                </c:pt>
                <c:pt idx="1188" formatCode="General">
                  <c:v>640</c:v>
                </c:pt>
                <c:pt idx="1189" formatCode="General">
                  <c:v>701</c:v>
                </c:pt>
                <c:pt idx="1190" formatCode="General">
                  <c:v>694</c:v>
                </c:pt>
                <c:pt idx="1191" formatCode="General">
                  <c:v>632</c:v>
                </c:pt>
                <c:pt idx="1192" formatCode="General">
                  <c:v>629</c:v>
                </c:pt>
                <c:pt idx="1193" formatCode="General">
                  <c:v>607</c:v>
                </c:pt>
                <c:pt idx="1194" formatCode="General">
                  <c:v>633</c:v>
                </c:pt>
                <c:pt idx="1195" formatCode="General">
                  <c:v>567</c:v>
                </c:pt>
                <c:pt idx="1196" formatCode="General">
                  <c:v>584</c:v>
                </c:pt>
                <c:pt idx="1197" formatCode="General">
                  <c:v>579</c:v>
                </c:pt>
                <c:pt idx="1198" formatCode="General">
                  <c:v>579</c:v>
                </c:pt>
                <c:pt idx="1199" formatCode="General">
                  <c:v>588</c:v>
                </c:pt>
                <c:pt idx="1200" formatCode="General">
                  <c:v>576</c:v>
                </c:pt>
                <c:pt idx="1201" formatCode="General">
                  <c:v>608</c:v>
                </c:pt>
                <c:pt idx="1202" formatCode="General">
                  <c:v>590</c:v>
                </c:pt>
                <c:pt idx="1203" formatCode="General">
                  <c:v>626</c:v>
                </c:pt>
                <c:pt idx="1204" formatCode="General">
                  <c:v>562</c:v>
                </c:pt>
                <c:pt idx="1205" formatCode="General">
                  <c:v>611</c:v>
                </c:pt>
                <c:pt idx="1206" formatCode="General">
                  <c:v>547</c:v>
                </c:pt>
                <c:pt idx="1207" formatCode="General">
                  <c:v>584</c:v>
                </c:pt>
                <c:pt idx="1208" formatCode="General">
                  <c:v>612</c:v>
                </c:pt>
                <c:pt idx="1209" formatCode="General">
                  <c:v>617</c:v>
                </c:pt>
                <c:pt idx="1210" formatCode="General">
                  <c:v>569</c:v>
                </c:pt>
                <c:pt idx="1211" formatCode="General">
                  <c:v>538</c:v>
                </c:pt>
                <c:pt idx="1212" formatCode="General">
                  <c:v>557</c:v>
                </c:pt>
                <c:pt idx="1213" formatCode="General">
                  <c:v>551</c:v>
                </c:pt>
                <c:pt idx="1214" formatCode="General">
                  <c:v>541</c:v>
                </c:pt>
                <c:pt idx="1215" formatCode="General">
                  <c:v>585</c:v>
                </c:pt>
                <c:pt idx="1216" formatCode="General">
                  <c:v>579</c:v>
                </c:pt>
                <c:pt idx="1217" formatCode="General">
                  <c:v>568</c:v>
                </c:pt>
                <c:pt idx="1218" formatCode="General">
                  <c:v>557</c:v>
                </c:pt>
                <c:pt idx="1219" formatCode="General">
                  <c:v>603</c:v>
                </c:pt>
                <c:pt idx="1220" formatCode="General">
                  <c:v>574</c:v>
                </c:pt>
                <c:pt idx="1221" formatCode="General">
                  <c:v>530</c:v>
                </c:pt>
                <c:pt idx="1222" formatCode="General">
                  <c:v>588</c:v>
                </c:pt>
                <c:pt idx="1223" formatCode="General">
                  <c:v>559</c:v>
                </c:pt>
                <c:pt idx="1224" formatCode="General">
                  <c:v>562</c:v>
                </c:pt>
                <c:pt idx="1225" formatCode="General">
                  <c:v>534</c:v>
                </c:pt>
                <c:pt idx="1226" formatCode="General">
                  <c:v>554</c:v>
                </c:pt>
                <c:pt idx="1227" formatCode="General">
                  <c:v>565</c:v>
                </c:pt>
                <c:pt idx="1228" formatCode="General">
                  <c:v>591</c:v>
                </c:pt>
                <c:pt idx="1229" formatCode="General">
                  <c:v>591</c:v>
                </c:pt>
                <c:pt idx="1230" formatCode="General">
                  <c:v>525</c:v>
                </c:pt>
                <c:pt idx="1231" formatCode="General">
                  <c:v>596</c:v>
                </c:pt>
                <c:pt idx="1232" formatCode="General">
                  <c:v>510</c:v>
                </c:pt>
                <c:pt idx="1233" formatCode="General">
                  <c:v>535</c:v>
                </c:pt>
                <c:pt idx="1234" formatCode="General">
                  <c:v>500</c:v>
                </c:pt>
                <c:pt idx="1235" formatCode="General">
                  <c:v>500</c:v>
                </c:pt>
                <c:pt idx="1236" formatCode="General">
                  <c:v>552</c:v>
                </c:pt>
                <c:pt idx="1237" formatCode="General">
                  <c:v>531</c:v>
                </c:pt>
                <c:pt idx="1238" formatCode="General">
                  <c:v>520</c:v>
                </c:pt>
                <c:pt idx="1239" formatCode="General">
                  <c:v>539</c:v>
                </c:pt>
                <c:pt idx="1240" formatCode="General">
                  <c:v>533</c:v>
                </c:pt>
                <c:pt idx="1241" formatCode="General">
                  <c:v>536</c:v>
                </c:pt>
                <c:pt idx="1242" formatCode="General">
                  <c:v>496</c:v>
                </c:pt>
                <c:pt idx="1243" formatCode="General">
                  <c:v>509</c:v>
                </c:pt>
                <c:pt idx="1244" formatCode="General">
                  <c:v>520</c:v>
                </c:pt>
                <c:pt idx="1245" formatCode="General">
                  <c:v>483</c:v>
                </c:pt>
                <c:pt idx="1246" formatCode="General">
                  <c:v>485</c:v>
                </c:pt>
                <c:pt idx="1247" formatCode="General">
                  <c:v>469</c:v>
                </c:pt>
                <c:pt idx="1248" formatCode="General">
                  <c:v>506</c:v>
                </c:pt>
                <c:pt idx="1249" formatCode="General">
                  <c:v>482</c:v>
                </c:pt>
                <c:pt idx="1250" formatCode="General">
                  <c:v>496</c:v>
                </c:pt>
                <c:pt idx="1251" formatCode="General">
                  <c:v>456</c:v>
                </c:pt>
                <c:pt idx="1252" formatCode="General">
                  <c:v>439</c:v>
                </c:pt>
                <c:pt idx="1253" formatCode="General">
                  <c:v>449</c:v>
                </c:pt>
                <c:pt idx="1254" formatCode="General">
                  <c:v>454</c:v>
                </c:pt>
                <c:pt idx="1255" formatCode="General">
                  <c:v>464</c:v>
                </c:pt>
                <c:pt idx="1256" formatCode="General">
                  <c:v>464</c:v>
                </c:pt>
                <c:pt idx="1257" formatCode="General">
                  <c:v>441</c:v>
                </c:pt>
                <c:pt idx="1258" formatCode="General">
                  <c:v>437</c:v>
                </c:pt>
                <c:pt idx="1259" formatCode="General">
                  <c:v>434</c:v>
                </c:pt>
                <c:pt idx="1260" formatCode="General">
                  <c:v>441</c:v>
                </c:pt>
                <c:pt idx="1261" formatCode="General">
                  <c:v>414</c:v>
                </c:pt>
                <c:pt idx="1262" formatCode="General">
                  <c:v>415</c:v>
                </c:pt>
                <c:pt idx="1263" formatCode="General">
                  <c:v>445</c:v>
                </c:pt>
                <c:pt idx="1264" formatCode="General">
                  <c:v>399</c:v>
                </c:pt>
                <c:pt idx="1265" formatCode="General">
                  <c:v>440</c:v>
                </c:pt>
                <c:pt idx="1266" formatCode="General">
                  <c:v>389</c:v>
                </c:pt>
                <c:pt idx="1267" formatCode="General">
                  <c:v>364</c:v>
                </c:pt>
                <c:pt idx="1268" formatCode="General">
                  <c:v>418</c:v>
                </c:pt>
                <c:pt idx="1269" formatCode="General">
                  <c:v>406</c:v>
                </c:pt>
                <c:pt idx="1270" formatCode="General">
                  <c:v>372</c:v>
                </c:pt>
                <c:pt idx="1271" formatCode="General">
                  <c:v>407</c:v>
                </c:pt>
                <c:pt idx="1272" formatCode="General">
                  <c:v>385</c:v>
                </c:pt>
                <c:pt idx="1273" formatCode="General">
                  <c:v>361</c:v>
                </c:pt>
                <c:pt idx="1274" formatCode="General">
                  <c:v>381</c:v>
                </c:pt>
                <c:pt idx="1275" formatCode="General">
                  <c:v>382</c:v>
                </c:pt>
                <c:pt idx="1276" formatCode="General">
                  <c:v>329</c:v>
                </c:pt>
                <c:pt idx="1277" formatCode="General">
                  <c:v>392</c:v>
                </c:pt>
                <c:pt idx="1278" formatCode="General">
                  <c:v>377</c:v>
                </c:pt>
                <c:pt idx="1279" formatCode="General">
                  <c:v>362</c:v>
                </c:pt>
                <c:pt idx="1280" formatCode="General">
                  <c:v>322</c:v>
                </c:pt>
                <c:pt idx="1281" formatCode="General">
                  <c:v>353</c:v>
                </c:pt>
                <c:pt idx="1282" formatCode="General">
                  <c:v>343</c:v>
                </c:pt>
                <c:pt idx="1283" formatCode="General">
                  <c:v>373</c:v>
                </c:pt>
                <c:pt idx="1284" formatCode="General">
                  <c:v>371</c:v>
                </c:pt>
                <c:pt idx="1285" formatCode="General">
                  <c:v>328</c:v>
                </c:pt>
                <c:pt idx="1286" formatCode="General">
                  <c:v>323</c:v>
                </c:pt>
                <c:pt idx="1287" formatCode="General">
                  <c:v>364</c:v>
                </c:pt>
                <c:pt idx="1288" formatCode="General">
                  <c:v>336</c:v>
                </c:pt>
                <c:pt idx="1289" formatCode="General">
                  <c:v>324</c:v>
                </c:pt>
                <c:pt idx="1290" formatCode="General">
                  <c:v>353</c:v>
                </c:pt>
                <c:pt idx="1291" formatCode="General">
                  <c:v>337</c:v>
                </c:pt>
                <c:pt idx="1292" formatCode="General">
                  <c:v>366</c:v>
                </c:pt>
                <c:pt idx="1293" formatCode="General">
                  <c:v>324</c:v>
                </c:pt>
                <c:pt idx="1294" formatCode="General">
                  <c:v>387</c:v>
                </c:pt>
                <c:pt idx="1295" formatCode="General">
                  <c:v>350</c:v>
                </c:pt>
                <c:pt idx="1296" formatCode="General">
                  <c:v>339</c:v>
                </c:pt>
                <c:pt idx="1297" formatCode="General">
                  <c:v>388</c:v>
                </c:pt>
                <c:pt idx="1298" formatCode="General">
                  <c:v>381</c:v>
                </c:pt>
                <c:pt idx="1299" formatCode="General">
                  <c:v>437</c:v>
                </c:pt>
                <c:pt idx="1300" formatCode="General">
                  <c:v>359</c:v>
                </c:pt>
                <c:pt idx="1301" formatCode="General">
                  <c:v>393</c:v>
                </c:pt>
                <c:pt idx="1302" formatCode="General">
                  <c:v>370</c:v>
                </c:pt>
                <c:pt idx="1303" formatCode="General">
                  <c:v>355</c:v>
                </c:pt>
                <c:pt idx="1304" formatCode="General">
                  <c:v>363</c:v>
                </c:pt>
                <c:pt idx="1305" formatCode="General">
                  <c:v>336</c:v>
                </c:pt>
                <c:pt idx="1306" formatCode="General">
                  <c:v>351</c:v>
                </c:pt>
                <c:pt idx="1307" formatCode="General">
                  <c:v>360</c:v>
                </c:pt>
                <c:pt idx="1308" formatCode="General">
                  <c:v>364</c:v>
                </c:pt>
                <c:pt idx="1309" formatCode="General">
                  <c:v>359</c:v>
                </c:pt>
                <c:pt idx="1310" formatCode="General">
                  <c:v>376</c:v>
                </c:pt>
                <c:pt idx="1311" formatCode="General">
                  <c:v>348</c:v>
                </c:pt>
                <c:pt idx="1312" formatCode="General">
                  <c:v>352</c:v>
                </c:pt>
                <c:pt idx="1313" formatCode="General">
                  <c:v>358</c:v>
                </c:pt>
                <c:pt idx="1314" formatCode="General">
                  <c:v>349</c:v>
                </c:pt>
                <c:pt idx="1315" formatCode="General">
                  <c:v>340</c:v>
                </c:pt>
                <c:pt idx="1316" formatCode="General">
                  <c:v>331</c:v>
                </c:pt>
                <c:pt idx="1317" formatCode="General">
                  <c:v>289</c:v>
                </c:pt>
                <c:pt idx="1318" formatCode="General">
                  <c:v>303</c:v>
                </c:pt>
                <c:pt idx="1319" formatCode="General">
                  <c:v>319</c:v>
                </c:pt>
                <c:pt idx="1320" formatCode="General">
                  <c:v>313</c:v>
                </c:pt>
                <c:pt idx="1321" formatCode="General">
                  <c:v>269</c:v>
                </c:pt>
                <c:pt idx="1322" formatCode="General">
                  <c:v>295</c:v>
                </c:pt>
                <c:pt idx="1323" formatCode="General">
                  <c:v>301</c:v>
                </c:pt>
                <c:pt idx="1324" formatCode="General">
                  <c:v>262</c:v>
                </c:pt>
                <c:pt idx="1325" formatCode="General">
                  <c:v>279</c:v>
                </c:pt>
                <c:pt idx="1326" formatCode="General">
                  <c:v>253</c:v>
                </c:pt>
                <c:pt idx="1327" formatCode="General">
                  <c:v>245</c:v>
                </c:pt>
                <c:pt idx="1328" formatCode="General">
                  <c:v>242</c:v>
                </c:pt>
                <c:pt idx="1329" formatCode="General">
                  <c:v>262</c:v>
                </c:pt>
                <c:pt idx="1330" formatCode="General">
                  <c:v>245</c:v>
                </c:pt>
                <c:pt idx="1331" formatCode="General">
                  <c:v>278</c:v>
                </c:pt>
                <c:pt idx="1332" formatCode="General">
                  <c:v>275</c:v>
                </c:pt>
                <c:pt idx="1333" formatCode="General">
                  <c:v>250</c:v>
                </c:pt>
                <c:pt idx="1334" formatCode="General">
                  <c:v>233</c:v>
                </c:pt>
                <c:pt idx="1335" formatCode="General">
                  <c:v>239</c:v>
                </c:pt>
                <c:pt idx="1336" formatCode="General">
                  <c:v>245</c:v>
                </c:pt>
                <c:pt idx="1337" formatCode="General">
                  <c:v>252</c:v>
                </c:pt>
                <c:pt idx="1338" formatCode="General">
                  <c:v>229</c:v>
                </c:pt>
                <c:pt idx="1339" formatCode="General">
                  <c:v>234</c:v>
                </c:pt>
                <c:pt idx="1340" formatCode="General">
                  <c:v>236</c:v>
                </c:pt>
                <c:pt idx="1341" formatCode="General">
                  <c:v>259</c:v>
                </c:pt>
                <c:pt idx="1342" formatCode="General">
                  <c:v>256</c:v>
                </c:pt>
                <c:pt idx="1343" formatCode="General">
                  <c:v>223</c:v>
                </c:pt>
                <c:pt idx="1344" formatCode="General">
                  <c:v>250</c:v>
                </c:pt>
                <c:pt idx="1345" formatCode="General">
                  <c:v>229</c:v>
                </c:pt>
                <c:pt idx="1346" formatCode="General">
                  <c:v>255</c:v>
                </c:pt>
                <c:pt idx="1347" formatCode="General">
                  <c:v>277</c:v>
                </c:pt>
                <c:pt idx="1348" formatCode="General">
                  <c:v>249</c:v>
                </c:pt>
                <c:pt idx="1349" formatCode="General">
                  <c:v>236</c:v>
                </c:pt>
                <c:pt idx="1350" formatCode="General">
                  <c:v>247</c:v>
                </c:pt>
                <c:pt idx="1351" formatCode="General">
                  <c:v>239</c:v>
                </c:pt>
                <c:pt idx="1352" formatCode="General">
                  <c:v>233</c:v>
                </c:pt>
                <c:pt idx="1353" formatCode="General">
                  <c:v>277</c:v>
                </c:pt>
                <c:pt idx="1354" formatCode="General">
                  <c:v>226</c:v>
                </c:pt>
                <c:pt idx="1355" formatCode="General">
                  <c:v>252</c:v>
                </c:pt>
                <c:pt idx="1356" formatCode="General">
                  <c:v>252</c:v>
                </c:pt>
                <c:pt idx="1357" formatCode="General">
                  <c:v>231</c:v>
                </c:pt>
                <c:pt idx="1358" formatCode="General">
                  <c:v>228</c:v>
                </c:pt>
                <c:pt idx="1359" formatCode="General">
                  <c:v>217</c:v>
                </c:pt>
                <c:pt idx="1360" formatCode="General">
                  <c:v>232</c:v>
                </c:pt>
                <c:pt idx="1361" formatCode="General">
                  <c:v>237</c:v>
                </c:pt>
                <c:pt idx="1362" formatCode="General">
                  <c:v>217</c:v>
                </c:pt>
                <c:pt idx="1363" formatCode="General">
                  <c:v>233</c:v>
                </c:pt>
                <c:pt idx="1364" formatCode="General">
                  <c:v>202</c:v>
                </c:pt>
                <c:pt idx="1365" formatCode="General">
                  <c:v>196</c:v>
                </c:pt>
                <c:pt idx="1366" formatCode="General">
                  <c:v>225</c:v>
                </c:pt>
                <c:pt idx="1367" formatCode="General">
                  <c:v>196</c:v>
                </c:pt>
                <c:pt idx="1368" formatCode="General">
                  <c:v>215</c:v>
                </c:pt>
                <c:pt idx="1369" formatCode="General">
                  <c:v>200</c:v>
                </c:pt>
                <c:pt idx="1370" formatCode="General">
                  <c:v>203</c:v>
                </c:pt>
                <c:pt idx="1371" formatCode="General">
                  <c:v>186</c:v>
                </c:pt>
                <c:pt idx="1372" formatCode="General">
                  <c:v>175</c:v>
                </c:pt>
                <c:pt idx="1373" formatCode="General">
                  <c:v>207</c:v>
                </c:pt>
                <c:pt idx="1374" formatCode="General">
                  <c:v>216</c:v>
                </c:pt>
                <c:pt idx="1375" formatCode="General">
                  <c:v>165</c:v>
                </c:pt>
                <c:pt idx="1376" formatCode="General">
                  <c:v>181</c:v>
                </c:pt>
                <c:pt idx="1377" formatCode="General">
                  <c:v>166</c:v>
                </c:pt>
                <c:pt idx="1378" formatCode="General">
                  <c:v>185</c:v>
                </c:pt>
                <c:pt idx="1379" formatCode="General">
                  <c:v>169</c:v>
                </c:pt>
                <c:pt idx="1380" formatCode="General">
                  <c:v>173</c:v>
                </c:pt>
                <c:pt idx="1381" formatCode="General">
                  <c:v>145</c:v>
                </c:pt>
                <c:pt idx="1382" formatCode="General">
                  <c:v>162</c:v>
                </c:pt>
                <c:pt idx="1383" formatCode="General">
                  <c:v>138</c:v>
                </c:pt>
                <c:pt idx="1384" formatCode="General">
                  <c:v>157</c:v>
                </c:pt>
                <c:pt idx="1385" formatCode="General">
                  <c:v>162</c:v>
                </c:pt>
                <c:pt idx="1386" formatCode="General">
                  <c:v>149</c:v>
                </c:pt>
                <c:pt idx="1387" formatCode="General">
                  <c:v>138</c:v>
                </c:pt>
                <c:pt idx="1388" formatCode="General">
                  <c:v>146</c:v>
                </c:pt>
                <c:pt idx="1389" formatCode="General">
                  <c:v>141</c:v>
                </c:pt>
                <c:pt idx="1390" formatCode="General">
                  <c:v>130</c:v>
                </c:pt>
                <c:pt idx="1391" formatCode="General">
                  <c:v>149</c:v>
                </c:pt>
                <c:pt idx="1392" formatCode="General">
                  <c:v>137</c:v>
                </c:pt>
                <c:pt idx="1393" formatCode="General">
                  <c:v>141</c:v>
                </c:pt>
                <c:pt idx="1394" formatCode="General">
                  <c:v>132</c:v>
                </c:pt>
                <c:pt idx="1395" formatCode="General">
                  <c:v>138</c:v>
                </c:pt>
                <c:pt idx="1396" formatCode="General">
                  <c:v>138</c:v>
                </c:pt>
                <c:pt idx="1397" formatCode="General">
                  <c:v>128</c:v>
                </c:pt>
                <c:pt idx="1398" formatCode="General">
                  <c:v>128</c:v>
                </c:pt>
                <c:pt idx="1399" formatCode="General">
                  <c:v>113</c:v>
                </c:pt>
                <c:pt idx="1400" formatCode="General">
                  <c:v>113</c:v>
                </c:pt>
                <c:pt idx="1401" formatCode="General">
                  <c:v>97</c:v>
                </c:pt>
                <c:pt idx="1402" formatCode="General">
                  <c:v>123</c:v>
                </c:pt>
                <c:pt idx="1403" formatCode="General">
                  <c:v>122</c:v>
                </c:pt>
                <c:pt idx="1404" formatCode="General">
                  <c:v>108</c:v>
                </c:pt>
                <c:pt idx="1405" formatCode="General">
                  <c:v>109</c:v>
                </c:pt>
                <c:pt idx="1406" formatCode="General">
                  <c:v>86</c:v>
                </c:pt>
                <c:pt idx="1407" formatCode="General">
                  <c:v>120</c:v>
                </c:pt>
                <c:pt idx="1408" formatCode="General">
                  <c:v>105</c:v>
                </c:pt>
                <c:pt idx="1409" formatCode="General">
                  <c:v>106</c:v>
                </c:pt>
                <c:pt idx="1410" formatCode="General">
                  <c:v>115</c:v>
                </c:pt>
                <c:pt idx="1411" formatCode="General">
                  <c:v>126</c:v>
                </c:pt>
                <c:pt idx="1412" formatCode="General">
                  <c:v>111</c:v>
                </c:pt>
                <c:pt idx="1413" formatCode="General">
                  <c:v>115</c:v>
                </c:pt>
                <c:pt idx="1414" formatCode="General">
                  <c:v>101</c:v>
                </c:pt>
                <c:pt idx="1415" formatCode="General">
                  <c:v>95</c:v>
                </c:pt>
                <c:pt idx="1416" formatCode="General">
                  <c:v>99</c:v>
                </c:pt>
                <c:pt idx="1417" formatCode="General">
                  <c:v>101</c:v>
                </c:pt>
                <c:pt idx="1418" formatCode="General">
                  <c:v>92</c:v>
                </c:pt>
                <c:pt idx="1419" formatCode="General">
                  <c:v>100</c:v>
                </c:pt>
                <c:pt idx="1420" formatCode="General">
                  <c:v>114</c:v>
                </c:pt>
                <c:pt idx="1421" formatCode="General">
                  <c:v>95</c:v>
                </c:pt>
                <c:pt idx="1422" formatCode="General">
                  <c:v>81</c:v>
                </c:pt>
                <c:pt idx="1423" formatCode="General">
                  <c:v>95</c:v>
                </c:pt>
                <c:pt idx="1424" formatCode="General">
                  <c:v>84</c:v>
                </c:pt>
                <c:pt idx="1425" formatCode="General">
                  <c:v>102</c:v>
                </c:pt>
                <c:pt idx="1426" formatCode="General">
                  <c:v>94</c:v>
                </c:pt>
                <c:pt idx="1427" formatCode="General">
                  <c:v>95</c:v>
                </c:pt>
                <c:pt idx="1428" formatCode="General">
                  <c:v>128</c:v>
                </c:pt>
                <c:pt idx="1429" formatCode="General">
                  <c:v>100</c:v>
                </c:pt>
                <c:pt idx="1430" formatCode="General">
                  <c:v>114</c:v>
                </c:pt>
                <c:pt idx="1431" formatCode="General">
                  <c:v>110</c:v>
                </c:pt>
                <c:pt idx="1432" formatCode="General">
                  <c:v>118</c:v>
                </c:pt>
                <c:pt idx="1433" formatCode="General">
                  <c:v>117</c:v>
                </c:pt>
                <c:pt idx="1434" formatCode="General">
                  <c:v>115</c:v>
                </c:pt>
                <c:pt idx="1435" formatCode="General">
                  <c:v>109</c:v>
                </c:pt>
                <c:pt idx="1436" formatCode="General">
                  <c:v>99</c:v>
                </c:pt>
                <c:pt idx="1437" formatCode="General">
                  <c:v>109</c:v>
                </c:pt>
                <c:pt idx="1438" formatCode="General">
                  <c:v>119</c:v>
                </c:pt>
                <c:pt idx="1439" formatCode="General">
                  <c:v>102</c:v>
                </c:pt>
                <c:pt idx="1440" formatCode="General">
                  <c:v>112</c:v>
                </c:pt>
                <c:pt idx="1441" formatCode="General">
                  <c:v>101</c:v>
                </c:pt>
                <c:pt idx="1442" formatCode="General">
                  <c:v>101</c:v>
                </c:pt>
                <c:pt idx="1443" formatCode="General">
                  <c:v>104</c:v>
                </c:pt>
                <c:pt idx="1444" formatCode="General">
                  <c:v>116</c:v>
                </c:pt>
                <c:pt idx="1445" formatCode="General">
                  <c:v>113</c:v>
                </c:pt>
                <c:pt idx="1446" formatCode="General">
                  <c:v>115</c:v>
                </c:pt>
                <c:pt idx="1447" formatCode="General">
                  <c:v>119</c:v>
                </c:pt>
                <c:pt idx="1448" formatCode="General">
                  <c:v>87</c:v>
                </c:pt>
                <c:pt idx="1449" formatCode="General">
                  <c:v>122</c:v>
                </c:pt>
                <c:pt idx="1450" formatCode="General">
                  <c:v>127</c:v>
                </c:pt>
                <c:pt idx="1451" formatCode="General">
                  <c:v>109</c:v>
                </c:pt>
                <c:pt idx="1452" formatCode="General">
                  <c:v>101</c:v>
                </c:pt>
                <c:pt idx="1453" formatCode="General">
                  <c:v>123</c:v>
                </c:pt>
                <c:pt idx="1454" formatCode="General">
                  <c:v>95</c:v>
                </c:pt>
                <c:pt idx="1455" formatCode="General">
                  <c:v>109</c:v>
                </c:pt>
                <c:pt idx="1456" formatCode="General">
                  <c:v>117</c:v>
                </c:pt>
                <c:pt idx="1457" formatCode="General">
                  <c:v>110</c:v>
                </c:pt>
                <c:pt idx="1458" formatCode="General">
                  <c:v>81</c:v>
                </c:pt>
                <c:pt idx="1459" formatCode="General">
                  <c:v>99</c:v>
                </c:pt>
                <c:pt idx="1460" formatCode="General">
                  <c:v>114</c:v>
                </c:pt>
                <c:pt idx="1461" formatCode="General">
                  <c:v>113</c:v>
                </c:pt>
                <c:pt idx="1462" formatCode="General">
                  <c:v>88</c:v>
                </c:pt>
                <c:pt idx="1463" formatCode="General">
                  <c:v>85</c:v>
                </c:pt>
                <c:pt idx="1464" formatCode="General">
                  <c:v>87</c:v>
                </c:pt>
                <c:pt idx="1465" formatCode="General">
                  <c:v>90</c:v>
                </c:pt>
                <c:pt idx="1466" formatCode="General">
                  <c:v>96</c:v>
                </c:pt>
                <c:pt idx="1467" formatCode="General">
                  <c:v>106</c:v>
                </c:pt>
                <c:pt idx="1468" formatCode="General">
                  <c:v>86</c:v>
                </c:pt>
                <c:pt idx="1469" formatCode="General">
                  <c:v>71</c:v>
                </c:pt>
                <c:pt idx="1470" formatCode="General">
                  <c:v>72</c:v>
                </c:pt>
                <c:pt idx="1471" formatCode="General">
                  <c:v>91</c:v>
                </c:pt>
                <c:pt idx="1472" formatCode="General">
                  <c:v>74</c:v>
                </c:pt>
                <c:pt idx="1473" formatCode="General">
                  <c:v>86</c:v>
                </c:pt>
                <c:pt idx="1474" formatCode="General">
                  <c:v>70</c:v>
                </c:pt>
                <c:pt idx="1475" formatCode="General">
                  <c:v>65</c:v>
                </c:pt>
                <c:pt idx="1476" formatCode="General">
                  <c:v>87</c:v>
                </c:pt>
                <c:pt idx="1477" formatCode="General">
                  <c:v>71</c:v>
                </c:pt>
                <c:pt idx="1478" formatCode="General">
                  <c:v>84</c:v>
                </c:pt>
                <c:pt idx="1479" formatCode="General">
                  <c:v>78</c:v>
                </c:pt>
                <c:pt idx="1480" formatCode="General">
                  <c:v>69</c:v>
                </c:pt>
                <c:pt idx="1481" formatCode="General">
                  <c:v>62</c:v>
                </c:pt>
                <c:pt idx="1482" formatCode="General">
                  <c:v>60</c:v>
                </c:pt>
                <c:pt idx="1483" formatCode="General">
                  <c:v>58</c:v>
                </c:pt>
                <c:pt idx="1484" formatCode="General">
                  <c:v>75</c:v>
                </c:pt>
                <c:pt idx="1485" formatCode="General">
                  <c:v>65</c:v>
                </c:pt>
                <c:pt idx="1486" formatCode="General">
                  <c:v>60</c:v>
                </c:pt>
                <c:pt idx="1487" formatCode="General">
                  <c:v>61</c:v>
                </c:pt>
                <c:pt idx="1488" formatCode="General">
                  <c:v>77</c:v>
                </c:pt>
                <c:pt idx="1489" formatCode="General">
                  <c:v>51</c:v>
                </c:pt>
                <c:pt idx="1490" formatCode="General">
                  <c:v>55</c:v>
                </c:pt>
                <c:pt idx="1491" formatCode="General">
                  <c:v>67</c:v>
                </c:pt>
                <c:pt idx="1492" formatCode="General">
                  <c:v>66</c:v>
                </c:pt>
                <c:pt idx="1493" formatCode="General">
                  <c:v>53</c:v>
                </c:pt>
                <c:pt idx="1494" formatCode="General">
                  <c:v>70</c:v>
                </c:pt>
                <c:pt idx="1495" formatCode="General">
                  <c:v>63</c:v>
                </c:pt>
                <c:pt idx="1496" formatCode="General">
                  <c:v>58</c:v>
                </c:pt>
                <c:pt idx="1497" formatCode="General">
                  <c:v>53</c:v>
                </c:pt>
                <c:pt idx="1498" formatCode="General">
                  <c:v>72</c:v>
                </c:pt>
                <c:pt idx="1499" formatCode="General">
                  <c:v>56</c:v>
                </c:pt>
                <c:pt idx="1500" formatCode="General">
                  <c:v>68</c:v>
                </c:pt>
                <c:pt idx="1501" formatCode="General">
                  <c:v>56</c:v>
                </c:pt>
                <c:pt idx="1502" formatCode="General">
                  <c:v>56</c:v>
                </c:pt>
                <c:pt idx="1503" formatCode="General">
                  <c:v>54</c:v>
                </c:pt>
                <c:pt idx="1504" formatCode="General">
                  <c:v>51</c:v>
                </c:pt>
                <c:pt idx="1505" formatCode="General">
                  <c:v>54</c:v>
                </c:pt>
                <c:pt idx="1506" formatCode="General">
                  <c:v>68</c:v>
                </c:pt>
                <c:pt idx="1507" formatCode="General">
                  <c:v>52</c:v>
                </c:pt>
                <c:pt idx="1508" formatCode="General">
                  <c:v>63</c:v>
                </c:pt>
                <c:pt idx="1509" formatCode="General">
                  <c:v>64</c:v>
                </c:pt>
                <c:pt idx="1510" formatCode="General">
                  <c:v>45</c:v>
                </c:pt>
                <c:pt idx="1511" formatCode="General">
                  <c:v>51</c:v>
                </c:pt>
                <c:pt idx="1512" formatCode="General">
                  <c:v>54</c:v>
                </c:pt>
                <c:pt idx="1513" formatCode="General">
                  <c:v>45</c:v>
                </c:pt>
                <c:pt idx="1514" formatCode="General">
                  <c:v>60</c:v>
                </c:pt>
                <c:pt idx="1515" formatCode="General">
                  <c:v>54</c:v>
                </c:pt>
                <c:pt idx="1516" formatCode="General">
                  <c:v>53</c:v>
                </c:pt>
                <c:pt idx="1517" formatCode="General">
                  <c:v>44</c:v>
                </c:pt>
                <c:pt idx="1518" formatCode="General">
                  <c:v>65</c:v>
                </c:pt>
                <c:pt idx="1519" formatCode="General">
                  <c:v>63</c:v>
                </c:pt>
                <c:pt idx="1520" formatCode="General">
                  <c:v>52</c:v>
                </c:pt>
                <c:pt idx="1521" formatCode="General">
                  <c:v>58</c:v>
                </c:pt>
                <c:pt idx="1522" formatCode="General">
                  <c:v>52</c:v>
                </c:pt>
                <c:pt idx="1523" formatCode="General">
                  <c:v>50</c:v>
                </c:pt>
                <c:pt idx="1524" formatCode="General">
                  <c:v>53</c:v>
                </c:pt>
                <c:pt idx="1525" formatCode="General">
                  <c:v>51</c:v>
                </c:pt>
                <c:pt idx="1526" formatCode="General">
                  <c:v>52</c:v>
                </c:pt>
                <c:pt idx="1527" formatCode="General">
                  <c:v>61</c:v>
                </c:pt>
                <c:pt idx="1528" formatCode="General">
                  <c:v>45</c:v>
                </c:pt>
                <c:pt idx="1529" formatCode="General">
                  <c:v>44</c:v>
                </c:pt>
                <c:pt idx="1530" formatCode="General">
                  <c:v>56</c:v>
                </c:pt>
                <c:pt idx="1531" formatCode="General">
                  <c:v>49</c:v>
                </c:pt>
                <c:pt idx="1532" formatCode="General">
                  <c:v>46</c:v>
                </c:pt>
                <c:pt idx="1533" formatCode="General">
                  <c:v>54</c:v>
                </c:pt>
                <c:pt idx="1534" formatCode="General">
                  <c:v>44</c:v>
                </c:pt>
                <c:pt idx="1535" formatCode="General">
                  <c:v>43</c:v>
                </c:pt>
                <c:pt idx="1536" formatCode="General">
                  <c:v>46</c:v>
                </c:pt>
                <c:pt idx="1537" formatCode="General">
                  <c:v>48</c:v>
                </c:pt>
                <c:pt idx="1538" formatCode="General">
                  <c:v>38</c:v>
                </c:pt>
                <c:pt idx="1539" formatCode="General">
                  <c:v>42</c:v>
                </c:pt>
                <c:pt idx="1540" formatCode="General">
                  <c:v>40</c:v>
                </c:pt>
                <c:pt idx="1541" formatCode="General">
                  <c:v>56</c:v>
                </c:pt>
                <c:pt idx="1542" formatCode="General">
                  <c:v>43</c:v>
                </c:pt>
                <c:pt idx="1543" formatCode="General">
                  <c:v>52</c:v>
                </c:pt>
                <c:pt idx="1544" formatCode="General">
                  <c:v>52</c:v>
                </c:pt>
                <c:pt idx="1545" formatCode="General">
                  <c:v>41</c:v>
                </c:pt>
                <c:pt idx="1546" formatCode="General">
                  <c:v>39</c:v>
                </c:pt>
                <c:pt idx="1547" formatCode="General">
                  <c:v>53</c:v>
                </c:pt>
                <c:pt idx="1548" formatCode="General">
                  <c:v>51</c:v>
                </c:pt>
                <c:pt idx="1549" formatCode="General">
                  <c:v>52</c:v>
                </c:pt>
                <c:pt idx="1550" formatCode="General">
                  <c:v>47</c:v>
                </c:pt>
                <c:pt idx="1551" formatCode="General">
                  <c:v>46</c:v>
                </c:pt>
                <c:pt idx="1552" formatCode="General">
                  <c:v>38</c:v>
                </c:pt>
                <c:pt idx="1553" formatCode="General">
                  <c:v>55</c:v>
                </c:pt>
                <c:pt idx="1554" formatCode="General">
                  <c:v>45</c:v>
                </c:pt>
                <c:pt idx="1555" formatCode="General">
                  <c:v>47</c:v>
                </c:pt>
                <c:pt idx="1556" formatCode="General">
                  <c:v>48</c:v>
                </c:pt>
                <c:pt idx="1557" formatCode="General">
                  <c:v>48</c:v>
                </c:pt>
                <c:pt idx="1558" formatCode="General">
                  <c:v>39</c:v>
                </c:pt>
                <c:pt idx="1559" formatCode="General">
                  <c:v>50</c:v>
                </c:pt>
                <c:pt idx="1560" formatCode="General">
                  <c:v>48</c:v>
                </c:pt>
                <c:pt idx="1561" formatCode="General">
                  <c:v>52</c:v>
                </c:pt>
                <c:pt idx="1562" formatCode="General">
                  <c:v>51</c:v>
                </c:pt>
                <c:pt idx="1563" formatCode="General">
                  <c:v>42</c:v>
                </c:pt>
                <c:pt idx="1564" formatCode="General">
                  <c:v>45</c:v>
                </c:pt>
                <c:pt idx="1565" formatCode="General">
                  <c:v>55</c:v>
                </c:pt>
                <c:pt idx="1566" formatCode="General">
                  <c:v>44</c:v>
                </c:pt>
                <c:pt idx="1567" formatCode="General">
                  <c:v>55</c:v>
                </c:pt>
                <c:pt idx="1568" formatCode="General">
                  <c:v>61</c:v>
                </c:pt>
                <c:pt idx="1569" formatCode="General">
                  <c:v>58</c:v>
                </c:pt>
                <c:pt idx="1570" formatCode="General">
                  <c:v>62</c:v>
                </c:pt>
                <c:pt idx="1571" formatCode="General">
                  <c:v>52</c:v>
                </c:pt>
                <c:pt idx="1572" formatCode="General">
                  <c:v>42</c:v>
                </c:pt>
                <c:pt idx="1573" formatCode="General">
                  <c:v>42</c:v>
                </c:pt>
                <c:pt idx="1574" formatCode="General">
                  <c:v>53</c:v>
                </c:pt>
                <c:pt idx="1575" formatCode="General">
                  <c:v>50</c:v>
                </c:pt>
                <c:pt idx="1576" formatCode="General">
                  <c:v>48</c:v>
                </c:pt>
                <c:pt idx="1577" formatCode="General">
                  <c:v>55</c:v>
                </c:pt>
                <c:pt idx="1578" formatCode="General">
                  <c:v>33</c:v>
                </c:pt>
                <c:pt idx="1579" formatCode="General">
                  <c:v>39</c:v>
                </c:pt>
                <c:pt idx="1580" formatCode="General">
                  <c:v>54</c:v>
                </c:pt>
                <c:pt idx="1581" formatCode="General">
                  <c:v>47</c:v>
                </c:pt>
                <c:pt idx="1582" formatCode="General">
                  <c:v>38</c:v>
                </c:pt>
                <c:pt idx="1583" formatCode="General">
                  <c:v>51</c:v>
                </c:pt>
                <c:pt idx="1584" formatCode="General">
                  <c:v>47</c:v>
                </c:pt>
                <c:pt idx="1585" formatCode="General">
                  <c:v>46</c:v>
                </c:pt>
                <c:pt idx="1586" formatCode="General">
                  <c:v>36</c:v>
                </c:pt>
                <c:pt idx="1587" formatCode="General">
                  <c:v>39</c:v>
                </c:pt>
                <c:pt idx="1588" formatCode="General">
                  <c:v>45</c:v>
                </c:pt>
                <c:pt idx="1589" formatCode="General">
                  <c:v>39</c:v>
                </c:pt>
                <c:pt idx="1590" formatCode="General">
                  <c:v>22</c:v>
                </c:pt>
                <c:pt idx="1591" formatCode="General">
                  <c:v>35</c:v>
                </c:pt>
                <c:pt idx="1592" formatCode="General">
                  <c:v>48</c:v>
                </c:pt>
                <c:pt idx="1593" formatCode="General">
                  <c:v>33</c:v>
                </c:pt>
                <c:pt idx="1594" formatCode="General">
                  <c:v>32</c:v>
                </c:pt>
                <c:pt idx="1595" formatCode="General">
                  <c:v>30</c:v>
                </c:pt>
                <c:pt idx="1596" formatCode="General">
                  <c:v>35</c:v>
                </c:pt>
                <c:pt idx="1597" formatCode="General">
                  <c:v>50</c:v>
                </c:pt>
                <c:pt idx="1598" formatCode="General">
                  <c:v>39</c:v>
                </c:pt>
                <c:pt idx="1599" formatCode="General">
                  <c:v>44</c:v>
                </c:pt>
                <c:pt idx="1600" formatCode="General">
                  <c:v>41</c:v>
                </c:pt>
                <c:pt idx="1601" formatCode="General">
                  <c:v>29</c:v>
                </c:pt>
                <c:pt idx="1602" formatCode="General">
                  <c:v>46</c:v>
                </c:pt>
                <c:pt idx="1603" formatCode="General">
                  <c:v>29</c:v>
                </c:pt>
                <c:pt idx="1604" formatCode="General">
                  <c:v>39</c:v>
                </c:pt>
                <c:pt idx="1605" formatCode="General">
                  <c:v>30</c:v>
                </c:pt>
                <c:pt idx="1606" formatCode="General">
                  <c:v>40</c:v>
                </c:pt>
                <c:pt idx="1607" formatCode="General">
                  <c:v>21</c:v>
                </c:pt>
                <c:pt idx="1608" formatCode="General">
                  <c:v>30</c:v>
                </c:pt>
                <c:pt idx="1609" formatCode="General">
                  <c:v>34</c:v>
                </c:pt>
                <c:pt idx="1610" formatCode="General">
                  <c:v>31</c:v>
                </c:pt>
                <c:pt idx="1611" formatCode="General">
                  <c:v>36</c:v>
                </c:pt>
                <c:pt idx="1612" formatCode="General">
                  <c:v>38</c:v>
                </c:pt>
                <c:pt idx="1613" formatCode="General">
                  <c:v>23</c:v>
                </c:pt>
                <c:pt idx="1614" formatCode="General">
                  <c:v>34</c:v>
                </c:pt>
                <c:pt idx="1615" formatCode="General">
                  <c:v>24</c:v>
                </c:pt>
                <c:pt idx="1616" formatCode="General">
                  <c:v>21</c:v>
                </c:pt>
                <c:pt idx="1617" formatCode="General">
                  <c:v>28</c:v>
                </c:pt>
                <c:pt idx="1618" formatCode="General">
                  <c:v>24</c:v>
                </c:pt>
                <c:pt idx="1619" formatCode="General">
                  <c:v>35</c:v>
                </c:pt>
                <c:pt idx="1620" formatCode="General">
                  <c:v>23</c:v>
                </c:pt>
                <c:pt idx="1621" formatCode="General">
                  <c:v>22</c:v>
                </c:pt>
                <c:pt idx="1622" formatCode="General">
                  <c:v>18</c:v>
                </c:pt>
                <c:pt idx="1623" formatCode="General">
                  <c:v>30</c:v>
                </c:pt>
                <c:pt idx="1624" formatCode="General">
                  <c:v>33</c:v>
                </c:pt>
                <c:pt idx="1625" formatCode="General">
                  <c:v>29</c:v>
                </c:pt>
                <c:pt idx="1626" formatCode="General">
                  <c:v>27</c:v>
                </c:pt>
                <c:pt idx="1627" formatCode="General">
                  <c:v>22</c:v>
                </c:pt>
                <c:pt idx="1628" formatCode="General">
                  <c:v>25</c:v>
                </c:pt>
                <c:pt idx="1629" formatCode="General">
                  <c:v>23</c:v>
                </c:pt>
                <c:pt idx="1630" formatCode="General">
                  <c:v>25</c:v>
                </c:pt>
                <c:pt idx="1631" formatCode="General">
                  <c:v>28</c:v>
                </c:pt>
                <c:pt idx="1632" formatCode="General">
                  <c:v>32</c:v>
                </c:pt>
                <c:pt idx="1633" formatCode="General">
                  <c:v>25</c:v>
                </c:pt>
                <c:pt idx="1634" formatCode="General">
                  <c:v>21</c:v>
                </c:pt>
                <c:pt idx="1635" formatCode="General">
                  <c:v>36</c:v>
                </c:pt>
                <c:pt idx="1636" formatCode="General">
                  <c:v>25</c:v>
                </c:pt>
                <c:pt idx="1637" formatCode="General">
                  <c:v>27</c:v>
                </c:pt>
                <c:pt idx="1638" formatCode="General">
                  <c:v>24</c:v>
                </c:pt>
                <c:pt idx="1639" formatCode="General">
                  <c:v>24</c:v>
                </c:pt>
                <c:pt idx="1640" formatCode="General">
                  <c:v>18</c:v>
                </c:pt>
                <c:pt idx="1641" formatCode="General">
                  <c:v>24</c:v>
                </c:pt>
                <c:pt idx="1642" formatCode="General">
                  <c:v>25</c:v>
                </c:pt>
                <c:pt idx="1643" formatCode="General">
                  <c:v>25</c:v>
                </c:pt>
                <c:pt idx="1644" formatCode="General">
                  <c:v>24</c:v>
                </c:pt>
                <c:pt idx="1645" formatCode="General">
                  <c:v>18</c:v>
                </c:pt>
                <c:pt idx="1646" formatCode="General">
                  <c:v>28</c:v>
                </c:pt>
                <c:pt idx="1647" formatCode="General">
                  <c:v>24</c:v>
                </c:pt>
                <c:pt idx="1648" formatCode="General">
                  <c:v>30</c:v>
                </c:pt>
                <c:pt idx="1649" formatCode="General">
                  <c:v>30</c:v>
                </c:pt>
                <c:pt idx="1650" formatCode="General">
                  <c:v>27</c:v>
                </c:pt>
                <c:pt idx="1651" formatCode="General">
                  <c:v>20</c:v>
                </c:pt>
                <c:pt idx="1652" formatCode="General">
                  <c:v>22</c:v>
                </c:pt>
                <c:pt idx="1653" formatCode="General">
                  <c:v>27</c:v>
                </c:pt>
                <c:pt idx="1654" formatCode="General">
                  <c:v>27</c:v>
                </c:pt>
                <c:pt idx="1655" formatCode="General">
                  <c:v>19</c:v>
                </c:pt>
                <c:pt idx="1656" formatCode="General">
                  <c:v>32</c:v>
                </c:pt>
                <c:pt idx="1657" formatCode="General">
                  <c:v>24</c:v>
                </c:pt>
                <c:pt idx="1658" formatCode="General">
                  <c:v>23</c:v>
                </c:pt>
                <c:pt idx="1659" formatCode="General">
                  <c:v>32</c:v>
                </c:pt>
                <c:pt idx="1660" formatCode="General">
                  <c:v>33</c:v>
                </c:pt>
                <c:pt idx="1661" formatCode="General">
                  <c:v>24</c:v>
                </c:pt>
                <c:pt idx="1662" formatCode="General">
                  <c:v>26</c:v>
                </c:pt>
                <c:pt idx="1663" formatCode="General">
                  <c:v>18</c:v>
                </c:pt>
                <c:pt idx="1664" formatCode="General">
                  <c:v>23</c:v>
                </c:pt>
                <c:pt idx="1665" formatCode="General">
                  <c:v>23</c:v>
                </c:pt>
                <c:pt idx="1666" formatCode="General">
                  <c:v>29</c:v>
                </c:pt>
                <c:pt idx="1667" formatCode="General">
                  <c:v>27</c:v>
                </c:pt>
                <c:pt idx="1668" formatCode="General">
                  <c:v>17</c:v>
                </c:pt>
                <c:pt idx="1669" formatCode="General">
                  <c:v>15</c:v>
                </c:pt>
                <c:pt idx="1670" formatCode="General">
                  <c:v>28</c:v>
                </c:pt>
                <c:pt idx="1671" formatCode="General">
                  <c:v>22</c:v>
                </c:pt>
                <c:pt idx="1672" formatCode="General">
                  <c:v>27</c:v>
                </c:pt>
                <c:pt idx="1673" formatCode="General">
                  <c:v>24</c:v>
                </c:pt>
                <c:pt idx="1674" formatCode="General">
                  <c:v>17</c:v>
                </c:pt>
                <c:pt idx="1675" formatCode="General">
                  <c:v>19</c:v>
                </c:pt>
                <c:pt idx="1676" formatCode="General">
                  <c:v>21</c:v>
                </c:pt>
                <c:pt idx="1677" formatCode="General">
                  <c:v>22</c:v>
                </c:pt>
                <c:pt idx="1678" formatCode="General">
                  <c:v>18</c:v>
                </c:pt>
                <c:pt idx="1679" formatCode="General">
                  <c:v>18</c:v>
                </c:pt>
                <c:pt idx="1680" formatCode="General">
                  <c:v>14</c:v>
                </c:pt>
                <c:pt idx="1681" formatCode="General">
                  <c:v>23</c:v>
                </c:pt>
                <c:pt idx="1682" formatCode="General">
                  <c:v>21</c:v>
                </c:pt>
                <c:pt idx="1683" formatCode="General">
                  <c:v>17</c:v>
                </c:pt>
                <c:pt idx="1684" formatCode="General">
                  <c:v>13</c:v>
                </c:pt>
                <c:pt idx="1685" formatCode="General">
                  <c:v>24</c:v>
                </c:pt>
                <c:pt idx="1686" formatCode="General">
                  <c:v>15</c:v>
                </c:pt>
                <c:pt idx="1687" formatCode="General">
                  <c:v>19</c:v>
                </c:pt>
                <c:pt idx="1688" formatCode="General">
                  <c:v>11</c:v>
                </c:pt>
                <c:pt idx="1689" formatCode="General">
                  <c:v>15</c:v>
                </c:pt>
                <c:pt idx="1690" formatCode="General">
                  <c:v>24</c:v>
                </c:pt>
                <c:pt idx="1691" formatCode="General">
                  <c:v>17</c:v>
                </c:pt>
                <c:pt idx="1692" formatCode="General">
                  <c:v>18</c:v>
                </c:pt>
                <c:pt idx="1693" formatCode="General">
                  <c:v>16</c:v>
                </c:pt>
                <c:pt idx="1694" formatCode="General">
                  <c:v>14</c:v>
                </c:pt>
                <c:pt idx="1695" formatCode="General">
                  <c:v>21</c:v>
                </c:pt>
                <c:pt idx="1696" formatCode="General">
                  <c:v>12</c:v>
                </c:pt>
                <c:pt idx="1697" formatCode="General">
                  <c:v>18</c:v>
                </c:pt>
                <c:pt idx="1698" formatCode="General">
                  <c:v>13</c:v>
                </c:pt>
                <c:pt idx="1699" formatCode="General">
                  <c:v>12</c:v>
                </c:pt>
                <c:pt idx="1700" formatCode="General">
                  <c:v>11</c:v>
                </c:pt>
                <c:pt idx="1701" formatCode="General">
                  <c:v>20</c:v>
                </c:pt>
                <c:pt idx="1702" formatCode="General">
                  <c:v>27</c:v>
                </c:pt>
                <c:pt idx="1703" formatCode="General">
                  <c:v>10</c:v>
                </c:pt>
                <c:pt idx="1704" formatCode="General">
                  <c:v>11</c:v>
                </c:pt>
                <c:pt idx="1705" formatCode="General">
                  <c:v>12</c:v>
                </c:pt>
                <c:pt idx="1706" formatCode="General">
                  <c:v>20</c:v>
                </c:pt>
                <c:pt idx="1707" formatCode="General">
                  <c:v>16</c:v>
                </c:pt>
                <c:pt idx="1708" formatCode="General">
                  <c:v>21</c:v>
                </c:pt>
                <c:pt idx="1709" formatCode="General">
                  <c:v>13</c:v>
                </c:pt>
                <c:pt idx="1710" formatCode="General">
                  <c:v>10</c:v>
                </c:pt>
                <c:pt idx="1711" formatCode="General">
                  <c:v>12</c:v>
                </c:pt>
                <c:pt idx="1712" formatCode="General">
                  <c:v>15</c:v>
                </c:pt>
                <c:pt idx="1713" formatCode="General">
                  <c:v>14</c:v>
                </c:pt>
                <c:pt idx="1714" formatCode="General">
                  <c:v>18</c:v>
                </c:pt>
                <c:pt idx="1715" formatCode="General">
                  <c:v>15</c:v>
                </c:pt>
                <c:pt idx="1716" formatCode="General">
                  <c:v>15</c:v>
                </c:pt>
                <c:pt idx="1717" formatCode="General">
                  <c:v>10</c:v>
                </c:pt>
                <c:pt idx="1718" formatCode="General">
                  <c:v>17</c:v>
                </c:pt>
                <c:pt idx="1719" formatCode="General">
                  <c:v>16</c:v>
                </c:pt>
                <c:pt idx="1720" formatCode="General">
                  <c:v>18</c:v>
                </c:pt>
                <c:pt idx="1721" formatCode="General">
                  <c:v>13</c:v>
                </c:pt>
                <c:pt idx="1722" formatCode="General">
                  <c:v>12</c:v>
                </c:pt>
                <c:pt idx="1723" formatCode="General">
                  <c:v>15</c:v>
                </c:pt>
                <c:pt idx="1724" formatCode="General">
                  <c:v>14</c:v>
                </c:pt>
                <c:pt idx="1725" formatCode="General">
                  <c:v>23</c:v>
                </c:pt>
                <c:pt idx="1726" formatCode="General">
                  <c:v>7</c:v>
                </c:pt>
                <c:pt idx="1727" formatCode="General">
                  <c:v>14</c:v>
                </c:pt>
                <c:pt idx="1728" formatCode="General">
                  <c:v>17</c:v>
                </c:pt>
                <c:pt idx="1729" formatCode="General">
                  <c:v>12</c:v>
                </c:pt>
                <c:pt idx="1730" formatCode="General">
                  <c:v>10</c:v>
                </c:pt>
                <c:pt idx="1731" formatCode="General">
                  <c:v>11</c:v>
                </c:pt>
                <c:pt idx="1732" formatCode="General">
                  <c:v>16</c:v>
                </c:pt>
                <c:pt idx="1733" formatCode="General">
                  <c:v>15</c:v>
                </c:pt>
                <c:pt idx="1734" formatCode="General">
                  <c:v>19</c:v>
                </c:pt>
                <c:pt idx="1735" formatCode="General">
                  <c:v>10</c:v>
                </c:pt>
                <c:pt idx="1736" formatCode="General">
                  <c:v>12</c:v>
                </c:pt>
                <c:pt idx="1737" formatCode="General">
                  <c:v>8</c:v>
                </c:pt>
                <c:pt idx="1738" formatCode="General">
                  <c:v>13</c:v>
                </c:pt>
                <c:pt idx="1739" formatCode="General">
                  <c:v>11</c:v>
                </c:pt>
                <c:pt idx="1740" formatCode="General">
                  <c:v>9</c:v>
                </c:pt>
                <c:pt idx="1741" formatCode="General">
                  <c:v>8</c:v>
                </c:pt>
                <c:pt idx="1742" formatCode="General">
                  <c:v>8</c:v>
                </c:pt>
                <c:pt idx="1743" formatCode="General">
                  <c:v>11</c:v>
                </c:pt>
                <c:pt idx="1744" formatCode="General">
                  <c:v>10</c:v>
                </c:pt>
                <c:pt idx="1745" formatCode="General">
                  <c:v>19</c:v>
                </c:pt>
                <c:pt idx="1746" formatCode="General">
                  <c:v>5</c:v>
                </c:pt>
                <c:pt idx="1747" formatCode="General">
                  <c:v>12</c:v>
                </c:pt>
                <c:pt idx="1748" formatCode="General">
                  <c:v>9</c:v>
                </c:pt>
                <c:pt idx="1749" formatCode="General">
                  <c:v>9</c:v>
                </c:pt>
                <c:pt idx="1750" formatCode="General">
                  <c:v>9</c:v>
                </c:pt>
                <c:pt idx="1751" formatCode="General">
                  <c:v>9</c:v>
                </c:pt>
                <c:pt idx="1752" formatCode="General">
                  <c:v>12</c:v>
                </c:pt>
                <c:pt idx="1753" formatCode="General">
                  <c:v>12</c:v>
                </c:pt>
                <c:pt idx="1754" formatCode="General">
                  <c:v>10</c:v>
                </c:pt>
                <c:pt idx="1755" formatCode="General">
                  <c:v>8</c:v>
                </c:pt>
                <c:pt idx="1756" formatCode="General">
                  <c:v>16</c:v>
                </c:pt>
                <c:pt idx="1757" formatCode="General">
                  <c:v>7</c:v>
                </c:pt>
                <c:pt idx="1758" formatCode="General">
                  <c:v>7</c:v>
                </c:pt>
                <c:pt idx="1759" formatCode="General">
                  <c:v>8</c:v>
                </c:pt>
                <c:pt idx="1760" formatCode="General">
                  <c:v>8</c:v>
                </c:pt>
                <c:pt idx="1761" formatCode="General">
                  <c:v>18</c:v>
                </c:pt>
                <c:pt idx="1762" formatCode="General">
                  <c:v>12</c:v>
                </c:pt>
                <c:pt idx="1763" formatCode="General">
                  <c:v>13</c:v>
                </c:pt>
                <c:pt idx="1764" formatCode="General">
                  <c:v>5</c:v>
                </c:pt>
                <c:pt idx="1765" formatCode="General">
                  <c:v>7</c:v>
                </c:pt>
                <c:pt idx="1766" formatCode="General">
                  <c:v>13</c:v>
                </c:pt>
                <c:pt idx="1767" formatCode="General">
                  <c:v>15</c:v>
                </c:pt>
                <c:pt idx="1768" formatCode="General">
                  <c:v>10</c:v>
                </c:pt>
                <c:pt idx="1769" formatCode="General">
                  <c:v>6</c:v>
                </c:pt>
                <c:pt idx="1770" formatCode="General">
                  <c:v>13</c:v>
                </c:pt>
                <c:pt idx="1771" formatCode="General">
                  <c:v>17</c:v>
                </c:pt>
                <c:pt idx="1772" formatCode="General">
                  <c:v>7</c:v>
                </c:pt>
                <c:pt idx="1773" formatCode="General">
                  <c:v>9</c:v>
                </c:pt>
                <c:pt idx="1774" formatCode="General">
                  <c:v>16</c:v>
                </c:pt>
                <c:pt idx="1775" formatCode="General">
                  <c:v>12</c:v>
                </c:pt>
                <c:pt idx="1776" formatCode="General">
                  <c:v>10</c:v>
                </c:pt>
                <c:pt idx="1777" formatCode="General">
                  <c:v>9</c:v>
                </c:pt>
                <c:pt idx="1778" formatCode="General">
                  <c:v>8</c:v>
                </c:pt>
                <c:pt idx="1779" formatCode="General">
                  <c:v>3</c:v>
                </c:pt>
                <c:pt idx="1780" formatCode="General">
                  <c:v>9</c:v>
                </c:pt>
                <c:pt idx="1781" formatCode="General">
                  <c:v>14</c:v>
                </c:pt>
                <c:pt idx="1782" formatCode="General">
                  <c:v>9</c:v>
                </c:pt>
                <c:pt idx="1783" formatCode="General">
                  <c:v>12</c:v>
                </c:pt>
                <c:pt idx="1784" formatCode="General">
                  <c:v>12</c:v>
                </c:pt>
                <c:pt idx="1785" formatCode="General">
                  <c:v>18</c:v>
                </c:pt>
                <c:pt idx="1786" formatCode="General">
                  <c:v>13</c:v>
                </c:pt>
                <c:pt idx="1787" formatCode="General">
                  <c:v>1</c:v>
                </c:pt>
                <c:pt idx="1788" formatCode="General">
                  <c:v>15</c:v>
                </c:pt>
                <c:pt idx="1789" formatCode="General">
                  <c:v>9</c:v>
                </c:pt>
                <c:pt idx="1790" formatCode="General">
                  <c:v>9</c:v>
                </c:pt>
                <c:pt idx="1791" formatCode="General">
                  <c:v>13</c:v>
                </c:pt>
                <c:pt idx="1792" formatCode="General">
                  <c:v>5</c:v>
                </c:pt>
                <c:pt idx="1793" formatCode="General">
                  <c:v>9</c:v>
                </c:pt>
                <c:pt idx="1794" formatCode="General">
                  <c:v>6</c:v>
                </c:pt>
                <c:pt idx="1795" formatCode="General">
                  <c:v>17</c:v>
                </c:pt>
                <c:pt idx="1796" formatCode="General">
                  <c:v>9</c:v>
                </c:pt>
                <c:pt idx="1797" formatCode="General">
                  <c:v>7</c:v>
                </c:pt>
                <c:pt idx="1798" formatCode="General">
                  <c:v>10</c:v>
                </c:pt>
                <c:pt idx="1799" formatCode="General">
                  <c:v>10</c:v>
                </c:pt>
                <c:pt idx="1800" formatCode="General">
                  <c:v>8</c:v>
                </c:pt>
                <c:pt idx="1801" formatCode="General">
                  <c:v>8</c:v>
                </c:pt>
                <c:pt idx="1802" formatCode="General">
                  <c:v>11</c:v>
                </c:pt>
                <c:pt idx="1803" formatCode="General">
                  <c:v>15</c:v>
                </c:pt>
                <c:pt idx="1804" formatCode="General">
                  <c:v>6</c:v>
                </c:pt>
                <c:pt idx="1805" formatCode="General">
                  <c:v>8</c:v>
                </c:pt>
                <c:pt idx="1806" formatCode="General">
                  <c:v>9</c:v>
                </c:pt>
                <c:pt idx="1807" formatCode="General">
                  <c:v>12</c:v>
                </c:pt>
                <c:pt idx="1808" formatCode="General">
                  <c:v>20</c:v>
                </c:pt>
                <c:pt idx="1809" formatCode="General">
                  <c:v>8</c:v>
                </c:pt>
                <c:pt idx="1810" formatCode="General">
                  <c:v>13</c:v>
                </c:pt>
                <c:pt idx="1811" formatCode="General">
                  <c:v>4</c:v>
                </c:pt>
                <c:pt idx="1812" formatCode="General">
                  <c:v>5</c:v>
                </c:pt>
                <c:pt idx="1813" formatCode="General">
                  <c:v>7</c:v>
                </c:pt>
                <c:pt idx="1814" formatCode="General">
                  <c:v>17</c:v>
                </c:pt>
                <c:pt idx="1815" formatCode="General">
                  <c:v>7</c:v>
                </c:pt>
                <c:pt idx="1816" formatCode="General">
                  <c:v>8</c:v>
                </c:pt>
                <c:pt idx="1817" formatCode="General">
                  <c:v>10</c:v>
                </c:pt>
                <c:pt idx="1818" formatCode="General">
                  <c:v>8</c:v>
                </c:pt>
                <c:pt idx="1819" formatCode="General">
                  <c:v>10</c:v>
                </c:pt>
                <c:pt idx="1820" formatCode="General">
                  <c:v>11</c:v>
                </c:pt>
                <c:pt idx="1821" formatCode="General">
                  <c:v>6</c:v>
                </c:pt>
                <c:pt idx="1822" formatCode="General">
                  <c:v>7</c:v>
                </c:pt>
                <c:pt idx="1823" formatCode="General">
                  <c:v>5</c:v>
                </c:pt>
                <c:pt idx="1824" formatCode="General">
                  <c:v>4</c:v>
                </c:pt>
                <c:pt idx="1825" formatCode="General">
                  <c:v>12</c:v>
                </c:pt>
                <c:pt idx="1826" formatCode="General">
                  <c:v>6</c:v>
                </c:pt>
                <c:pt idx="1827" formatCode="General">
                  <c:v>9</c:v>
                </c:pt>
                <c:pt idx="1828" formatCode="General">
                  <c:v>8</c:v>
                </c:pt>
                <c:pt idx="1829" formatCode="General">
                  <c:v>6</c:v>
                </c:pt>
                <c:pt idx="1830" formatCode="General">
                  <c:v>9</c:v>
                </c:pt>
                <c:pt idx="1831" formatCode="General">
                  <c:v>8</c:v>
                </c:pt>
                <c:pt idx="1832" formatCode="General">
                  <c:v>7</c:v>
                </c:pt>
                <c:pt idx="1833" formatCode="General">
                  <c:v>9</c:v>
                </c:pt>
                <c:pt idx="1834" formatCode="General">
                  <c:v>7</c:v>
                </c:pt>
                <c:pt idx="1835" formatCode="General">
                  <c:v>8</c:v>
                </c:pt>
                <c:pt idx="1836" formatCode="General">
                  <c:v>12</c:v>
                </c:pt>
                <c:pt idx="1837" formatCode="General">
                  <c:v>5</c:v>
                </c:pt>
                <c:pt idx="1838" formatCode="General">
                  <c:v>12</c:v>
                </c:pt>
                <c:pt idx="1839" formatCode="General">
                  <c:v>4</c:v>
                </c:pt>
                <c:pt idx="1840" formatCode="General">
                  <c:v>11</c:v>
                </c:pt>
                <c:pt idx="1841" formatCode="General">
                  <c:v>11</c:v>
                </c:pt>
                <c:pt idx="1842" formatCode="General">
                  <c:v>9</c:v>
                </c:pt>
                <c:pt idx="1843" formatCode="General">
                  <c:v>5</c:v>
                </c:pt>
                <c:pt idx="1844" formatCode="General">
                  <c:v>10</c:v>
                </c:pt>
                <c:pt idx="1845" formatCode="General">
                  <c:v>4</c:v>
                </c:pt>
                <c:pt idx="1846" formatCode="General">
                  <c:v>8</c:v>
                </c:pt>
                <c:pt idx="1847" formatCode="General">
                  <c:v>8</c:v>
                </c:pt>
                <c:pt idx="1848" formatCode="General">
                  <c:v>4</c:v>
                </c:pt>
                <c:pt idx="1849" formatCode="General">
                  <c:v>5</c:v>
                </c:pt>
                <c:pt idx="1850" formatCode="General">
                  <c:v>7</c:v>
                </c:pt>
                <c:pt idx="1851" formatCode="General">
                  <c:v>15</c:v>
                </c:pt>
                <c:pt idx="1852" formatCode="General">
                  <c:v>12</c:v>
                </c:pt>
                <c:pt idx="1853" formatCode="General">
                  <c:v>3</c:v>
                </c:pt>
                <c:pt idx="1854" formatCode="General">
                  <c:v>11</c:v>
                </c:pt>
                <c:pt idx="1855" formatCode="General">
                  <c:v>3</c:v>
                </c:pt>
                <c:pt idx="1856" formatCode="General">
                  <c:v>6</c:v>
                </c:pt>
                <c:pt idx="1857" formatCode="General">
                  <c:v>9</c:v>
                </c:pt>
                <c:pt idx="1858" formatCode="General">
                  <c:v>7</c:v>
                </c:pt>
                <c:pt idx="1859" formatCode="General">
                  <c:v>6</c:v>
                </c:pt>
                <c:pt idx="1860" formatCode="General">
                  <c:v>10</c:v>
                </c:pt>
                <c:pt idx="1861" formatCode="General">
                  <c:v>6</c:v>
                </c:pt>
                <c:pt idx="1862" formatCode="General">
                  <c:v>3</c:v>
                </c:pt>
                <c:pt idx="1863" formatCode="General">
                  <c:v>3</c:v>
                </c:pt>
                <c:pt idx="1864" formatCode="General">
                  <c:v>7</c:v>
                </c:pt>
                <c:pt idx="1865" formatCode="General">
                  <c:v>11</c:v>
                </c:pt>
                <c:pt idx="1866" formatCode="General">
                  <c:v>4</c:v>
                </c:pt>
                <c:pt idx="1867" formatCode="General">
                  <c:v>8</c:v>
                </c:pt>
                <c:pt idx="1868" formatCode="General">
                  <c:v>7</c:v>
                </c:pt>
                <c:pt idx="1869" formatCode="General">
                  <c:v>5</c:v>
                </c:pt>
                <c:pt idx="1870" formatCode="General">
                  <c:v>6</c:v>
                </c:pt>
                <c:pt idx="1871" formatCode="General">
                  <c:v>7</c:v>
                </c:pt>
                <c:pt idx="1872" formatCode="General">
                  <c:v>15</c:v>
                </c:pt>
                <c:pt idx="1873" formatCode="General">
                  <c:v>8</c:v>
                </c:pt>
                <c:pt idx="1874" formatCode="General">
                  <c:v>5</c:v>
                </c:pt>
                <c:pt idx="1875" formatCode="General">
                  <c:v>6</c:v>
                </c:pt>
                <c:pt idx="1876" formatCode="General">
                  <c:v>7</c:v>
                </c:pt>
                <c:pt idx="1877" formatCode="General">
                  <c:v>3</c:v>
                </c:pt>
                <c:pt idx="1878" formatCode="General">
                  <c:v>6</c:v>
                </c:pt>
                <c:pt idx="1879" formatCode="General">
                  <c:v>7</c:v>
                </c:pt>
                <c:pt idx="1880" formatCode="General">
                  <c:v>4</c:v>
                </c:pt>
                <c:pt idx="1881" formatCode="General">
                  <c:v>9</c:v>
                </c:pt>
                <c:pt idx="1882" formatCode="General">
                  <c:v>5</c:v>
                </c:pt>
                <c:pt idx="1883" formatCode="General">
                  <c:v>8</c:v>
                </c:pt>
                <c:pt idx="1884" formatCode="General">
                  <c:v>13</c:v>
                </c:pt>
                <c:pt idx="1885" formatCode="General">
                  <c:v>6</c:v>
                </c:pt>
                <c:pt idx="1886" formatCode="General">
                  <c:v>4</c:v>
                </c:pt>
                <c:pt idx="1887" formatCode="General">
                  <c:v>5</c:v>
                </c:pt>
                <c:pt idx="1888" formatCode="General">
                  <c:v>8</c:v>
                </c:pt>
                <c:pt idx="1889" formatCode="General">
                  <c:v>7</c:v>
                </c:pt>
                <c:pt idx="1890" formatCode="General">
                  <c:v>4</c:v>
                </c:pt>
                <c:pt idx="1891" formatCode="General">
                  <c:v>4</c:v>
                </c:pt>
                <c:pt idx="1892" formatCode="General">
                  <c:v>5</c:v>
                </c:pt>
                <c:pt idx="1893" formatCode="General">
                  <c:v>6</c:v>
                </c:pt>
                <c:pt idx="1894" formatCode="General">
                  <c:v>5</c:v>
                </c:pt>
                <c:pt idx="1895" formatCode="General">
                  <c:v>12</c:v>
                </c:pt>
                <c:pt idx="1896" formatCode="General">
                  <c:v>7</c:v>
                </c:pt>
                <c:pt idx="1897" formatCode="General">
                  <c:v>9</c:v>
                </c:pt>
                <c:pt idx="1898" formatCode="General">
                  <c:v>8</c:v>
                </c:pt>
                <c:pt idx="1899" formatCode="General">
                  <c:v>5</c:v>
                </c:pt>
                <c:pt idx="1900" formatCode="General">
                  <c:v>7</c:v>
                </c:pt>
                <c:pt idx="1901" formatCode="General">
                  <c:v>3</c:v>
                </c:pt>
                <c:pt idx="1902" formatCode="General">
                  <c:v>6</c:v>
                </c:pt>
                <c:pt idx="1903" formatCode="General">
                  <c:v>6</c:v>
                </c:pt>
                <c:pt idx="1904" formatCode="General">
                  <c:v>6</c:v>
                </c:pt>
                <c:pt idx="1905" formatCode="General">
                  <c:v>6</c:v>
                </c:pt>
                <c:pt idx="1906" formatCode="General">
                  <c:v>7</c:v>
                </c:pt>
                <c:pt idx="1907" formatCode="General">
                  <c:v>6</c:v>
                </c:pt>
                <c:pt idx="1908" formatCode="General">
                  <c:v>7</c:v>
                </c:pt>
                <c:pt idx="1909" formatCode="General">
                  <c:v>8</c:v>
                </c:pt>
                <c:pt idx="1910" formatCode="General">
                  <c:v>9</c:v>
                </c:pt>
                <c:pt idx="1911" formatCode="General">
                  <c:v>4</c:v>
                </c:pt>
                <c:pt idx="1912" formatCode="General">
                  <c:v>10</c:v>
                </c:pt>
                <c:pt idx="1913" formatCode="General">
                  <c:v>3</c:v>
                </c:pt>
                <c:pt idx="1914" formatCode="General">
                  <c:v>6</c:v>
                </c:pt>
                <c:pt idx="1915" formatCode="General">
                  <c:v>5</c:v>
                </c:pt>
                <c:pt idx="1916" formatCode="General">
                  <c:v>8</c:v>
                </c:pt>
                <c:pt idx="1917" formatCode="General">
                  <c:v>13</c:v>
                </c:pt>
                <c:pt idx="1918" formatCode="General">
                  <c:v>4</c:v>
                </c:pt>
                <c:pt idx="1919" formatCode="General">
                  <c:v>9</c:v>
                </c:pt>
                <c:pt idx="1920" formatCode="General">
                  <c:v>5</c:v>
                </c:pt>
                <c:pt idx="1921" formatCode="General">
                  <c:v>6</c:v>
                </c:pt>
                <c:pt idx="1922" formatCode="General">
                  <c:v>4</c:v>
                </c:pt>
                <c:pt idx="1923" formatCode="General">
                  <c:v>4</c:v>
                </c:pt>
                <c:pt idx="1924" formatCode="General">
                  <c:v>5</c:v>
                </c:pt>
                <c:pt idx="1925" formatCode="General">
                  <c:v>7</c:v>
                </c:pt>
                <c:pt idx="1926" formatCode="General">
                  <c:v>6</c:v>
                </c:pt>
                <c:pt idx="1927" formatCode="General">
                  <c:v>7</c:v>
                </c:pt>
                <c:pt idx="1928" formatCode="General">
                  <c:v>5</c:v>
                </c:pt>
                <c:pt idx="1929" formatCode="General">
                  <c:v>5</c:v>
                </c:pt>
                <c:pt idx="1930" formatCode="General">
                  <c:v>3</c:v>
                </c:pt>
                <c:pt idx="1931" formatCode="General">
                  <c:v>3</c:v>
                </c:pt>
                <c:pt idx="1932" formatCode="General">
                  <c:v>5</c:v>
                </c:pt>
                <c:pt idx="1933" formatCode="General">
                  <c:v>6</c:v>
                </c:pt>
                <c:pt idx="1934" formatCode="General">
                  <c:v>6</c:v>
                </c:pt>
                <c:pt idx="1935" formatCode="General">
                  <c:v>3</c:v>
                </c:pt>
                <c:pt idx="1936" formatCode="General">
                  <c:v>6</c:v>
                </c:pt>
                <c:pt idx="1937" formatCode="General">
                  <c:v>3</c:v>
                </c:pt>
                <c:pt idx="1938" formatCode="General">
                  <c:v>6</c:v>
                </c:pt>
                <c:pt idx="1939" formatCode="General">
                  <c:v>8</c:v>
                </c:pt>
                <c:pt idx="1940" formatCode="General">
                  <c:v>6</c:v>
                </c:pt>
                <c:pt idx="1941" formatCode="General">
                  <c:v>5</c:v>
                </c:pt>
                <c:pt idx="1942" formatCode="General">
                  <c:v>10</c:v>
                </c:pt>
                <c:pt idx="1943" formatCode="General">
                  <c:v>4</c:v>
                </c:pt>
                <c:pt idx="1944" formatCode="General">
                  <c:v>7</c:v>
                </c:pt>
                <c:pt idx="1945" formatCode="General">
                  <c:v>4</c:v>
                </c:pt>
                <c:pt idx="1946" formatCode="General">
                  <c:v>3</c:v>
                </c:pt>
                <c:pt idx="1947" formatCode="General">
                  <c:v>4</c:v>
                </c:pt>
                <c:pt idx="1948" formatCode="General">
                  <c:v>3</c:v>
                </c:pt>
                <c:pt idx="1949" formatCode="General">
                  <c:v>9</c:v>
                </c:pt>
                <c:pt idx="1950" formatCode="General">
                  <c:v>3</c:v>
                </c:pt>
                <c:pt idx="1951" formatCode="General">
                  <c:v>5</c:v>
                </c:pt>
                <c:pt idx="1952" formatCode="General">
                  <c:v>8</c:v>
                </c:pt>
                <c:pt idx="1953" formatCode="General">
                  <c:v>3</c:v>
                </c:pt>
                <c:pt idx="1954" formatCode="General">
                  <c:v>5</c:v>
                </c:pt>
                <c:pt idx="1955" formatCode="General">
                  <c:v>7</c:v>
                </c:pt>
                <c:pt idx="1956" formatCode="General">
                  <c:v>9</c:v>
                </c:pt>
                <c:pt idx="1957" formatCode="General">
                  <c:v>8</c:v>
                </c:pt>
                <c:pt idx="1958" formatCode="General">
                  <c:v>3</c:v>
                </c:pt>
                <c:pt idx="1959" formatCode="General">
                  <c:v>6</c:v>
                </c:pt>
                <c:pt idx="1960" formatCode="General">
                  <c:v>9</c:v>
                </c:pt>
                <c:pt idx="1961" formatCode="General">
                  <c:v>8</c:v>
                </c:pt>
                <c:pt idx="1962" formatCode="General">
                  <c:v>4</c:v>
                </c:pt>
                <c:pt idx="1963" formatCode="General">
                  <c:v>5</c:v>
                </c:pt>
                <c:pt idx="1964" formatCode="General">
                  <c:v>7</c:v>
                </c:pt>
                <c:pt idx="1965" formatCode="General">
                  <c:v>3</c:v>
                </c:pt>
                <c:pt idx="1966" formatCode="General">
                  <c:v>5</c:v>
                </c:pt>
                <c:pt idx="1967" formatCode="General">
                  <c:v>5</c:v>
                </c:pt>
                <c:pt idx="1968" formatCode="General">
                  <c:v>5</c:v>
                </c:pt>
                <c:pt idx="1969" formatCode="General">
                  <c:v>3</c:v>
                </c:pt>
                <c:pt idx="1970" formatCode="General">
                  <c:v>8</c:v>
                </c:pt>
                <c:pt idx="1971" formatCode="General">
                  <c:v>4</c:v>
                </c:pt>
                <c:pt idx="1972" formatCode="General">
                  <c:v>9</c:v>
                </c:pt>
                <c:pt idx="1973" formatCode="General">
                  <c:v>4</c:v>
                </c:pt>
                <c:pt idx="1974" formatCode="General">
                  <c:v>3</c:v>
                </c:pt>
                <c:pt idx="1975" formatCode="General">
                  <c:v>8</c:v>
                </c:pt>
                <c:pt idx="1976" formatCode="General">
                  <c:v>3</c:v>
                </c:pt>
                <c:pt idx="1977" formatCode="General">
                  <c:v>7</c:v>
                </c:pt>
                <c:pt idx="1978" formatCode="General">
                  <c:v>6</c:v>
                </c:pt>
                <c:pt idx="1979" formatCode="General">
                  <c:v>3</c:v>
                </c:pt>
                <c:pt idx="1980" formatCode="General">
                  <c:v>8</c:v>
                </c:pt>
                <c:pt idx="1981" formatCode="General">
                  <c:v>2</c:v>
                </c:pt>
                <c:pt idx="1982" formatCode="General">
                  <c:v>6</c:v>
                </c:pt>
                <c:pt idx="1983" formatCode="General">
                  <c:v>5</c:v>
                </c:pt>
                <c:pt idx="1984" formatCode="General">
                  <c:v>7</c:v>
                </c:pt>
                <c:pt idx="1985" formatCode="General">
                  <c:v>5</c:v>
                </c:pt>
                <c:pt idx="1986" formatCode="General">
                  <c:v>3</c:v>
                </c:pt>
                <c:pt idx="1987" formatCode="General">
                  <c:v>5</c:v>
                </c:pt>
                <c:pt idx="1988" formatCode="General">
                  <c:v>3</c:v>
                </c:pt>
                <c:pt idx="1989" formatCode="General">
                  <c:v>5</c:v>
                </c:pt>
                <c:pt idx="1990" formatCode="General">
                  <c:v>6</c:v>
                </c:pt>
                <c:pt idx="1991" formatCode="General">
                  <c:v>3</c:v>
                </c:pt>
                <c:pt idx="1992" formatCode="General">
                  <c:v>9</c:v>
                </c:pt>
                <c:pt idx="1993" formatCode="General">
                  <c:v>6</c:v>
                </c:pt>
                <c:pt idx="1994" formatCode="General">
                  <c:v>9</c:v>
                </c:pt>
                <c:pt idx="1995" formatCode="General">
                  <c:v>5</c:v>
                </c:pt>
                <c:pt idx="1996" formatCode="General">
                  <c:v>2</c:v>
                </c:pt>
                <c:pt idx="1997" formatCode="General">
                  <c:v>4</c:v>
                </c:pt>
                <c:pt idx="1998" formatCode="General">
                  <c:v>3</c:v>
                </c:pt>
                <c:pt idx="1999" formatCode="General">
                  <c:v>1</c:v>
                </c:pt>
                <c:pt idx="2000" formatCode="General">
                  <c:v>2</c:v>
                </c:pt>
                <c:pt idx="2001" formatCode="General">
                  <c:v>3</c:v>
                </c:pt>
                <c:pt idx="2002" formatCode="General">
                  <c:v>9</c:v>
                </c:pt>
                <c:pt idx="2003" formatCode="General">
                  <c:v>5</c:v>
                </c:pt>
                <c:pt idx="2004" formatCode="General">
                  <c:v>6</c:v>
                </c:pt>
                <c:pt idx="2005" formatCode="General">
                  <c:v>5</c:v>
                </c:pt>
                <c:pt idx="2006" formatCode="General">
                  <c:v>2</c:v>
                </c:pt>
                <c:pt idx="2007" formatCode="General">
                  <c:v>10</c:v>
                </c:pt>
                <c:pt idx="2008" formatCode="General">
                  <c:v>3</c:v>
                </c:pt>
                <c:pt idx="2009" formatCode="General">
                  <c:v>3</c:v>
                </c:pt>
                <c:pt idx="2010" formatCode="General">
                  <c:v>4</c:v>
                </c:pt>
                <c:pt idx="2011" formatCode="General">
                  <c:v>2</c:v>
                </c:pt>
                <c:pt idx="2012" formatCode="General">
                  <c:v>3</c:v>
                </c:pt>
                <c:pt idx="2013" formatCode="General">
                  <c:v>0</c:v>
                </c:pt>
                <c:pt idx="2014" formatCode="General">
                  <c:v>4</c:v>
                </c:pt>
                <c:pt idx="2015" formatCode="General">
                  <c:v>4</c:v>
                </c:pt>
                <c:pt idx="2016" formatCode="General">
                  <c:v>5</c:v>
                </c:pt>
                <c:pt idx="2017" formatCode="General">
                  <c:v>4</c:v>
                </c:pt>
                <c:pt idx="2018" formatCode="General">
                  <c:v>4</c:v>
                </c:pt>
                <c:pt idx="2019" formatCode="General">
                  <c:v>6</c:v>
                </c:pt>
                <c:pt idx="2020" formatCode="General">
                  <c:v>7</c:v>
                </c:pt>
                <c:pt idx="2021" formatCode="General">
                  <c:v>8</c:v>
                </c:pt>
                <c:pt idx="2022" formatCode="General">
                  <c:v>5</c:v>
                </c:pt>
                <c:pt idx="2023" formatCode="General">
                  <c:v>4</c:v>
                </c:pt>
                <c:pt idx="2024" formatCode="General">
                  <c:v>6</c:v>
                </c:pt>
                <c:pt idx="2025" formatCode="General">
                  <c:v>3</c:v>
                </c:pt>
                <c:pt idx="2026" formatCode="General">
                  <c:v>8</c:v>
                </c:pt>
                <c:pt idx="2027" formatCode="General">
                  <c:v>7</c:v>
                </c:pt>
                <c:pt idx="2028" formatCode="General">
                  <c:v>2</c:v>
                </c:pt>
                <c:pt idx="2029" formatCode="General">
                  <c:v>1</c:v>
                </c:pt>
                <c:pt idx="2030" formatCode="General">
                  <c:v>3</c:v>
                </c:pt>
                <c:pt idx="2031" formatCode="General">
                  <c:v>6</c:v>
                </c:pt>
                <c:pt idx="2032" formatCode="General">
                  <c:v>4</c:v>
                </c:pt>
                <c:pt idx="2033" formatCode="General">
                  <c:v>5</c:v>
                </c:pt>
                <c:pt idx="2034" formatCode="General">
                  <c:v>4</c:v>
                </c:pt>
                <c:pt idx="2035" formatCode="General">
                  <c:v>7</c:v>
                </c:pt>
                <c:pt idx="2036" formatCode="General">
                  <c:v>5</c:v>
                </c:pt>
                <c:pt idx="2037" formatCode="General">
                  <c:v>8</c:v>
                </c:pt>
                <c:pt idx="2038" formatCode="General">
                  <c:v>3</c:v>
                </c:pt>
                <c:pt idx="2039" formatCode="General">
                  <c:v>7</c:v>
                </c:pt>
                <c:pt idx="2040" formatCode="General">
                  <c:v>4</c:v>
                </c:pt>
                <c:pt idx="2041" formatCode="General">
                  <c:v>6</c:v>
                </c:pt>
                <c:pt idx="2042" formatCode="General">
                  <c:v>5</c:v>
                </c:pt>
                <c:pt idx="2043" formatCode="General">
                  <c:v>4</c:v>
                </c:pt>
                <c:pt idx="2044" formatCode="General">
                  <c:v>6</c:v>
                </c:pt>
                <c:pt idx="2045" formatCode="General">
                  <c:v>3</c:v>
                </c:pt>
                <c:pt idx="2046" formatCode="General">
                  <c:v>2</c:v>
                </c:pt>
                <c:pt idx="2047" formatCode="General">
                  <c:v>2011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78-416F-9B4E-29101A80D4E8}"/>
            </c:ext>
          </c:extLst>
        </c:ser>
        <c:ser>
          <c:idx val="0"/>
          <c:order val="1"/>
          <c:tx>
            <c:v>Simulated Data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Sheet1!$M:$M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Sheet1!$Q:$Q</c:f>
              <c:numCache>
                <c:formatCode>General</c:formatCode>
                <c:ptCount val="1048576"/>
                <c:pt idx="0">
                  <c:v>0</c:v>
                </c:pt>
                <c:pt idx="1">
                  <c:v>2622063.534864</c:v>
                </c:pt>
                <c:pt idx="2">
                  <c:v>249129.36881099999</c:v>
                </c:pt>
                <c:pt idx="3">
                  <c:v>55181.505516000005</c:v>
                </c:pt>
                <c:pt idx="4">
                  <c:v>61215.133338</c:v>
                </c:pt>
                <c:pt idx="5">
                  <c:v>65865.805544999996</c:v>
                </c:pt>
                <c:pt idx="6">
                  <c:v>72886.652694000004</c:v>
                </c:pt>
                <c:pt idx="7">
                  <c:v>86068.096340999997</c:v>
                </c:pt>
                <c:pt idx="8">
                  <c:v>106975.853241</c:v>
                </c:pt>
                <c:pt idx="9">
                  <c:v>135103.006398</c:v>
                </c:pt>
                <c:pt idx="10">
                  <c:v>166693.50566999998</c:v>
                </c:pt>
                <c:pt idx="11">
                  <c:v>195206.98300800001</c:v>
                </c:pt>
                <c:pt idx="12">
                  <c:v>213993.479934</c:v>
                </c:pt>
                <c:pt idx="13">
                  <c:v>220516.75091099998</c:v>
                </c:pt>
                <c:pt idx="14">
                  <c:v>218531.05768199998</c:v>
                </c:pt>
                <c:pt idx="15">
                  <c:v>213571.91457599998</c:v>
                </c:pt>
                <c:pt idx="16">
                  <c:v>208371.191379</c:v>
                </c:pt>
                <c:pt idx="17">
                  <c:v>203244.552516</c:v>
                </c:pt>
                <c:pt idx="18">
                  <c:v>197573.67775199999</c:v>
                </c:pt>
                <c:pt idx="19">
                  <c:v>190408.154706</c:v>
                </c:pt>
                <c:pt idx="20">
                  <c:v>181326.298908</c:v>
                </c:pt>
                <c:pt idx="21">
                  <c:v>171128.62352699999</c:v>
                </c:pt>
                <c:pt idx="22">
                  <c:v>161269.69002000001</c:v>
                </c:pt>
                <c:pt idx="23">
                  <c:v>152642.665947</c:v>
                </c:pt>
                <c:pt idx="24">
                  <c:v>145316.802723</c:v>
                </c:pt>
                <c:pt idx="25">
                  <c:v>138848.05710599999</c:v>
                </c:pt>
                <c:pt idx="26">
                  <c:v>132864.011298</c:v>
                </c:pt>
                <c:pt idx="27">
                  <c:v>127139.92105799999</c:v>
                </c:pt>
                <c:pt idx="28">
                  <c:v>121493.747772</c:v>
                </c:pt>
                <c:pt idx="29">
                  <c:v>115827.897864</c:v>
                </c:pt>
                <c:pt idx="30">
                  <c:v>110095.04777400001</c:v>
                </c:pt>
                <c:pt idx="31">
                  <c:v>104452.263471</c:v>
                </c:pt>
                <c:pt idx="32">
                  <c:v>99125.50446299999</c:v>
                </c:pt>
                <c:pt idx="33">
                  <c:v>94362.089250000005</c:v>
                </c:pt>
                <c:pt idx="34">
                  <c:v>90220.34706</c:v>
                </c:pt>
                <c:pt idx="35">
                  <c:v>86629.471464000002</c:v>
                </c:pt>
                <c:pt idx="36">
                  <c:v>83409.970289999997</c:v>
                </c:pt>
                <c:pt idx="37">
                  <c:v>80445.542346000002</c:v>
                </c:pt>
                <c:pt idx="38">
                  <c:v>77678.295279000013</c:v>
                </c:pt>
                <c:pt idx="39">
                  <c:v>75125.500941000006</c:v>
                </c:pt>
                <c:pt idx="40">
                  <c:v>72769.375811999998</c:v>
                </c:pt>
                <c:pt idx="41">
                  <c:v>70564.788069000002</c:v>
                </c:pt>
                <c:pt idx="42">
                  <c:v>68420.993462999992</c:v>
                </c:pt>
                <c:pt idx="43">
                  <c:v>66288.654290999999</c:v>
                </c:pt>
                <c:pt idx="44">
                  <c:v>64158.493113000004</c:v>
                </c:pt>
                <c:pt idx="45">
                  <c:v>62089.065732000003</c:v>
                </c:pt>
                <c:pt idx="46">
                  <c:v>60133.957514999995</c:v>
                </c:pt>
                <c:pt idx="47">
                  <c:v>58336.040427</c:v>
                </c:pt>
                <c:pt idx="48">
                  <c:v>56679.328287000004</c:v>
                </c:pt>
                <c:pt idx="49">
                  <c:v>55127.450841000005</c:v>
                </c:pt>
                <c:pt idx="50">
                  <c:v>53618.371724999997</c:v>
                </c:pt>
                <c:pt idx="51">
                  <c:v>52108.784694000002</c:v>
                </c:pt>
                <c:pt idx="52">
                  <c:v>50577.456209999997</c:v>
                </c:pt>
                <c:pt idx="53">
                  <c:v>49018.281195000003</c:v>
                </c:pt>
                <c:pt idx="54">
                  <c:v>47456.105640000002</c:v>
                </c:pt>
                <c:pt idx="55">
                  <c:v>45910.399535999997</c:v>
                </c:pt>
                <c:pt idx="56">
                  <c:v>44409.382895999996</c:v>
                </c:pt>
                <c:pt idx="57">
                  <c:v>42957.529181999998</c:v>
                </c:pt>
                <c:pt idx="58">
                  <c:v>41558.905145999997</c:v>
                </c:pt>
                <c:pt idx="59">
                  <c:v>40198.182954000004</c:v>
                </c:pt>
                <c:pt idx="60">
                  <c:v>38871.464288999996</c:v>
                </c:pt>
                <c:pt idx="61">
                  <c:v>37570.675949999997</c:v>
                </c:pt>
                <c:pt idx="62">
                  <c:v>36307.777760999998</c:v>
                </c:pt>
                <c:pt idx="63">
                  <c:v>35091.007008</c:v>
                </c:pt>
                <c:pt idx="64">
                  <c:v>33939.952716</c:v>
                </c:pt>
                <c:pt idx="65">
                  <c:v>32860.494081000004</c:v>
                </c:pt>
                <c:pt idx="66">
                  <c:v>31860.918408000001</c:v>
                </c:pt>
                <c:pt idx="67">
                  <c:v>30934.739751000001</c:v>
                </c:pt>
                <c:pt idx="68">
                  <c:v>30079.433993999999</c:v>
                </c:pt>
                <c:pt idx="69">
                  <c:v>29283.767244000002</c:v>
                </c:pt>
                <c:pt idx="70">
                  <c:v>28543.569675000002</c:v>
                </c:pt>
                <c:pt idx="71">
                  <c:v>27849.353180999999</c:v>
                </c:pt>
                <c:pt idx="72">
                  <c:v>27198.691538999999</c:v>
                </c:pt>
                <c:pt idx="73">
                  <c:v>26584.96485</c:v>
                </c:pt>
                <c:pt idx="74">
                  <c:v>26008.385733000003</c:v>
                </c:pt>
                <c:pt idx="75">
                  <c:v>25466.340075</c:v>
                </c:pt>
                <c:pt idx="76">
                  <c:v>24962.095899000004</c:v>
                </c:pt>
                <c:pt idx="77">
                  <c:v>24500.751375</c:v>
                </c:pt>
                <c:pt idx="78">
                  <c:v>24086.047203000002</c:v>
                </c:pt>
                <c:pt idx="79">
                  <c:v>23725.475711999999</c:v>
                </c:pt>
                <c:pt idx="80">
                  <c:v>23421.915207000002</c:v>
                </c:pt>
                <c:pt idx="81">
                  <c:v>23177.850258000002</c:v>
                </c:pt>
                <c:pt idx="82">
                  <c:v>22989.233805</c:v>
                </c:pt>
                <c:pt idx="83">
                  <c:v>22849.294614000002</c:v>
                </c:pt>
                <c:pt idx="84">
                  <c:v>22746.419823</c:v>
                </c:pt>
                <c:pt idx="85">
                  <c:v>22668.781835999998</c:v>
                </c:pt>
                <c:pt idx="86">
                  <c:v>22605.430305000002</c:v>
                </c:pt>
                <c:pt idx="87">
                  <c:v>22550.293196999999</c:v>
                </c:pt>
                <c:pt idx="88">
                  <c:v>22502.445714000001</c:v>
                </c:pt>
                <c:pt idx="89">
                  <c:v>22466.398383000003</c:v>
                </c:pt>
                <c:pt idx="90">
                  <c:v>22448.655233999998</c:v>
                </c:pt>
                <c:pt idx="91">
                  <c:v>22454.186712000002</c:v>
                </c:pt>
                <c:pt idx="92">
                  <c:v>22482.140372999998</c:v>
                </c:pt>
                <c:pt idx="93">
                  <c:v>22523.400729000001</c:v>
                </c:pt>
                <c:pt idx="94">
                  <c:v>22561.571066999997</c:v>
                </c:pt>
                <c:pt idx="95">
                  <c:v>22576.285956</c:v>
                </c:pt>
                <c:pt idx="96">
                  <c:v>22549.538798999998</c:v>
                </c:pt>
                <c:pt idx="97">
                  <c:v>22471.140587999998</c:v>
                </c:pt>
                <c:pt idx="98">
                  <c:v>22340.668761000001</c:v>
                </c:pt>
                <c:pt idx="99">
                  <c:v>22166.511173999999</c:v>
                </c:pt>
                <c:pt idx="100">
                  <c:v>21957.266127000003</c:v>
                </c:pt>
                <c:pt idx="101">
                  <c:v>21716.401461000001</c:v>
                </c:pt>
                <c:pt idx="102">
                  <c:v>21433.027176</c:v>
                </c:pt>
                <c:pt idx="103">
                  <c:v>21084.866913000002</c:v>
                </c:pt>
                <c:pt idx="104">
                  <c:v>20643.600555000001</c:v>
                </c:pt>
                <c:pt idx="105">
                  <c:v>20082.221643000001</c:v>
                </c:pt>
                <c:pt idx="106">
                  <c:v>19392.973529999999</c:v>
                </c:pt>
                <c:pt idx="107">
                  <c:v>18585.06681</c:v>
                </c:pt>
                <c:pt idx="108">
                  <c:v>17696.116505999998</c:v>
                </c:pt>
                <c:pt idx="109">
                  <c:v>16772.770443000001</c:v>
                </c:pt>
                <c:pt idx="110">
                  <c:v>15874.118049000001</c:v>
                </c:pt>
                <c:pt idx="111">
                  <c:v>15045.889179</c:v>
                </c:pt>
                <c:pt idx="112">
                  <c:v>14326.375775999999</c:v>
                </c:pt>
                <c:pt idx="113">
                  <c:v>13729.550796</c:v>
                </c:pt>
                <c:pt idx="114">
                  <c:v>13257.719333999999</c:v>
                </c:pt>
                <c:pt idx="115">
                  <c:v>12896.042670000001</c:v>
                </c:pt>
                <c:pt idx="116">
                  <c:v>12625.967625000001</c:v>
                </c:pt>
                <c:pt idx="117">
                  <c:v>12424.281011999999</c:v>
                </c:pt>
                <c:pt idx="118">
                  <c:v>12271.447430999999</c:v>
                </c:pt>
                <c:pt idx="119">
                  <c:v>12150.102269999999</c:v>
                </c:pt>
                <c:pt idx="120">
                  <c:v>12048.246507</c:v>
                </c:pt>
                <c:pt idx="121">
                  <c:v>11956.723877999999</c:v>
                </c:pt>
                <c:pt idx="122">
                  <c:v>11870.112332999999</c:v>
                </c:pt>
                <c:pt idx="123">
                  <c:v>11784.234689999999</c:v>
                </c:pt>
                <c:pt idx="124">
                  <c:v>11696.82942</c:v>
                </c:pt>
                <c:pt idx="125">
                  <c:v>11605.579293000001</c:v>
                </c:pt>
                <c:pt idx="126">
                  <c:v>11509.285179</c:v>
                </c:pt>
                <c:pt idx="127">
                  <c:v>11406.305874</c:v>
                </c:pt>
                <c:pt idx="128">
                  <c:v>11296.017272999999</c:v>
                </c:pt>
                <c:pt idx="129">
                  <c:v>11178.449655</c:v>
                </c:pt>
                <c:pt idx="130">
                  <c:v>11053.627692</c:v>
                </c:pt>
                <c:pt idx="131">
                  <c:v>10923.307059000001</c:v>
                </c:pt>
                <c:pt idx="132">
                  <c:v>10788.816848999999</c:v>
                </c:pt>
                <c:pt idx="133">
                  <c:v>10652.921984999999</c:v>
                </c:pt>
                <c:pt idx="134">
                  <c:v>10517.315703</c:v>
                </c:pt>
                <c:pt idx="135">
                  <c:v>10384.506534</c:v>
                </c:pt>
                <c:pt idx="136">
                  <c:v>10255.380531000001</c:v>
                </c:pt>
                <c:pt idx="137">
                  <c:v>10131.256728</c:v>
                </c:pt>
                <c:pt idx="138">
                  <c:v>10011.812496</c:v>
                </c:pt>
                <c:pt idx="139">
                  <c:v>9897.2591579999989</c:v>
                </c:pt>
                <c:pt idx="140">
                  <c:v>9786.5920019999994</c:v>
                </c:pt>
                <c:pt idx="141">
                  <c:v>9679.6871039999987</c:v>
                </c:pt>
                <c:pt idx="142">
                  <c:v>9575.659196999999</c:v>
                </c:pt>
                <c:pt idx="143">
                  <c:v>9474.7201860000005</c:v>
                </c:pt>
                <c:pt idx="144">
                  <c:v>9376.4950860000008</c:v>
                </c:pt>
                <c:pt idx="145">
                  <c:v>9281.6236709999994</c:v>
                </c:pt>
                <c:pt idx="146">
                  <c:v>9190.0542779999996</c:v>
                </c:pt>
                <c:pt idx="147">
                  <c:v>9102.4780559999999</c:v>
                </c:pt>
                <c:pt idx="148">
                  <c:v>9018.7310340000004</c:v>
                </c:pt>
                <c:pt idx="149">
                  <c:v>8939.1649830000006</c:v>
                </c:pt>
                <c:pt idx="150">
                  <c:v>8863.2657479999998</c:v>
                </c:pt>
                <c:pt idx="151">
                  <c:v>8790.9962039999991</c:v>
                </c:pt>
                <c:pt idx="152">
                  <c:v>8721.621384</c:v>
                </c:pt>
                <c:pt idx="153">
                  <c:v>8654.8444920000002</c:v>
                </c:pt>
                <c:pt idx="154">
                  <c:v>8590.4106630000006</c:v>
                </c:pt>
                <c:pt idx="155">
                  <c:v>8527.7844000000005</c:v>
                </c:pt>
                <c:pt idx="156">
                  <c:v>8467.0884299999998</c:v>
                </c:pt>
                <c:pt idx="157">
                  <c:v>8408.0855670000001</c:v>
                </c:pt>
                <c:pt idx="158">
                  <c:v>8351.1758339999997</c:v>
                </c:pt>
                <c:pt idx="159">
                  <c:v>8296.4380619999993</c:v>
                </c:pt>
                <c:pt idx="160">
                  <c:v>8244.5684490000003</c:v>
                </c:pt>
                <c:pt idx="161">
                  <c:v>8195.9913749999996</c:v>
                </c:pt>
                <c:pt idx="162">
                  <c:v>8151.6818429999994</c:v>
                </c:pt>
                <c:pt idx="163">
                  <c:v>8112.3160559999997</c:v>
                </c:pt>
                <c:pt idx="164">
                  <c:v>8078.8792469999999</c:v>
                </c:pt>
                <c:pt idx="165">
                  <c:v>8051.8760940000002</c:v>
                </c:pt>
                <c:pt idx="166">
                  <c:v>8031.6982830000006</c:v>
                </c:pt>
                <c:pt idx="167">
                  <c:v>8018.0212200000005</c:v>
                </c:pt>
                <c:pt idx="168">
                  <c:v>8010.019824</c:v>
                </c:pt>
                <c:pt idx="169">
                  <c:v>8006.0947560000004</c:v>
                </c:pt>
                <c:pt idx="170">
                  <c:v>8004.0687269999999</c:v>
                </c:pt>
                <c:pt idx="171">
                  <c:v>8001.2421629999999</c:v>
                </c:pt>
                <c:pt idx="172">
                  <c:v>7994.6650890000001</c:v>
                </c:pt>
                <c:pt idx="173">
                  <c:v>7981.3202430000001</c:v>
                </c:pt>
                <c:pt idx="174">
                  <c:v>7958.5273050000005</c:v>
                </c:pt>
                <c:pt idx="175">
                  <c:v>7923.9473609999995</c:v>
                </c:pt>
                <c:pt idx="176">
                  <c:v>7876.1821680000003</c:v>
                </c:pt>
                <c:pt idx="177">
                  <c:v>7814.3378249999996</c:v>
                </c:pt>
                <c:pt idx="178">
                  <c:v>7738.7200620000003</c:v>
                </c:pt>
                <c:pt idx="179">
                  <c:v>7650.6644940000006</c:v>
                </c:pt>
                <c:pt idx="180">
                  <c:v>7551.7963410000002</c:v>
                </c:pt>
                <c:pt idx="181">
                  <c:v>7445.1996209999998</c:v>
                </c:pt>
                <c:pt idx="182">
                  <c:v>7333.6229580000008</c:v>
                </c:pt>
                <c:pt idx="183">
                  <c:v>7220.9538600000005</c:v>
                </c:pt>
                <c:pt idx="184">
                  <c:v>7110.1652039999999</c:v>
                </c:pt>
                <c:pt idx="185">
                  <c:v>7004.8801380000004</c:v>
                </c:pt>
                <c:pt idx="186">
                  <c:v>6907.3790160000008</c:v>
                </c:pt>
                <c:pt idx="187">
                  <c:v>6820.1517780000004</c:v>
                </c:pt>
                <c:pt idx="188">
                  <c:v>6744.2514540000002</c:v>
                </c:pt>
                <c:pt idx="189">
                  <c:v>6680.7176729999992</c:v>
                </c:pt>
                <c:pt idx="190">
                  <c:v>6629.4165330000005</c:v>
                </c:pt>
                <c:pt idx="191">
                  <c:v>6590.2016279999998</c:v>
                </c:pt>
                <c:pt idx="192">
                  <c:v>6562.2120299999997</c:v>
                </c:pt>
                <c:pt idx="193">
                  <c:v>6544.6543140000003</c:v>
                </c:pt>
                <c:pt idx="194">
                  <c:v>6536.4383069999994</c:v>
                </c:pt>
                <c:pt idx="195">
                  <c:v>6536.5319880000006</c:v>
                </c:pt>
                <c:pt idx="196">
                  <c:v>6543.8257530000001</c:v>
                </c:pt>
                <c:pt idx="197">
                  <c:v>6557.1086640000003</c:v>
                </c:pt>
                <c:pt idx="198">
                  <c:v>6575.117424</c:v>
                </c:pt>
                <c:pt idx="199">
                  <c:v>6596.2675619999991</c:v>
                </c:pt>
                <c:pt idx="200">
                  <c:v>6618.8880509999999</c:v>
                </c:pt>
                <c:pt idx="201">
                  <c:v>6640.8844650000001</c:v>
                </c:pt>
                <c:pt idx="202">
                  <c:v>6660.1356089999999</c:v>
                </c:pt>
                <c:pt idx="203">
                  <c:v>6674.2785179999992</c:v>
                </c:pt>
                <c:pt idx="204">
                  <c:v>6681.0438629999999</c:v>
                </c:pt>
                <c:pt idx="205">
                  <c:v>6678.3888809999999</c:v>
                </c:pt>
                <c:pt idx="206">
                  <c:v>6664.686189</c:v>
                </c:pt>
                <c:pt idx="207">
                  <c:v>6639.6095339999993</c:v>
                </c:pt>
                <c:pt idx="208">
                  <c:v>6601.8643440000005</c:v>
                </c:pt>
                <c:pt idx="209">
                  <c:v>6552.3740160000007</c:v>
                </c:pt>
                <c:pt idx="210">
                  <c:v>6492.4170690000001</c:v>
                </c:pt>
                <c:pt idx="211">
                  <c:v>6423.9051060000002</c:v>
                </c:pt>
                <c:pt idx="212">
                  <c:v>6349.1932559999996</c:v>
                </c:pt>
                <c:pt idx="213">
                  <c:v>6272.4651089999998</c:v>
                </c:pt>
                <c:pt idx="214">
                  <c:v>6193.0137840000007</c:v>
                </c:pt>
                <c:pt idx="215">
                  <c:v>6114.6904169999998</c:v>
                </c:pt>
                <c:pt idx="216">
                  <c:v>6039.349389</c:v>
                </c:pt>
                <c:pt idx="217">
                  <c:v>5968.3122060000005</c:v>
                </c:pt>
                <c:pt idx="218">
                  <c:v>5902.3364879999999</c:v>
                </c:pt>
                <c:pt idx="219">
                  <c:v>5841.6551609999997</c:v>
                </c:pt>
                <c:pt idx="220">
                  <c:v>5787.1579409999995</c:v>
                </c:pt>
                <c:pt idx="221">
                  <c:v>5736.0894029999999</c:v>
                </c:pt>
                <c:pt idx="222">
                  <c:v>5688.9887160000007</c:v>
                </c:pt>
                <c:pt idx="223">
                  <c:v>5645.1911520000003</c:v>
                </c:pt>
                <c:pt idx="224">
                  <c:v>5604.1314689999999</c:v>
                </c:pt>
                <c:pt idx="225">
                  <c:v>5565.4296210000002</c:v>
                </c:pt>
                <c:pt idx="226">
                  <c:v>5528.9411880000007</c:v>
                </c:pt>
                <c:pt idx="227">
                  <c:v>5495.4458609999992</c:v>
                </c:pt>
                <c:pt idx="228">
                  <c:v>5463.8862119999994</c:v>
                </c:pt>
                <c:pt idx="229">
                  <c:v>5435.5293809999994</c:v>
                </c:pt>
                <c:pt idx="230">
                  <c:v>5411.0703030000004</c:v>
                </c:pt>
                <c:pt idx="231">
                  <c:v>5391.2889270000005</c:v>
                </c:pt>
                <c:pt idx="232">
                  <c:v>5376.9772350000003</c:v>
                </c:pt>
                <c:pt idx="233">
                  <c:v>5368.861089</c:v>
                </c:pt>
                <c:pt idx="234">
                  <c:v>5367.476154</c:v>
                </c:pt>
                <c:pt idx="235">
                  <c:v>5373.1125299999994</c:v>
                </c:pt>
                <c:pt idx="236">
                  <c:v>5385.9235500000004</c:v>
                </c:pt>
                <c:pt idx="237">
                  <c:v>5405.5948470000003</c:v>
                </c:pt>
                <c:pt idx="238">
                  <c:v>5431.3970879999997</c:v>
                </c:pt>
                <c:pt idx="239">
                  <c:v>5462.1668010000003</c:v>
                </c:pt>
                <c:pt idx="240">
                  <c:v>5495.6043749999999</c:v>
                </c:pt>
                <c:pt idx="241">
                  <c:v>5531.198547</c:v>
                </c:pt>
                <c:pt idx="242">
                  <c:v>5566.0868129999999</c:v>
                </c:pt>
                <c:pt idx="243">
                  <c:v>5597.9524769999998</c:v>
                </c:pt>
                <c:pt idx="244">
                  <c:v>5624.5238220000001</c:v>
                </c:pt>
                <c:pt idx="245">
                  <c:v>5643.7533780000003</c:v>
                </c:pt>
                <c:pt idx="246">
                  <c:v>5653.9898220000005</c:v>
                </c:pt>
                <c:pt idx="247">
                  <c:v>5654.224545</c:v>
                </c:pt>
                <c:pt idx="248">
                  <c:v>5643.9953219999998</c:v>
                </c:pt>
                <c:pt idx="249">
                  <c:v>5623.3810319999993</c:v>
                </c:pt>
                <c:pt idx="250">
                  <c:v>5593.2229920000009</c:v>
                </c:pt>
                <c:pt idx="251">
                  <c:v>5554.928148</c:v>
                </c:pt>
                <c:pt idx="252">
                  <c:v>5510.3325089999998</c:v>
                </c:pt>
                <c:pt idx="253">
                  <c:v>5461.5315720000008</c:v>
                </c:pt>
                <c:pt idx="254">
                  <c:v>5411.7422279999992</c:v>
                </c:pt>
                <c:pt idx="255">
                  <c:v>5360.9346810000006</c:v>
                </c:pt>
                <c:pt idx="256">
                  <c:v>5311.9751670000005</c:v>
                </c:pt>
                <c:pt idx="257">
                  <c:v>5266.3602569999994</c:v>
                </c:pt>
                <c:pt idx="258">
                  <c:v>5225.1790949999995</c:v>
                </c:pt>
                <c:pt idx="259">
                  <c:v>5189.0978880000002</c:v>
                </c:pt>
                <c:pt idx="260">
                  <c:v>5158.3844280000003</c:v>
                </c:pt>
                <c:pt idx="261">
                  <c:v>5133.4306499999993</c:v>
                </c:pt>
                <c:pt idx="262">
                  <c:v>5112.8585400000002</c:v>
                </c:pt>
                <c:pt idx="263">
                  <c:v>5096.7076139999999</c:v>
                </c:pt>
                <c:pt idx="264">
                  <c:v>5084.3290770000003</c:v>
                </c:pt>
                <c:pt idx="265">
                  <c:v>5075.0252970000001</c:v>
                </c:pt>
                <c:pt idx="266">
                  <c:v>5068.1014140000007</c:v>
                </c:pt>
                <c:pt idx="267">
                  <c:v>5062.9940099999994</c:v>
                </c:pt>
                <c:pt idx="268">
                  <c:v>5058.9030210000001</c:v>
                </c:pt>
                <c:pt idx="269">
                  <c:v>5055.4216350000006</c:v>
                </c:pt>
                <c:pt idx="270">
                  <c:v>5052.0924749999995</c:v>
                </c:pt>
                <c:pt idx="271">
                  <c:v>5048.5274579999996</c:v>
                </c:pt>
                <c:pt idx="272">
                  <c:v>5044.4044290000002</c:v>
                </c:pt>
                <c:pt idx="273">
                  <c:v>5039.4643049999995</c:v>
                </c:pt>
                <c:pt idx="274">
                  <c:v>5033.6419740000001</c:v>
                </c:pt>
                <c:pt idx="275">
                  <c:v>5026.5590069999998</c:v>
                </c:pt>
                <c:pt idx="276">
                  <c:v>5018.246016000001</c:v>
                </c:pt>
                <c:pt idx="277">
                  <c:v>5008.6796610000001</c:v>
                </c:pt>
                <c:pt idx="278">
                  <c:v>4997.8884179999995</c:v>
                </c:pt>
                <c:pt idx="279">
                  <c:v>4985.9455889999999</c:v>
                </c:pt>
                <c:pt idx="280">
                  <c:v>4972.9603289999995</c:v>
                </c:pt>
                <c:pt idx="281">
                  <c:v>4959.3592230000004</c:v>
                </c:pt>
                <c:pt idx="282">
                  <c:v>4944.7238340000004</c:v>
                </c:pt>
                <c:pt idx="283">
                  <c:v>4929.4870920000003</c:v>
                </c:pt>
                <c:pt idx="284">
                  <c:v>4913.8089149999996</c:v>
                </c:pt>
                <c:pt idx="285">
                  <c:v>4897.8474749999996</c:v>
                </c:pt>
                <c:pt idx="286">
                  <c:v>4881.7585770000005</c:v>
                </c:pt>
                <c:pt idx="287">
                  <c:v>4865.6969759999993</c:v>
                </c:pt>
                <c:pt idx="288">
                  <c:v>4850.1397019999995</c:v>
                </c:pt>
                <c:pt idx="289">
                  <c:v>4834.5944669999999</c:v>
                </c:pt>
                <c:pt idx="290">
                  <c:v>4819.5492300000005</c:v>
                </c:pt>
                <c:pt idx="291">
                  <c:v>4805.1660029999994</c:v>
                </c:pt>
                <c:pt idx="292">
                  <c:v>4791.6021840000003</c:v>
                </c:pt>
                <c:pt idx="293">
                  <c:v>4779.0028409999995</c:v>
                </c:pt>
                <c:pt idx="294">
                  <c:v>4767.714567</c:v>
                </c:pt>
                <c:pt idx="295">
                  <c:v>4757.356992</c:v>
                </c:pt>
                <c:pt idx="296">
                  <c:v>4748.2272419999999</c:v>
                </c:pt>
                <c:pt idx="297">
                  <c:v>4740.3269790000004</c:v>
                </c:pt>
                <c:pt idx="298">
                  <c:v>4733.6048280000005</c:v>
                </c:pt>
                <c:pt idx="299">
                  <c:v>4727.9562450000003</c:v>
                </c:pt>
                <c:pt idx="300">
                  <c:v>4723.2277560000002</c:v>
                </c:pt>
                <c:pt idx="301">
                  <c:v>4719.3013170000004</c:v>
                </c:pt>
                <c:pt idx="302">
                  <c:v>4715.7949829999998</c:v>
                </c:pt>
                <c:pt idx="303">
                  <c:v>4712.5612229999997</c:v>
                </c:pt>
                <c:pt idx="304">
                  <c:v>4709.3654429999997</c:v>
                </c:pt>
                <c:pt idx="305">
                  <c:v>4705.9898130000001</c:v>
                </c:pt>
                <c:pt idx="306">
                  <c:v>4702.2468749999998</c:v>
                </c:pt>
                <c:pt idx="307">
                  <c:v>4697.9901030000001</c:v>
                </c:pt>
                <c:pt idx="308">
                  <c:v>4693.2265019999995</c:v>
                </c:pt>
                <c:pt idx="309">
                  <c:v>4687.7088629999998</c:v>
                </c:pt>
                <c:pt idx="310">
                  <c:v>4681.5275430000002</c:v>
                </c:pt>
                <c:pt idx="311">
                  <c:v>4674.7216529999996</c:v>
                </c:pt>
                <c:pt idx="312">
                  <c:v>4667.362392</c:v>
                </c:pt>
                <c:pt idx="313">
                  <c:v>4659.5417130000005</c:v>
                </c:pt>
                <c:pt idx="314">
                  <c:v>4651.3603679999997</c:v>
                </c:pt>
                <c:pt idx="315">
                  <c:v>4643.0912669999998</c:v>
                </c:pt>
                <c:pt idx="316">
                  <c:v>4634.4762300000002</c:v>
                </c:pt>
                <c:pt idx="317">
                  <c:v>4625.7571019999996</c:v>
                </c:pt>
                <c:pt idx="318">
                  <c:v>4616.9886209999995</c:v>
                </c:pt>
                <c:pt idx="319">
                  <c:v>4608.2117309999994</c:v>
                </c:pt>
                <c:pt idx="320">
                  <c:v>4599.4614119999997</c:v>
                </c:pt>
                <c:pt idx="321">
                  <c:v>4590.9546209999999</c:v>
                </c:pt>
                <c:pt idx="322">
                  <c:v>4582.3969740000002</c:v>
                </c:pt>
                <c:pt idx="323">
                  <c:v>4574.0645400000003</c:v>
                </c:pt>
                <c:pt idx="324">
                  <c:v>4566.1101870000002</c:v>
                </c:pt>
                <c:pt idx="325">
                  <c:v>4558.7588759999999</c:v>
                </c:pt>
                <c:pt idx="326">
                  <c:v>4552.3231889999997</c:v>
                </c:pt>
                <c:pt idx="327">
                  <c:v>4547.215725</c:v>
                </c:pt>
                <c:pt idx="328">
                  <c:v>4544.0010510000002</c:v>
                </c:pt>
                <c:pt idx="329">
                  <c:v>4543.1637840000003</c:v>
                </c:pt>
                <c:pt idx="330">
                  <c:v>4545.5239980000006</c:v>
                </c:pt>
                <c:pt idx="331">
                  <c:v>4551.9036059999999</c:v>
                </c:pt>
                <c:pt idx="332">
                  <c:v>4563.1886699999995</c:v>
                </c:pt>
                <c:pt idx="333">
                  <c:v>4580.2923179999998</c:v>
                </c:pt>
                <c:pt idx="334">
                  <c:v>4604.1054960000001</c:v>
                </c:pt>
                <c:pt idx="335">
                  <c:v>4634.7170699999997</c:v>
                </c:pt>
                <c:pt idx="336">
                  <c:v>4674.0485189999999</c:v>
                </c:pt>
                <c:pt idx="337">
                  <c:v>4721.9727329999996</c:v>
                </c:pt>
                <c:pt idx="338">
                  <c:v>4778.6171969999996</c:v>
                </c:pt>
                <c:pt idx="339">
                  <c:v>4843.7348519999996</c:v>
                </c:pt>
                <c:pt idx="340">
                  <c:v>4916.647293</c:v>
                </c:pt>
                <c:pt idx="341">
                  <c:v>4996.209648</c:v>
                </c:pt>
                <c:pt idx="342">
                  <c:v>5079.0405989999999</c:v>
                </c:pt>
                <c:pt idx="343">
                  <c:v>5166.5686740000001</c:v>
                </c:pt>
                <c:pt idx="344">
                  <c:v>5254.6801380000006</c:v>
                </c:pt>
                <c:pt idx="345">
                  <c:v>5340.6630239999995</c:v>
                </c:pt>
                <c:pt idx="346">
                  <c:v>5421.6606900000006</c:v>
                </c:pt>
                <c:pt idx="347">
                  <c:v>5494.8293910000002</c:v>
                </c:pt>
                <c:pt idx="348">
                  <c:v>5556.3494550000005</c:v>
                </c:pt>
                <c:pt idx="349">
                  <c:v>5606.5071450000005</c:v>
                </c:pt>
                <c:pt idx="350">
                  <c:v>5642.0825100000002</c:v>
                </c:pt>
                <c:pt idx="351">
                  <c:v>5661.8702370000001</c:v>
                </c:pt>
                <c:pt idx="352">
                  <c:v>5665.3610489999992</c:v>
                </c:pt>
                <c:pt idx="353">
                  <c:v>5652.7705860000005</c:v>
                </c:pt>
                <c:pt idx="354">
                  <c:v>5625.0162119999995</c:v>
                </c:pt>
                <c:pt idx="355">
                  <c:v>5584.6118639999995</c:v>
                </c:pt>
                <c:pt idx="356">
                  <c:v>5531.89545</c:v>
                </c:pt>
                <c:pt idx="357">
                  <c:v>5469.9987569999994</c:v>
                </c:pt>
                <c:pt idx="358">
                  <c:v>5401.5539369999997</c:v>
                </c:pt>
                <c:pt idx="359">
                  <c:v>5329.2369900000003</c:v>
                </c:pt>
                <c:pt idx="360">
                  <c:v>5255.6135969999996</c:v>
                </c:pt>
                <c:pt idx="361">
                  <c:v>5183.0077410000004</c:v>
                </c:pt>
                <c:pt idx="362">
                  <c:v>5114.7808320000004</c:v>
                </c:pt>
                <c:pt idx="363">
                  <c:v>5049.6430140000002</c:v>
                </c:pt>
                <c:pt idx="364">
                  <c:v>4990.201266</c:v>
                </c:pt>
                <c:pt idx="365">
                  <c:v>4937.1742890000005</c:v>
                </c:pt>
                <c:pt idx="366">
                  <c:v>4890.8829569999998</c:v>
                </c:pt>
                <c:pt idx="367">
                  <c:v>4851.3039389999994</c:v>
                </c:pt>
                <c:pt idx="368">
                  <c:v>4818.1364789999998</c:v>
                </c:pt>
                <c:pt idx="369">
                  <c:v>4791.376158</c:v>
                </c:pt>
                <c:pt idx="370">
                  <c:v>4769.2800239999997</c:v>
                </c:pt>
                <c:pt idx="371">
                  <c:v>4751.7561839999998</c:v>
                </c:pt>
                <c:pt idx="372">
                  <c:v>4738.081905</c:v>
                </c:pt>
                <c:pt idx="373">
                  <c:v>4727.5628280000001</c:v>
                </c:pt>
                <c:pt idx="374">
                  <c:v>4719.5639550000005</c:v>
                </c:pt>
                <c:pt idx="375">
                  <c:v>4713.6356910000004</c:v>
                </c:pt>
                <c:pt idx="376">
                  <c:v>4709.0692349999999</c:v>
                </c:pt>
                <c:pt idx="377">
                  <c:v>4705.6238370000001</c:v>
                </c:pt>
                <c:pt idx="378">
                  <c:v>4702.9989329999999</c:v>
                </c:pt>
                <c:pt idx="379">
                  <c:v>4700.9653410000001</c:v>
                </c:pt>
                <c:pt idx="380">
                  <c:v>4699.3515239999997</c:v>
                </c:pt>
                <c:pt idx="381">
                  <c:v>4698.0281519999999</c:v>
                </c:pt>
                <c:pt idx="382">
                  <c:v>4696.9139100000002</c:v>
                </c:pt>
                <c:pt idx="383">
                  <c:v>4695.8708550000001</c:v>
                </c:pt>
                <c:pt idx="384">
                  <c:v>4694.8258919999998</c:v>
                </c:pt>
                <c:pt idx="385">
                  <c:v>4693.66248</c:v>
                </c:pt>
                <c:pt idx="386">
                  <c:v>4692.233373</c:v>
                </c:pt>
                <c:pt idx="387">
                  <c:v>4690.350864</c:v>
                </c:pt>
                <c:pt idx="388">
                  <c:v>4687.7798279999997</c:v>
                </c:pt>
                <c:pt idx="389">
                  <c:v>4684.3182900000002</c:v>
                </c:pt>
                <c:pt idx="390">
                  <c:v>4679.4908789999999</c:v>
                </c:pt>
                <c:pt idx="391">
                  <c:v>4672.9750859999995</c:v>
                </c:pt>
                <c:pt idx="392">
                  <c:v>4664.3477220000004</c:v>
                </c:pt>
                <c:pt idx="393">
                  <c:v>4653.1576919999998</c:v>
                </c:pt>
                <c:pt idx="394">
                  <c:v>4638.9410429999998</c:v>
                </c:pt>
                <c:pt idx="395">
                  <c:v>4621.2386550000001</c:v>
                </c:pt>
                <c:pt idx="396">
                  <c:v>4600.0988640000005</c:v>
                </c:pt>
                <c:pt idx="397">
                  <c:v>4574.2564739999998</c:v>
                </c:pt>
                <c:pt idx="398">
                  <c:v>4543.782561</c:v>
                </c:pt>
                <c:pt idx="399">
                  <c:v>4508.4304169999996</c:v>
                </c:pt>
                <c:pt idx="400">
                  <c:v>4468.0493580000002</c:v>
                </c:pt>
                <c:pt idx="401">
                  <c:v>4422.5955509999994</c:v>
                </c:pt>
                <c:pt idx="402">
                  <c:v>4373.2169279999998</c:v>
                </c:pt>
                <c:pt idx="403">
                  <c:v>4318.0351019999998</c:v>
                </c:pt>
                <c:pt idx="404">
                  <c:v>4258.3192950000002</c:v>
                </c:pt>
                <c:pt idx="405">
                  <c:v>4194.4619220000004</c:v>
                </c:pt>
                <c:pt idx="406">
                  <c:v>4126.9434540000002</c:v>
                </c:pt>
                <c:pt idx="407">
                  <c:v>4056.3156899999999</c:v>
                </c:pt>
                <c:pt idx="408">
                  <c:v>3983.1825600000002</c:v>
                </c:pt>
                <c:pt idx="409">
                  <c:v>3909.7247640000001</c:v>
                </c:pt>
                <c:pt idx="410">
                  <c:v>3833.5173630000004</c:v>
                </c:pt>
                <c:pt idx="411">
                  <c:v>3756.7125600000004</c:v>
                </c:pt>
                <c:pt idx="412">
                  <c:v>3679.924023</c:v>
                </c:pt>
                <c:pt idx="413">
                  <c:v>3603.7262190000001</c:v>
                </c:pt>
                <c:pt idx="414">
                  <c:v>3528.644319</c:v>
                </c:pt>
                <c:pt idx="415">
                  <c:v>3455.1485729999999</c:v>
                </c:pt>
                <c:pt idx="416">
                  <c:v>3385.090236</c:v>
                </c:pt>
                <c:pt idx="417">
                  <c:v>3315.907929</c:v>
                </c:pt>
                <c:pt idx="418">
                  <c:v>3249.4052609999999</c:v>
                </c:pt>
                <c:pt idx="419">
                  <c:v>3185.8769759999996</c:v>
                </c:pt>
                <c:pt idx="420">
                  <c:v>3125.6093610000003</c:v>
                </c:pt>
                <c:pt idx="421">
                  <c:v>3068.903922</c:v>
                </c:pt>
                <c:pt idx="422">
                  <c:v>3016.1052030000001</c:v>
                </c:pt>
                <c:pt idx="423">
                  <c:v>2968.5750360000002</c:v>
                </c:pt>
                <c:pt idx="424">
                  <c:v>2924.850852</c:v>
                </c:pt>
                <c:pt idx="425">
                  <c:v>2886.6390240000001</c:v>
                </c:pt>
                <c:pt idx="426">
                  <c:v>2854.7925030000001</c:v>
                </c:pt>
                <c:pt idx="427">
                  <c:v>2830.3833809999996</c:v>
                </c:pt>
                <c:pt idx="428">
                  <c:v>2814.7364250000001</c:v>
                </c:pt>
                <c:pt idx="429">
                  <c:v>2809.4485770000001</c:v>
                </c:pt>
                <c:pt idx="430">
                  <c:v>2816.1667919999995</c:v>
                </c:pt>
                <c:pt idx="431">
                  <c:v>2837.3104050000002</c:v>
                </c:pt>
                <c:pt idx="432">
                  <c:v>2875.3635570000001</c:v>
                </c:pt>
                <c:pt idx="433">
                  <c:v>2933.0585070000002</c:v>
                </c:pt>
                <c:pt idx="434">
                  <c:v>3013.3093170000002</c:v>
                </c:pt>
                <c:pt idx="435">
                  <c:v>3119.1141390000003</c:v>
                </c:pt>
                <c:pt idx="436">
                  <c:v>3250.379547</c:v>
                </c:pt>
                <c:pt idx="437">
                  <c:v>3415.2721319999996</c:v>
                </c:pt>
                <c:pt idx="438">
                  <c:v>3613.703559</c:v>
                </c:pt>
                <c:pt idx="439">
                  <c:v>3847.4038049999999</c:v>
                </c:pt>
                <c:pt idx="440">
                  <c:v>4117.258347</c:v>
                </c:pt>
                <c:pt idx="441">
                  <c:v>4423.081083</c:v>
                </c:pt>
                <c:pt idx="442">
                  <c:v>4763.4054180000003</c:v>
                </c:pt>
                <c:pt idx="443">
                  <c:v>5127.433524</c:v>
                </c:pt>
                <c:pt idx="444">
                  <c:v>5525.9380650000003</c:v>
                </c:pt>
                <c:pt idx="445">
                  <c:v>5945.5811220000005</c:v>
                </c:pt>
                <c:pt idx="446">
                  <c:v>6378.7345380000006</c:v>
                </c:pt>
                <c:pt idx="447">
                  <c:v>6816.3511109999999</c:v>
                </c:pt>
                <c:pt idx="448">
                  <c:v>7248.2114879999999</c:v>
                </c:pt>
                <c:pt idx="449">
                  <c:v>7663.2683880000004</c:v>
                </c:pt>
                <c:pt idx="450">
                  <c:v>8042.538861</c:v>
                </c:pt>
                <c:pt idx="451">
                  <c:v>8390.6579999999994</c:v>
                </c:pt>
                <c:pt idx="452">
                  <c:v>8688.641262000001</c:v>
                </c:pt>
                <c:pt idx="453">
                  <c:v>8926.8627180000003</c:v>
                </c:pt>
                <c:pt idx="454">
                  <c:v>9097.3191599999991</c:v>
                </c:pt>
                <c:pt idx="455">
                  <c:v>9194.0518830000001</c:v>
                </c:pt>
                <c:pt idx="456">
                  <c:v>9213.4676550000004</c:v>
                </c:pt>
                <c:pt idx="457">
                  <c:v>9156.5143950000001</c:v>
                </c:pt>
                <c:pt idx="458">
                  <c:v>9022.3515480000005</c:v>
                </c:pt>
                <c:pt idx="459">
                  <c:v>8815.4306969999998</c:v>
                </c:pt>
                <c:pt idx="460">
                  <c:v>8542.1233439999996</c:v>
                </c:pt>
                <c:pt idx="461">
                  <c:v>8210.764083</c:v>
                </c:pt>
                <c:pt idx="462">
                  <c:v>7831.2110339999999</c:v>
                </c:pt>
                <c:pt idx="463">
                  <c:v>7423.1493960000007</c:v>
                </c:pt>
                <c:pt idx="464">
                  <c:v>6980.7541500000007</c:v>
                </c:pt>
                <c:pt idx="465">
                  <c:v>6523.5306689999998</c:v>
                </c:pt>
                <c:pt idx="466">
                  <c:v>6062.3281109999998</c:v>
                </c:pt>
                <c:pt idx="467">
                  <c:v>5607.0838349999995</c:v>
                </c:pt>
                <c:pt idx="468">
                  <c:v>5166.4985159999997</c:v>
                </c:pt>
                <c:pt idx="469">
                  <c:v>4747.810614</c:v>
                </c:pt>
                <c:pt idx="470">
                  <c:v>4364.3509860000004</c:v>
                </c:pt>
                <c:pt idx="471">
                  <c:v>4004.1320970000002</c:v>
                </c:pt>
                <c:pt idx="472">
                  <c:v>3677.963283</c:v>
                </c:pt>
                <c:pt idx="473">
                  <c:v>3386.9470500000002</c:v>
                </c:pt>
                <c:pt idx="474">
                  <c:v>3130.9475730000004</c:v>
                </c:pt>
                <c:pt idx="475">
                  <c:v>2908.806231</c:v>
                </c:pt>
                <c:pt idx="476">
                  <c:v>2718.5713170000004</c:v>
                </c:pt>
                <c:pt idx="477">
                  <c:v>2560.732872</c:v>
                </c:pt>
                <c:pt idx="478">
                  <c:v>2425.8942030000003</c:v>
                </c:pt>
                <c:pt idx="479">
                  <c:v>2314.598583</c:v>
                </c:pt>
                <c:pt idx="480">
                  <c:v>2223.7959809999998</c:v>
                </c:pt>
                <c:pt idx="481">
                  <c:v>2150.54493</c:v>
                </c:pt>
                <c:pt idx="482">
                  <c:v>2092.101615</c:v>
                </c:pt>
                <c:pt idx="483">
                  <c:v>2045.9779860000001</c:v>
                </c:pt>
                <c:pt idx="484">
                  <c:v>2010.619551</c:v>
                </c:pt>
                <c:pt idx="485">
                  <c:v>1982.6769899999999</c:v>
                </c:pt>
                <c:pt idx="486">
                  <c:v>1961.360199</c:v>
                </c:pt>
                <c:pt idx="487">
                  <c:v>1945.3142460000001</c:v>
                </c:pt>
                <c:pt idx="488">
                  <c:v>1933.4251260000001</c:v>
                </c:pt>
                <c:pt idx="489">
                  <c:v>1924.7885160000001</c:v>
                </c:pt>
                <c:pt idx="490">
                  <c:v>1918.781148</c:v>
                </c:pt>
                <c:pt idx="491">
                  <c:v>1914.5812349999999</c:v>
                </c:pt>
                <c:pt idx="492">
                  <c:v>1911.8740500000001</c:v>
                </c:pt>
                <c:pt idx="493">
                  <c:v>1910.2907010000001</c:v>
                </c:pt>
                <c:pt idx="494">
                  <c:v>1909.5363179999999</c:v>
                </c:pt>
                <c:pt idx="495">
                  <c:v>1909.3732620000001</c:v>
                </c:pt>
                <c:pt idx="496">
                  <c:v>1909.6079669999999</c:v>
                </c:pt>
                <c:pt idx="497">
                  <c:v>1910.06979</c:v>
                </c:pt>
                <c:pt idx="498">
                  <c:v>1910.6471040000001</c:v>
                </c:pt>
                <c:pt idx="499">
                  <c:v>1911.2202990000001</c:v>
                </c:pt>
                <c:pt idx="500">
                  <c:v>1911.6951570000001</c:v>
                </c:pt>
                <c:pt idx="501">
                  <c:v>1911.9926519999999</c:v>
                </c:pt>
                <c:pt idx="502">
                  <c:v>1912.047282</c:v>
                </c:pt>
                <c:pt idx="503">
                  <c:v>1911.8059289999999</c:v>
                </c:pt>
                <c:pt idx="504">
                  <c:v>1911.2424840000001</c:v>
                </c:pt>
                <c:pt idx="505">
                  <c:v>1910.3033459999999</c:v>
                </c:pt>
                <c:pt idx="506">
                  <c:v>1908.9764339999999</c:v>
                </c:pt>
                <c:pt idx="507">
                  <c:v>1907.251446</c:v>
                </c:pt>
                <c:pt idx="508">
                  <c:v>1905.1275000000001</c:v>
                </c:pt>
                <c:pt idx="509">
                  <c:v>1902.6124829999999</c:v>
                </c:pt>
                <c:pt idx="510">
                  <c:v>1899.722325</c:v>
                </c:pt>
                <c:pt idx="511">
                  <c:v>1896.5496150000001</c:v>
                </c:pt>
                <c:pt idx="512">
                  <c:v>1892.990859</c:v>
                </c:pt>
                <c:pt idx="513">
                  <c:v>1889.1427979999999</c:v>
                </c:pt>
                <c:pt idx="514">
                  <c:v>1885.043328</c:v>
                </c:pt>
                <c:pt idx="515">
                  <c:v>1880.7327090000001</c:v>
                </c:pt>
                <c:pt idx="516">
                  <c:v>1876.2521219999999</c:v>
                </c:pt>
                <c:pt idx="517">
                  <c:v>1871.7373949999999</c:v>
                </c:pt>
                <c:pt idx="518">
                  <c:v>1867.0387169999999</c:v>
                </c:pt>
                <c:pt idx="519">
                  <c:v>1862.2850790000002</c:v>
                </c:pt>
                <c:pt idx="520">
                  <c:v>1857.5089260000002</c:v>
                </c:pt>
                <c:pt idx="521">
                  <c:v>1852.7385509999999</c:v>
                </c:pt>
                <c:pt idx="522">
                  <c:v>1847.998059</c:v>
                </c:pt>
                <c:pt idx="523">
                  <c:v>1843.3077449999998</c:v>
                </c:pt>
                <c:pt idx="524">
                  <c:v>1838.778468</c:v>
                </c:pt>
                <c:pt idx="525">
                  <c:v>1834.236723</c:v>
                </c:pt>
                <c:pt idx="526">
                  <c:v>1829.792676</c:v>
                </c:pt>
                <c:pt idx="527">
                  <c:v>1825.4625510000001</c:v>
                </c:pt>
                <c:pt idx="528">
                  <c:v>1821.2653169999999</c:v>
                </c:pt>
                <c:pt idx="529">
                  <c:v>1817.224146</c:v>
                </c:pt>
                <c:pt idx="530">
                  <c:v>1813.3675740000001</c:v>
                </c:pt>
                <c:pt idx="531">
                  <c:v>1809.8020590000001</c:v>
                </c:pt>
                <c:pt idx="532">
                  <c:v>1806.4193969999999</c:v>
                </c:pt>
                <c:pt idx="533">
                  <c:v>1803.3434070000001</c:v>
                </c:pt>
                <c:pt idx="534">
                  <c:v>1800.6267029999999</c:v>
                </c:pt>
                <c:pt idx="535">
                  <c:v>1798.326039</c:v>
                </c:pt>
                <c:pt idx="536">
                  <c:v>1796.5005719999999</c:v>
                </c:pt>
                <c:pt idx="537">
                  <c:v>1795.2097590000001</c:v>
                </c:pt>
                <c:pt idx="538">
                  <c:v>1794.5189399999999</c:v>
                </c:pt>
                <c:pt idx="539">
                  <c:v>1794.4511880000002</c:v>
                </c:pt>
                <c:pt idx="540">
                  <c:v>1795.0726260000001</c:v>
                </c:pt>
                <c:pt idx="541">
                  <c:v>1796.4187890000001</c:v>
                </c:pt>
                <c:pt idx="542">
                  <c:v>1798.5125820000001</c:v>
                </c:pt>
                <c:pt idx="543">
                  <c:v>1801.3617510000001</c:v>
                </c:pt>
                <c:pt idx="544">
                  <c:v>1804.8758790000002</c:v>
                </c:pt>
                <c:pt idx="545">
                  <c:v>1809.1727249999999</c:v>
                </c:pt>
                <c:pt idx="546">
                  <c:v>1814.136309</c:v>
                </c:pt>
                <c:pt idx="547">
                  <c:v>1819.693626</c:v>
                </c:pt>
                <c:pt idx="548">
                  <c:v>1825.748202</c:v>
                </c:pt>
                <c:pt idx="549">
                  <c:v>1832.1800309999999</c:v>
                </c:pt>
                <c:pt idx="550">
                  <c:v>1838.84637</c:v>
                </c:pt>
                <c:pt idx="551">
                  <c:v>1845.4464869999999</c:v>
                </c:pt>
                <c:pt idx="552">
                  <c:v>1852.0768560000001</c:v>
                </c:pt>
                <c:pt idx="553">
                  <c:v>1858.4045459999998</c:v>
                </c:pt>
                <c:pt idx="554">
                  <c:v>1864.224972</c:v>
                </c:pt>
                <c:pt idx="555">
                  <c:v>1869.3306809999999</c:v>
                </c:pt>
                <c:pt idx="556">
                  <c:v>1873.518321</c:v>
                </c:pt>
                <c:pt idx="557">
                  <c:v>1876.596129</c:v>
                </c:pt>
                <c:pt idx="558">
                  <c:v>1878.3687540000001</c:v>
                </c:pt>
                <c:pt idx="559">
                  <c:v>1878.766257</c:v>
                </c:pt>
                <c:pt idx="560">
                  <c:v>1877.624595</c:v>
                </c:pt>
                <c:pt idx="561">
                  <c:v>1874.8688219999999</c:v>
                </c:pt>
                <c:pt idx="562">
                  <c:v>1870.4664299999999</c:v>
                </c:pt>
                <c:pt idx="563">
                  <c:v>1864.4293950000001</c:v>
                </c:pt>
                <c:pt idx="564">
                  <c:v>1856.814126</c:v>
                </c:pt>
                <c:pt idx="565">
                  <c:v>1847.9188920000001</c:v>
                </c:pt>
                <c:pt idx="566">
                  <c:v>1837.507239</c:v>
                </c:pt>
                <c:pt idx="567">
                  <c:v>1825.918224</c:v>
                </c:pt>
                <c:pt idx="568">
                  <c:v>1813.345296</c:v>
                </c:pt>
                <c:pt idx="569">
                  <c:v>1799.998632</c:v>
                </c:pt>
                <c:pt idx="570">
                  <c:v>1786.0964039999999</c:v>
                </c:pt>
                <c:pt idx="571">
                  <c:v>1772.1487589999999</c:v>
                </c:pt>
                <c:pt idx="572">
                  <c:v>1757.7800580000001</c:v>
                </c:pt>
                <c:pt idx="573">
                  <c:v>1743.4718339999999</c:v>
                </c:pt>
                <c:pt idx="574">
                  <c:v>1729.3967459999999</c:v>
                </c:pt>
                <c:pt idx="575">
                  <c:v>1715.7024690000001</c:v>
                </c:pt>
                <c:pt idx="576">
                  <c:v>1702.5094590000001</c:v>
                </c:pt>
                <c:pt idx="577">
                  <c:v>1689.910476</c:v>
                </c:pt>
                <c:pt idx="578">
                  <c:v>1678.208355</c:v>
                </c:pt>
                <c:pt idx="579">
                  <c:v>1666.956876</c:v>
                </c:pt>
                <c:pt idx="580">
                  <c:v>1656.4281330000001</c:v>
                </c:pt>
                <c:pt idx="581">
                  <c:v>1646.6266800000001</c:v>
                </c:pt>
                <c:pt idx="582">
                  <c:v>1637.544615</c:v>
                </c:pt>
                <c:pt idx="583">
                  <c:v>1629.1659570000002</c:v>
                </c:pt>
                <c:pt idx="584">
                  <c:v>1621.470699</c:v>
                </c:pt>
                <c:pt idx="585">
                  <c:v>1614.575292</c:v>
                </c:pt>
                <c:pt idx="586">
                  <c:v>1608.1743150000002</c:v>
                </c:pt>
                <c:pt idx="587">
                  <c:v>1602.4036649999998</c:v>
                </c:pt>
                <c:pt idx="588">
                  <c:v>1597.2538889999998</c:v>
                </c:pt>
                <c:pt idx="589">
                  <c:v>1592.7206309999999</c:v>
                </c:pt>
                <c:pt idx="590">
                  <c:v>1588.8039630000001</c:v>
                </c:pt>
                <c:pt idx="591">
                  <c:v>1585.5070229999999</c:v>
                </c:pt>
                <c:pt idx="592">
                  <c:v>1582.882413</c:v>
                </c:pt>
                <c:pt idx="593">
                  <c:v>1580.824032</c:v>
                </c:pt>
                <c:pt idx="594">
                  <c:v>1579.392867</c:v>
                </c:pt>
                <c:pt idx="595">
                  <c:v>1578.5830769999998</c:v>
                </c:pt>
                <c:pt idx="596">
                  <c:v>1578.3808470000001</c:v>
                </c:pt>
                <c:pt idx="597">
                  <c:v>1578.762516</c:v>
                </c:pt>
                <c:pt idx="598">
                  <c:v>1579.668993</c:v>
                </c:pt>
                <c:pt idx="599">
                  <c:v>1581.0920219999998</c:v>
                </c:pt>
                <c:pt idx="600">
                  <c:v>1582.959261</c:v>
                </c:pt>
                <c:pt idx="601">
                  <c:v>1585.2000720000001</c:v>
                </c:pt>
                <c:pt idx="602">
                  <c:v>1587.7333020000001</c:v>
                </c:pt>
                <c:pt idx="603">
                  <c:v>1590.4691309999998</c:v>
                </c:pt>
                <c:pt idx="604">
                  <c:v>1593.3115110000001</c:v>
                </c:pt>
                <c:pt idx="605">
                  <c:v>1596.103494</c:v>
                </c:pt>
                <c:pt idx="606">
                  <c:v>1598.8635870000001</c:v>
                </c:pt>
                <c:pt idx="607">
                  <c:v>1601.4370740000002</c:v>
                </c:pt>
                <c:pt idx="608">
                  <c:v>1603.7342429999999</c:v>
                </c:pt>
                <c:pt idx="609">
                  <c:v>1605.6751530000001</c:v>
                </c:pt>
                <c:pt idx="610">
                  <c:v>1607.192415</c:v>
                </c:pt>
                <c:pt idx="611">
                  <c:v>1608.233463</c:v>
                </c:pt>
                <c:pt idx="612">
                  <c:v>1608.756609</c:v>
                </c:pt>
                <c:pt idx="613">
                  <c:v>1608.7648470000001</c:v>
                </c:pt>
                <c:pt idx="614">
                  <c:v>1608.239904</c:v>
                </c:pt>
                <c:pt idx="615">
                  <c:v>1607.1961800000001</c:v>
                </c:pt>
                <c:pt idx="616">
                  <c:v>1605.6630329999998</c:v>
                </c:pt>
                <c:pt idx="617">
                  <c:v>1603.682595</c:v>
                </c:pt>
                <c:pt idx="618">
                  <c:v>1601.307114</c:v>
                </c:pt>
                <c:pt idx="619">
                  <c:v>1598.6542199999999</c:v>
                </c:pt>
                <c:pt idx="620">
                  <c:v>1595.6756309999998</c:v>
                </c:pt>
                <c:pt idx="621">
                  <c:v>1592.487672</c:v>
                </c:pt>
                <c:pt idx="622">
                  <c:v>1589.1527640000002</c:v>
                </c:pt>
                <c:pt idx="623">
                  <c:v>1585.7290439999999</c:v>
                </c:pt>
                <c:pt idx="624">
                  <c:v>1582.2684420000001</c:v>
                </c:pt>
                <c:pt idx="625">
                  <c:v>1578.8855130000002</c:v>
                </c:pt>
                <c:pt idx="626">
                  <c:v>1575.4749449999999</c:v>
                </c:pt>
                <c:pt idx="627">
                  <c:v>1572.1354139999999</c:v>
                </c:pt>
                <c:pt idx="628">
                  <c:v>1568.886933</c:v>
                </c:pt>
                <c:pt idx="629">
                  <c:v>1565.742336</c:v>
                </c:pt>
                <c:pt idx="630">
                  <c:v>1562.70831</c:v>
                </c:pt>
                <c:pt idx="631">
                  <c:v>1559.786589</c:v>
                </c:pt>
                <c:pt idx="632">
                  <c:v>1557.031371</c:v>
                </c:pt>
                <c:pt idx="633">
                  <c:v>1554.3230129999999</c:v>
                </c:pt>
                <c:pt idx="634">
                  <c:v>1551.7129709999999</c:v>
                </c:pt>
                <c:pt idx="635">
                  <c:v>1549.1924370000002</c:v>
                </c:pt>
                <c:pt idx="636">
                  <c:v>1546.75092</c:v>
                </c:pt>
                <c:pt idx="637">
                  <c:v>1544.3759970000001</c:v>
                </c:pt>
                <c:pt idx="638">
                  <c:v>1542.0528239999999</c:v>
                </c:pt>
                <c:pt idx="639">
                  <c:v>1539.810039</c:v>
                </c:pt>
                <c:pt idx="640">
                  <c:v>1537.533042</c:v>
                </c:pt>
                <c:pt idx="641">
                  <c:v>1535.243181</c:v>
                </c:pt>
                <c:pt idx="642">
                  <c:v>1532.9103269999998</c:v>
                </c:pt>
                <c:pt idx="643">
                  <c:v>1530.499965</c:v>
                </c:pt>
                <c:pt idx="644">
                  <c:v>1527.9736619999999</c:v>
                </c:pt>
                <c:pt idx="645">
                  <c:v>1525.2900240000001</c:v>
                </c:pt>
                <c:pt idx="646">
                  <c:v>1522.4672249999999</c:v>
                </c:pt>
                <c:pt idx="647">
                  <c:v>1519.345587</c:v>
                </c:pt>
                <c:pt idx="648">
                  <c:v>1515.94119</c:v>
                </c:pt>
                <c:pt idx="649">
                  <c:v>1512.2179740000001</c:v>
                </c:pt>
                <c:pt idx="650">
                  <c:v>1508.146659</c:v>
                </c:pt>
                <c:pt idx="651">
                  <c:v>1503.7068809999998</c:v>
                </c:pt>
                <c:pt idx="652">
                  <c:v>1498.991178</c:v>
                </c:pt>
                <c:pt idx="653">
                  <c:v>1493.8055730000001</c:v>
                </c:pt>
                <c:pt idx="654">
                  <c:v>1488.260025</c:v>
                </c:pt>
                <c:pt idx="655">
                  <c:v>1482.3836250000002</c:v>
                </c:pt>
                <c:pt idx="656">
                  <c:v>1476.2186700000002</c:v>
                </c:pt>
                <c:pt idx="657">
                  <c:v>1469.819712</c:v>
                </c:pt>
                <c:pt idx="658">
                  <c:v>1463.2520400000001</c:v>
                </c:pt>
                <c:pt idx="659">
                  <c:v>1456.7259899999999</c:v>
                </c:pt>
                <c:pt idx="660">
                  <c:v>1450.048368</c:v>
                </c:pt>
                <c:pt idx="661">
                  <c:v>1443.437889</c:v>
                </c:pt>
                <c:pt idx="662">
                  <c:v>1436.9784990000001</c:v>
                </c:pt>
                <c:pt idx="663">
                  <c:v>1430.7516420000002</c:v>
                </c:pt>
                <c:pt idx="664">
                  <c:v>1424.83332</c:v>
                </c:pt>
                <c:pt idx="665">
                  <c:v>1419.2914109999999</c:v>
                </c:pt>
                <c:pt idx="666">
                  <c:v>1414.282872</c:v>
                </c:pt>
                <c:pt idx="667">
                  <c:v>1409.6432339999999</c:v>
                </c:pt>
                <c:pt idx="668">
                  <c:v>1405.5125460000002</c:v>
                </c:pt>
                <c:pt idx="669">
                  <c:v>1401.9068969999998</c:v>
                </c:pt>
                <c:pt idx="670">
                  <c:v>1398.826845</c:v>
                </c:pt>
                <c:pt idx="671">
                  <c:v>1396.2574889999999</c:v>
                </c:pt>
                <c:pt idx="672">
                  <c:v>1394.1690419999998</c:v>
                </c:pt>
                <c:pt idx="673">
                  <c:v>1392.5475839999999</c:v>
                </c:pt>
                <c:pt idx="674">
                  <c:v>1391.2707360000002</c:v>
                </c:pt>
                <c:pt idx="675">
                  <c:v>1390.3105169999999</c:v>
                </c:pt>
                <c:pt idx="676">
                  <c:v>1389.5926860000002</c:v>
                </c:pt>
                <c:pt idx="677">
                  <c:v>1389.037251</c:v>
                </c:pt>
                <c:pt idx="678">
                  <c:v>1388.5610730000001</c:v>
                </c:pt>
                <c:pt idx="679">
                  <c:v>1388.0908650000001</c:v>
                </c:pt>
                <c:pt idx="680">
                  <c:v>1387.52673</c:v>
                </c:pt>
                <c:pt idx="681">
                  <c:v>1386.800802</c:v>
                </c:pt>
                <c:pt idx="682">
                  <c:v>1385.8422599999999</c:v>
                </c:pt>
                <c:pt idx="683">
                  <c:v>1384.5886410000001</c:v>
                </c:pt>
                <c:pt idx="684">
                  <c:v>1382.9872440000001</c:v>
                </c:pt>
                <c:pt idx="685">
                  <c:v>1380.996144</c:v>
                </c:pt>
                <c:pt idx="686">
                  <c:v>1378.6382639999999</c:v>
                </c:pt>
                <c:pt idx="687">
                  <c:v>1375.796304</c:v>
                </c:pt>
                <c:pt idx="688">
                  <c:v>1372.5065159999999</c:v>
                </c:pt>
                <c:pt idx="689">
                  <c:v>1368.7706699999999</c:v>
                </c:pt>
                <c:pt idx="690">
                  <c:v>1364.5997219999999</c:v>
                </c:pt>
                <c:pt idx="691">
                  <c:v>1360.0125</c:v>
                </c:pt>
                <c:pt idx="692">
                  <c:v>1355.0342400000002</c:v>
                </c:pt>
                <c:pt idx="693">
                  <c:v>1349.8074059999999</c:v>
                </c:pt>
                <c:pt idx="694">
                  <c:v>1344.147105</c:v>
                </c:pt>
                <c:pt idx="695">
                  <c:v>1338.1940910000001</c:v>
                </c:pt>
                <c:pt idx="696">
                  <c:v>1331.9846009999999</c:v>
                </c:pt>
                <c:pt idx="697">
                  <c:v>1325.55468</c:v>
                </c:pt>
                <c:pt idx="698">
                  <c:v>1318.939476</c:v>
                </c:pt>
                <c:pt idx="699">
                  <c:v>1312.172769</c:v>
                </c:pt>
                <c:pt idx="700">
                  <c:v>1305.428322</c:v>
                </c:pt>
                <c:pt idx="701">
                  <c:v>1298.4553619999999</c:v>
                </c:pt>
                <c:pt idx="702">
                  <c:v>1291.4228190000001</c:v>
                </c:pt>
                <c:pt idx="703">
                  <c:v>1284.3593609999998</c:v>
                </c:pt>
                <c:pt idx="704">
                  <c:v>1277.2932629999998</c:v>
                </c:pt>
                <c:pt idx="705">
                  <c:v>1270.2528990000001</c:v>
                </c:pt>
                <c:pt idx="706">
                  <c:v>1263.4090259999998</c:v>
                </c:pt>
                <c:pt idx="707">
                  <c:v>1256.5058339999998</c:v>
                </c:pt>
                <c:pt idx="708">
                  <c:v>1249.7175870000001</c:v>
                </c:pt>
                <c:pt idx="709">
                  <c:v>1243.0766190000002</c:v>
                </c:pt>
                <c:pt idx="710">
                  <c:v>1236.6164999999999</c:v>
                </c:pt>
                <c:pt idx="711">
                  <c:v>1230.3718349999999</c:v>
                </c:pt>
                <c:pt idx="712">
                  <c:v>1224.3779009999998</c:v>
                </c:pt>
                <c:pt idx="713">
                  <c:v>1218.783555</c:v>
                </c:pt>
                <c:pt idx="714">
                  <c:v>1213.3902030000002</c:v>
                </c:pt>
                <c:pt idx="715">
                  <c:v>1208.3515439999999</c:v>
                </c:pt>
                <c:pt idx="716">
                  <c:v>1203.7000919999998</c:v>
                </c:pt>
                <c:pt idx="717">
                  <c:v>1199.4661530000001</c:v>
                </c:pt>
                <c:pt idx="718">
                  <c:v>1195.677312</c:v>
                </c:pt>
                <c:pt idx="719">
                  <c:v>1192.3580160000001</c:v>
                </c:pt>
                <c:pt idx="720">
                  <c:v>1189.581981</c:v>
                </c:pt>
                <c:pt idx="721">
                  <c:v>1187.250681</c:v>
                </c:pt>
                <c:pt idx="722">
                  <c:v>1185.440877</c:v>
                </c:pt>
                <c:pt idx="723">
                  <c:v>1184.1628740000001</c:v>
                </c:pt>
                <c:pt idx="724">
                  <c:v>1183.42362</c:v>
                </c:pt>
                <c:pt idx="725">
                  <c:v>1183.2269489999999</c:v>
                </c:pt>
                <c:pt idx="726">
                  <c:v>1183.5738509999999</c:v>
                </c:pt>
                <c:pt idx="727">
                  <c:v>1184.439177</c:v>
                </c:pt>
                <c:pt idx="728">
                  <c:v>1185.855024</c:v>
                </c:pt>
                <c:pt idx="729">
                  <c:v>1187.802504</c:v>
                </c:pt>
                <c:pt idx="730">
                  <c:v>1190.2727460000001</c:v>
                </c:pt>
                <c:pt idx="731">
                  <c:v>1193.254113</c:v>
                </c:pt>
                <c:pt idx="732">
                  <c:v>1196.731716</c:v>
                </c:pt>
                <c:pt idx="733">
                  <c:v>1200.6867239999999</c:v>
                </c:pt>
                <c:pt idx="734">
                  <c:v>1205.0011890000001</c:v>
                </c:pt>
                <c:pt idx="735">
                  <c:v>1209.8260289999998</c:v>
                </c:pt>
                <c:pt idx="736">
                  <c:v>1215.0397830000002</c:v>
                </c:pt>
                <c:pt idx="737">
                  <c:v>1220.5983990000002</c:v>
                </c:pt>
                <c:pt idx="738">
                  <c:v>1226.4489059999999</c:v>
                </c:pt>
                <c:pt idx="739">
                  <c:v>1232.528577</c:v>
                </c:pt>
                <c:pt idx="740">
                  <c:v>1238.6360999999999</c:v>
                </c:pt>
                <c:pt idx="741">
                  <c:v>1244.9439629999999</c:v>
                </c:pt>
                <c:pt idx="742">
                  <c:v>1251.2327339999999</c:v>
                </c:pt>
                <c:pt idx="743">
                  <c:v>1257.39942</c:v>
                </c:pt>
                <c:pt idx="744">
                  <c:v>1263.332901</c:v>
                </c:pt>
                <c:pt idx="745">
                  <c:v>1268.915814</c:v>
                </c:pt>
                <c:pt idx="746">
                  <c:v>1274.026998</c:v>
                </c:pt>
                <c:pt idx="747">
                  <c:v>1278.458979</c:v>
                </c:pt>
                <c:pt idx="748">
                  <c:v>1282.278879</c:v>
                </c:pt>
                <c:pt idx="749">
                  <c:v>1285.2743730000002</c:v>
                </c:pt>
                <c:pt idx="750">
                  <c:v>1287.341772</c:v>
                </c:pt>
                <c:pt idx="751">
                  <c:v>1288.391028</c:v>
                </c:pt>
                <c:pt idx="752">
                  <c:v>1288.3493430000001</c:v>
                </c:pt>
                <c:pt idx="753">
                  <c:v>1287.1644329999999</c:v>
                </c:pt>
                <c:pt idx="754">
                  <c:v>1284.8671409999999</c:v>
                </c:pt>
                <c:pt idx="755">
                  <c:v>1281.3578520000001</c:v>
                </c:pt>
                <c:pt idx="756">
                  <c:v>1276.6947869999999</c:v>
                </c:pt>
                <c:pt idx="757">
                  <c:v>1270.92741</c:v>
                </c:pt>
                <c:pt idx="758">
                  <c:v>1264.131789</c:v>
                </c:pt>
                <c:pt idx="759">
                  <c:v>1256.409216</c:v>
                </c:pt>
                <c:pt idx="760">
                  <c:v>1247.8838970000002</c:v>
                </c:pt>
                <c:pt idx="761">
                  <c:v>1238.8928310000001</c:v>
                </c:pt>
                <c:pt idx="762">
                  <c:v>1229.2185300000001</c:v>
                </c:pt>
                <c:pt idx="763">
                  <c:v>1219.2134100000001</c:v>
                </c:pt>
                <c:pt idx="764">
                  <c:v>1209.0555749999999</c:v>
                </c:pt>
                <c:pt idx="765">
                  <c:v>1198.9248150000001</c:v>
                </c:pt>
                <c:pt idx="766">
                  <c:v>1188.9974099999999</c:v>
                </c:pt>
                <c:pt idx="767">
                  <c:v>1179.631359</c:v>
                </c:pt>
                <c:pt idx="768">
                  <c:v>1170.5883269999999</c:v>
                </c:pt>
                <c:pt idx="769">
                  <c:v>1162.2048540000001</c:v>
                </c:pt>
                <c:pt idx="770">
                  <c:v>1154.5966680000001</c:v>
                </c:pt>
                <c:pt idx="771">
                  <c:v>1147.8550889999999</c:v>
                </c:pt>
                <c:pt idx="772">
                  <c:v>1142.044752</c:v>
                </c:pt>
                <c:pt idx="773">
                  <c:v>1137.202221</c:v>
                </c:pt>
                <c:pt idx="774">
                  <c:v>1133.4046980000001</c:v>
                </c:pt>
                <c:pt idx="775">
                  <c:v>1130.4743129999999</c:v>
                </c:pt>
                <c:pt idx="776">
                  <c:v>1128.453399</c:v>
                </c:pt>
                <c:pt idx="777">
                  <c:v>1127.2702380000001</c:v>
                </c:pt>
                <c:pt idx="778">
                  <c:v>1126.8308790000001</c:v>
                </c:pt>
                <c:pt idx="779">
                  <c:v>1127.0224949999999</c:v>
                </c:pt>
                <c:pt idx="780">
                  <c:v>1127.717271</c:v>
                </c:pt>
                <c:pt idx="781">
                  <c:v>1128.752322</c:v>
                </c:pt>
                <c:pt idx="782">
                  <c:v>1130.0283869999998</c:v>
                </c:pt>
                <c:pt idx="783">
                  <c:v>1131.3804870000001</c:v>
                </c:pt>
                <c:pt idx="784">
                  <c:v>1132.664481</c:v>
                </c:pt>
                <c:pt idx="785">
                  <c:v>1133.7429569999999</c:v>
                </c:pt>
                <c:pt idx="786">
                  <c:v>1134.489012</c:v>
                </c:pt>
                <c:pt idx="787">
                  <c:v>1134.7895819999999</c:v>
                </c:pt>
                <c:pt idx="788">
                  <c:v>1134.559029</c:v>
                </c:pt>
                <c:pt idx="789">
                  <c:v>1133.71092</c:v>
                </c:pt>
                <c:pt idx="790">
                  <c:v>1132.1857769999999</c:v>
                </c:pt>
                <c:pt idx="791">
                  <c:v>1129.9456259999999</c:v>
                </c:pt>
                <c:pt idx="792">
                  <c:v>1126.9728689999999</c:v>
                </c:pt>
                <c:pt idx="793">
                  <c:v>1123.269507</c:v>
                </c:pt>
                <c:pt idx="794">
                  <c:v>1118.9526960000001</c:v>
                </c:pt>
                <c:pt idx="795">
                  <c:v>1113.8783069999999</c:v>
                </c:pt>
                <c:pt idx="796">
                  <c:v>1108.179351</c:v>
                </c:pt>
                <c:pt idx="797">
                  <c:v>1101.9175290000001</c:v>
                </c:pt>
                <c:pt idx="798">
                  <c:v>1095.1632570000002</c:v>
                </c:pt>
                <c:pt idx="799">
                  <c:v>1087.9928730000001</c:v>
                </c:pt>
                <c:pt idx="800">
                  <c:v>1080.4859550000001</c:v>
                </c:pt>
                <c:pt idx="801">
                  <c:v>1072.883229</c:v>
                </c:pt>
                <c:pt idx="802">
                  <c:v>1064.9453129999999</c:v>
                </c:pt>
                <c:pt idx="803">
                  <c:v>1056.9035160000001</c:v>
                </c:pt>
                <c:pt idx="804">
                  <c:v>1048.8280649999999</c:v>
                </c:pt>
                <c:pt idx="805">
                  <c:v>1040.7829590000001</c:v>
                </c:pt>
                <c:pt idx="806">
                  <c:v>1032.8251680000001</c:v>
                </c:pt>
                <c:pt idx="807">
                  <c:v>1025.0042100000001</c:v>
                </c:pt>
                <c:pt idx="808">
                  <c:v>1017.515994</c:v>
                </c:pt>
                <c:pt idx="809">
                  <c:v>1010.082615</c:v>
                </c:pt>
                <c:pt idx="810">
                  <c:v>1002.889854</c:v>
                </c:pt>
                <c:pt idx="811">
                  <c:v>995.95918499999993</c:v>
                </c:pt>
                <c:pt idx="812">
                  <c:v>989.30643300000008</c:v>
                </c:pt>
                <c:pt idx="813">
                  <c:v>982.94252400000005</c:v>
                </c:pt>
                <c:pt idx="814">
                  <c:v>976.87425300000007</c:v>
                </c:pt>
                <c:pt idx="815">
                  <c:v>971.21972699999992</c:v>
                </c:pt>
                <c:pt idx="816">
                  <c:v>965.74395299999992</c:v>
                </c:pt>
                <c:pt idx="817">
                  <c:v>960.56620199999998</c:v>
                </c:pt>
                <c:pt idx="818">
                  <c:v>955.68309899999997</c:v>
                </c:pt>
                <c:pt idx="819">
                  <c:v>951.08981399999993</c:v>
                </c:pt>
                <c:pt idx="820">
                  <c:v>946.78028099999995</c:v>
                </c:pt>
                <c:pt idx="821">
                  <c:v>942.82691399999999</c:v>
                </c:pt>
                <c:pt idx="822">
                  <c:v>939.05690100000004</c:v>
                </c:pt>
                <c:pt idx="823">
                  <c:v>935.54608199999996</c:v>
                </c:pt>
                <c:pt idx="824">
                  <c:v>932.28398700000002</c:v>
                </c:pt>
                <c:pt idx="825">
                  <c:v>929.25889199999995</c:v>
                </c:pt>
                <c:pt idx="826">
                  <c:v>926.45772899999997</c:v>
                </c:pt>
                <c:pt idx="827">
                  <c:v>923.86600199999998</c:v>
                </c:pt>
                <c:pt idx="828">
                  <c:v>921.51486599999998</c:v>
                </c:pt>
                <c:pt idx="829">
                  <c:v>919.28919900000005</c:v>
                </c:pt>
                <c:pt idx="830">
                  <c:v>917.22103800000002</c:v>
                </c:pt>
                <c:pt idx="831">
                  <c:v>915.29016000000001</c:v>
                </c:pt>
                <c:pt idx="832">
                  <c:v>913.47515999999996</c:v>
                </c:pt>
                <c:pt idx="833">
                  <c:v>911.75366400000007</c:v>
                </c:pt>
                <c:pt idx="834">
                  <c:v>910.10260800000003</c:v>
                </c:pt>
                <c:pt idx="835">
                  <c:v>908.53098299999999</c:v>
                </c:pt>
                <c:pt idx="836">
                  <c:v>906.95025299999998</c:v>
                </c:pt>
                <c:pt idx="837">
                  <c:v>905.37050999999997</c:v>
                </c:pt>
                <c:pt idx="838">
                  <c:v>903.76948499999992</c:v>
                </c:pt>
                <c:pt idx="839">
                  <c:v>902.12611800000002</c:v>
                </c:pt>
                <c:pt idx="840">
                  <c:v>900.42096599999991</c:v>
                </c:pt>
                <c:pt idx="841">
                  <c:v>898.63658099999998</c:v>
                </c:pt>
                <c:pt idx="842">
                  <c:v>896.79722099999992</c:v>
                </c:pt>
                <c:pt idx="843">
                  <c:v>894.81395400000008</c:v>
                </c:pt>
                <c:pt idx="844">
                  <c:v>892.71441300000004</c:v>
                </c:pt>
                <c:pt idx="845">
                  <c:v>890.49194399999999</c:v>
                </c:pt>
                <c:pt idx="846">
                  <c:v>888.14298600000006</c:v>
                </c:pt>
                <c:pt idx="847">
                  <c:v>885.66708299999993</c:v>
                </c:pt>
                <c:pt idx="848">
                  <c:v>883.12107600000002</c:v>
                </c:pt>
                <c:pt idx="849">
                  <c:v>880.40416799999991</c:v>
                </c:pt>
                <c:pt idx="850">
                  <c:v>877.57612500000005</c:v>
                </c:pt>
                <c:pt idx="851">
                  <c:v>874.64723700000002</c:v>
                </c:pt>
                <c:pt idx="852">
                  <c:v>871.62974999999994</c:v>
                </c:pt>
                <c:pt idx="853">
                  <c:v>868.53747600000008</c:v>
                </c:pt>
                <c:pt idx="854">
                  <c:v>865.38536999999997</c:v>
                </c:pt>
                <c:pt idx="855">
                  <c:v>862.25467200000003</c:v>
                </c:pt>
                <c:pt idx="856">
                  <c:v>859.03063799999995</c:v>
                </c:pt>
                <c:pt idx="857">
                  <c:v>855.79401000000007</c:v>
                </c:pt>
                <c:pt idx="858">
                  <c:v>852.56029199999989</c:v>
                </c:pt>
                <c:pt idx="859">
                  <c:v>849.34430699999996</c:v>
                </c:pt>
                <c:pt idx="860">
                  <c:v>846.159987</c:v>
                </c:pt>
                <c:pt idx="861">
                  <c:v>843.02023499999996</c:v>
                </c:pt>
                <c:pt idx="862">
                  <c:v>839.99916599999995</c:v>
                </c:pt>
                <c:pt idx="863">
                  <c:v>836.98150499999997</c:v>
                </c:pt>
                <c:pt idx="864">
                  <c:v>834.04061999999999</c:v>
                </c:pt>
                <c:pt idx="865">
                  <c:v>831.18552899999997</c:v>
                </c:pt>
                <c:pt idx="866">
                  <c:v>828.42464100000007</c:v>
                </c:pt>
                <c:pt idx="867">
                  <c:v>825.76599899999997</c:v>
                </c:pt>
                <c:pt idx="868">
                  <c:v>823.217535</c:v>
                </c:pt>
                <c:pt idx="869">
                  <c:v>820.83567900000003</c:v>
                </c:pt>
                <c:pt idx="870">
                  <c:v>818.52947100000006</c:v>
                </c:pt>
                <c:pt idx="871">
                  <c:v>816.35875199999998</c:v>
                </c:pt>
                <c:pt idx="872">
                  <c:v>814.33319100000006</c:v>
                </c:pt>
                <c:pt idx="873">
                  <c:v>812.46321</c:v>
                </c:pt>
                <c:pt idx="874">
                  <c:v>810.75996599999996</c:v>
                </c:pt>
                <c:pt idx="875">
                  <c:v>809.264499</c:v>
                </c:pt>
                <c:pt idx="876">
                  <c:v>807.92650500000002</c:v>
                </c:pt>
                <c:pt idx="877">
                  <c:v>806.79137999999989</c:v>
                </c:pt>
                <c:pt idx="878">
                  <c:v>805.87128600000005</c:v>
                </c:pt>
                <c:pt idx="879">
                  <c:v>805.17774299999996</c:v>
                </c:pt>
                <c:pt idx="880">
                  <c:v>804.72112500000003</c:v>
                </c:pt>
                <c:pt idx="881">
                  <c:v>804.51011100000005</c:v>
                </c:pt>
                <c:pt idx="882">
                  <c:v>804.54773999999998</c:v>
                </c:pt>
                <c:pt idx="883">
                  <c:v>804.83914799999991</c:v>
                </c:pt>
                <c:pt idx="884">
                  <c:v>805.38642900000002</c:v>
                </c:pt>
                <c:pt idx="885">
                  <c:v>806.18598600000007</c:v>
                </c:pt>
                <c:pt idx="886">
                  <c:v>807.22990800000002</c:v>
                </c:pt>
                <c:pt idx="887">
                  <c:v>808.50560399999995</c:v>
                </c:pt>
                <c:pt idx="888">
                  <c:v>809.995542</c:v>
                </c:pt>
                <c:pt idx="889">
                  <c:v>811.64109299999996</c:v>
                </c:pt>
                <c:pt idx="890">
                  <c:v>813.48371999999995</c:v>
                </c:pt>
                <c:pt idx="891">
                  <c:v>815.45863500000007</c:v>
                </c:pt>
                <c:pt idx="892">
                  <c:v>817.52889600000003</c:v>
                </c:pt>
                <c:pt idx="893">
                  <c:v>819.653502</c:v>
                </c:pt>
                <c:pt idx="894">
                  <c:v>821.78799900000001</c:v>
                </c:pt>
                <c:pt idx="895">
                  <c:v>823.88528399999996</c:v>
                </c:pt>
                <c:pt idx="896">
                  <c:v>825.85664399999996</c:v>
                </c:pt>
                <c:pt idx="897">
                  <c:v>827.73545999999999</c:v>
                </c:pt>
                <c:pt idx="898">
                  <c:v>829.43038799999999</c:v>
                </c:pt>
                <c:pt idx="899">
                  <c:v>830.89367400000003</c:v>
                </c:pt>
                <c:pt idx="900">
                  <c:v>832.080243</c:v>
                </c:pt>
                <c:pt idx="901">
                  <c:v>832.94884200000001</c:v>
                </c:pt>
                <c:pt idx="902">
                  <c:v>833.45640300000002</c:v>
                </c:pt>
                <c:pt idx="903">
                  <c:v>833.59413000000006</c:v>
                </c:pt>
                <c:pt idx="904">
                  <c:v>833.32400399999995</c:v>
                </c:pt>
                <c:pt idx="905">
                  <c:v>832.62983999999994</c:v>
                </c:pt>
                <c:pt idx="906">
                  <c:v>831.50350800000001</c:v>
                </c:pt>
                <c:pt idx="907">
                  <c:v>829.94526900000005</c:v>
                </c:pt>
                <c:pt idx="908">
                  <c:v>827.96387099999993</c:v>
                </c:pt>
                <c:pt idx="909">
                  <c:v>825.62904299999991</c:v>
                </c:pt>
                <c:pt idx="910">
                  <c:v>822.86807699999997</c:v>
                </c:pt>
                <c:pt idx="911">
                  <c:v>819.75786000000005</c:v>
                </c:pt>
                <c:pt idx="912">
                  <c:v>816.33731999999998</c:v>
                </c:pt>
                <c:pt idx="913">
                  <c:v>812.65100100000006</c:v>
                </c:pt>
                <c:pt idx="914">
                  <c:v>808.74794399999996</c:v>
                </c:pt>
                <c:pt idx="915">
                  <c:v>804.68044799999996</c:v>
                </c:pt>
                <c:pt idx="916">
                  <c:v>800.58874500000002</c:v>
                </c:pt>
                <c:pt idx="917">
                  <c:v>796.3562609999999</c:v>
                </c:pt>
                <c:pt idx="918">
                  <c:v>792.12144000000012</c:v>
                </c:pt>
                <c:pt idx="919">
                  <c:v>787.93646700000011</c:v>
                </c:pt>
                <c:pt idx="920">
                  <c:v>783.85039199999994</c:v>
                </c:pt>
                <c:pt idx="921">
                  <c:v>779.90810399999998</c:v>
                </c:pt>
                <c:pt idx="922">
                  <c:v>776.14944300000002</c:v>
                </c:pt>
                <c:pt idx="923">
                  <c:v>772.67839500000002</c:v>
                </c:pt>
                <c:pt idx="924">
                  <c:v>769.37776799999995</c:v>
                </c:pt>
                <c:pt idx="925">
                  <c:v>766.34362199999998</c:v>
                </c:pt>
                <c:pt idx="926">
                  <c:v>763.59071699999993</c:v>
                </c:pt>
                <c:pt idx="927">
                  <c:v>761.12723099999994</c:v>
                </c:pt>
                <c:pt idx="928">
                  <c:v>758.95500900000002</c:v>
                </c:pt>
                <c:pt idx="929">
                  <c:v>757.10562300000004</c:v>
                </c:pt>
                <c:pt idx="930">
                  <c:v>755.49275100000011</c:v>
                </c:pt>
                <c:pt idx="931">
                  <c:v>754.14369299999998</c:v>
                </c:pt>
                <c:pt idx="932">
                  <c:v>753.04024799999991</c:v>
                </c:pt>
                <c:pt idx="933">
                  <c:v>752.16090899999995</c:v>
                </c:pt>
                <c:pt idx="934">
                  <c:v>751.48163399999999</c:v>
                </c:pt>
                <c:pt idx="935">
                  <c:v>750.97660199999996</c:v>
                </c:pt>
                <c:pt idx="936">
                  <c:v>750.62495699999999</c:v>
                </c:pt>
                <c:pt idx="937">
                  <c:v>750.38528100000008</c:v>
                </c:pt>
                <c:pt idx="938">
                  <c:v>750.23933699999998</c:v>
                </c:pt>
                <c:pt idx="939">
                  <c:v>750.16092300000003</c:v>
                </c:pt>
                <c:pt idx="940">
                  <c:v>750.12507900000003</c:v>
                </c:pt>
                <c:pt idx="941">
                  <c:v>750.10845299999994</c:v>
                </c:pt>
                <c:pt idx="942">
                  <c:v>750.08958900000005</c:v>
                </c:pt>
                <c:pt idx="943">
                  <c:v>750.05028300000004</c:v>
                </c:pt>
                <c:pt idx="944">
                  <c:v>749.97202200000004</c:v>
                </c:pt>
                <c:pt idx="945">
                  <c:v>749.84041200000001</c:v>
                </c:pt>
                <c:pt idx="946">
                  <c:v>749.64278999999999</c:v>
                </c:pt>
                <c:pt idx="947">
                  <c:v>749.36868900000002</c:v>
                </c:pt>
                <c:pt idx="948">
                  <c:v>749.00973600000009</c:v>
                </c:pt>
                <c:pt idx="949">
                  <c:v>748.55952300000001</c:v>
                </c:pt>
                <c:pt idx="950">
                  <c:v>748.0255709999999</c:v>
                </c:pt>
                <c:pt idx="951">
                  <c:v>747.3827040000001</c:v>
                </c:pt>
                <c:pt idx="952">
                  <c:v>746.63951999999995</c:v>
                </c:pt>
                <c:pt idx="953">
                  <c:v>745.79577900000004</c:v>
                </c:pt>
                <c:pt idx="954">
                  <c:v>744.85235699999998</c:v>
                </c:pt>
                <c:pt idx="955">
                  <c:v>743.81109900000001</c:v>
                </c:pt>
                <c:pt idx="956">
                  <c:v>742.6987949999999</c:v>
                </c:pt>
                <c:pt idx="957">
                  <c:v>741.47240700000009</c:v>
                </c:pt>
                <c:pt idx="958">
                  <c:v>740.15808900000002</c:v>
                </c:pt>
                <c:pt idx="959">
                  <c:v>738.76030200000002</c:v>
                </c:pt>
                <c:pt idx="960">
                  <c:v>737.28393600000004</c:v>
                </c:pt>
                <c:pt idx="961">
                  <c:v>735.73427399999991</c:v>
                </c:pt>
                <c:pt idx="962">
                  <c:v>734.11695299999997</c:v>
                </c:pt>
                <c:pt idx="963">
                  <c:v>732.47279400000002</c:v>
                </c:pt>
                <c:pt idx="964">
                  <c:v>730.73947799999996</c:v>
                </c:pt>
                <c:pt idx="965">
                  <c:v>728.95728299999996</c:v>
                </c:pt>
                <c:pt idx="966">
                  <c:v>727.13318699999991</c:v>
                </c:pt>
                <c:pt idx="967">
                  <c:v>725.27452500000004</c:v>
                </c:pt>
                <c:pt idx="968">
                  <c:v>723.38900699999999</c:v>
                </c:pt>
                <c:pt idx="969">
                  <c:v>721.48472099999992</c:v>
                </c:pt>
                <c:pt idx="970">
                  <c:v>719.60927699999991</c:v>
                </c:pt>
                <c:pt idx="971">
                  <c:v>717.69324600000004</c:v>
                </c:pt>
                <c:pt idx="972">
                  <c:v>715.78486199999998</c:v>
                </c:pt>
                <c:pt idx="973">
                  <c:v>713.89371300000005</c:v>
                </c:pt>
                <c:pt idx="974">
                  <c:v>712.02967799999999</c:v>
                </c:pt>
                <c:pt idx="975">
                  <c:v>710.20287600000006</c:v>
                </c:pt>
                <c:pt idx="976">
                  <c:v>708.42356999999993</c:v>
                </c:pt>
                <c:pt idx="977">
                  <c:v>706.73655899999994</c:v>
                </c:pt>
                <c:pt idx="978">
                  <c:v>705.08160900000007</c:v>
                </c:pt>
                <c:pt idx="979">
                  <c:v>703.50450899999998</c:v>
                </c:pt>
                <c:pt idx="980">
                  <c:v>702.01488900000004</c:v>
                </c:pt>
                <c:pt idx="981">
                  <c:v>700.62182700000005</c:v>
                </c:pt>
                <c:pt idx="982">
                  <c:v>699.33366599999999</c:v>
                </c:pt>
                <c:pt idx="983">
                  <c:v>698.18063399999994</c:v>
                </c:pt>
                <c:pt idx="984">
                  <c:v>697.12086299999999</c:v>
                </c:pt>
                <c:pt idx="985">
                  <c:v>696.18452400000001</c:v>
                </c:pt>
                <c:pt idx="986">
                  <c:v>695.37509100000011</c:v>
                </c:pt>
                <c:pt idx="987">
                  <c:v>694.69437300000004</c:v>
                </c:pt>
                <c:pt idx="988">
                  <c:v>694.14238199999988</c:v>
                </c:pt>
                <c:pt idx="989">
                  <c:v>693.71720700000003</c:v>
                </c:pt>
                <c:pt idx="990">
                  <c:v>693.41993100000002</c:v>
                </c:pt>
                <c:pt idx="991">
                  <c:v>693.23238900000001</c:v>
                </c:pt>
                <c:pt idx="992">
                  <c:v>693.15416700000003</c:v>
                </c:pt>
                <c:pt idx="993">
                  <c:v>693.175521</c:v>
                </c:pt>
                <c:pt idx="994">
                  <c:v>693.284943</c:v>
                </c:pt>
                <c:pt idx="995">
                  <c:v>693.46937400000002</c:v>
                </c:pt>
                <c:pt idx="996">
                  <c:v>693.71446200000003</c:v>
                </c:pt>
                <c:pt idx="997">
                  <c:v>693.99863100000005</c:v>
                </c:pt>
                <c:pt idx="998">
                  <c:v>694.31811900000002</c:v>
                </c:pt>
                <c:pt idx="999">
                  <c:v>694.65142200000003</c:v>
                </c:pt>
                <c:pt idx="1000">
                  <c:v>694.98290399999996</c:v>
                </c:pt>
                <c:pt idx="1001">
                  <c:v>695.29781099999991</c:v>
                </c:pt>
                <c:pt idx="1002">
                  <c:v>695.58281700000009</c:v>
                </c:pt>
                <c:pt idx="1003">
                  <c:v>695.82658800000002</c:v>
                </c:pt>
                <c:pt idx="1004">
                  <c:v>696.01691700000003</c:v>
                </c:pt>
                <c:pt idx="1005">
                  <c:v>696.156069</c:v>
                </c:pt>
                <c:pt idx="1006">
                  <c:v>696.23729400000002</c:v>
                </c:pt>
                <c:pt idx="1007">
                  <c:v>696.26232000000005</c:v>
                </c:pt>
                <c:pt idx="1008">
                  <c:v>696.23718299999996</c:v>
                </c:pt>
                <c:pt idx="1009">
                  <c:v>696.17250300000012</c:v>
                </c:pt>
                <c:pt idx="1010">
                  <c:v>696.08553599999993</c:v>
                </c:pt>
                <c:pt idx="1011">
                  <c:v>695.99232299999994</c:v>
                </c:pt>
                <c:pt idx="1012">
                  <c:v>695.91904800000009</c:v>
                </c:pt>
                <c:pt idx="1013">
                  <c:v>695.89459799999997</c:v>
                </c:pt>
                <c:pt idx="1014">
                  <c:v>695.9517780000001</c:v>
                </c:pt>
                <c:pt idx="1015">
                  <c:v>696.12674100000004</c:v>
                </c:pt>
                <c:pt idx="1016">
                  <c:v>696.45826499999998</c:v>
                </c:pt>
                <c:pt idx="1017">
                  <c:v>696.97387200000003</c:v>
                </c:pt>
                <c:pt idx="1018">
                  <c:v>697.73571000000004</c:v>
                </c:pt>
                <c:pt idx="1019">
                  <c:v>698.77629300000001</c:v>
                </c:pt>
                <c:pt idx="1020">
                  <c:v>700.13534099999993</c:v>
                </c:pt>
                <c:pt idx="1021">
                  <c:v>701.84998200000007</c:v>
                </c:pt>
                <c:pt idx="1022">
                  <c:v>703.95354299999997</c:v>
                </c:pt>
                <c:pt idx="1023">
                  <c:v>706.47434700000008</c:v>
                </c:pt>
                <c:pt idx="1024">
                  <c:v>709.36965299999997</c:v>
                </c:pt>
                <c:pt idx="1025">
                  <c:v>712.77491100000009</c:v>
                </c:pt>
                <c:pt idx="1026">
                  <c:v>716.641392</c:v>
                </c:pt>
                <c:pt idx="1027">
                  <c:v>720.96727499999997</c:v>
                </c:pt>
                <c:pt idx="1028">
                  <c:v>725.74130400000001</c:v>
                </c:pt>
                <c:pt idx="1029">
                  <c:v>730.94244600000002</c:v>
                </c:pt>
                <c:pt idx="1030">
                  <c:v>736.53978300000006</c:v>
                </c:pt>
                <c:pt idx="1031">
                  <c:v>742.36792800000001</c:v>
                </c:pt>
                <c:pt idx="1032">
                  <c:v>748.62067500000001</c:v>
                </c:pt>
                <c:pt idx="1033">
                  <c:v>755.12162999999998</c:v>
                </c:pt>
                <c:pt idx="1034">
                  <c:v>761.80460700000003</c:v>
                </c:pt>
                <c:pt idx="1035">
                  <c:v>768.59685300000001</c:v>
                </c:pt>
                <c:pt idx="1036">
                  <c:v>775.42041300000005</c:v>
                </c:pt>
                <c:pt idx="1037">
                  <c:v>782.19369600000005</c:v>
                </c:pt>
                <c:pt idx="1038">
                  <c:v>788.69953799999996</c:v>
                </c:pt>
                <c:pt idx="1039">
                  <c:v>795.12667799999997</c:v>
                </c:pt>
                <c:pt idx="1040">
                  <c:v>801.25576500000011</c:v>
                </c:pt>
                <c:pt idx="1041">
                  <c:v>807.00801000000001</c:v>
                </c:pt>
                <c:pt idx="1042">
                  <c:v>812.30973600000004</c:v>
                </c:pt>
                <c:pt idx="1043">
                  <c:v>817.09399200000007</c:v>
                </c:pt>
                <c:pt idx="1044">
                  <c:v>821.22223800000006</c:v>
                </c:pt>
                <c:pt idx="1045">
                  <c:v>824.81786399999999</c:v>
                </c:pt>
                <c:pt idx="1046">
                  <c:v>827.74964699999998</c:v>
                </c:pt>
                <c:pt idx="1047">
                  <c:v>829.98956700000008</c:v>
                </c:pt>
                <c:pt idx="1048">
                  <c:v>831.52115700000002</c:v>
                </c:pt>
                <c:pt idx="1049">
                  <c:v>832.33968000000004</c:v>
                </c:pt>
                <c:pt idx="1050">
                  <c:v>832.45194900000001</c:v>
                </c:pt>
                <c:pt idx="1051">
                  <c:v>831.89436300000011</c:v>
                </c:pt>
                <c:pt idx="1052">
                  <c:v>830.67145800000003</c:v>
                </c:pt>
                <c:pt idx="1053">
                  <c:v>828.82553699999994</c:v>
                </c:pt>
                <c:pt idx="1054">
                  <c:v>826.40257499999996</c:v>
                </c:pt>
                <c:pt idx="1055">
                  <c:v>823.45559700000001</c:v>
                </c:pt>
                <c:pt idx="1056">
                  <c:v>820.04324699999995</c:v>
                </c:pt>
                <c:pt idx="1057">
                  <c:v>816.22830599999998</c:v>
                </c:pt>
                <c:pt idx="1058">
                  <c:v>812.16383399999995</c:v>
                </c:pt>
                <c:pt idx="1059">
                  <c:v>807.74587499999996</c:v>
                </c:pt>
                <c:pt idx="1060">
                  <c:v>803.12210699999991</c:v>
                </c:pt>
                <c:pt idx="1061">
                  <c:v>798.357168</c:v>
                </c:pt>
                <c:pt idx="1062">
                  <c:v>793.51287600000001</c:v>
                </c:pt>
                <c:pt idx="1063">
                  <c:v>788.64721499999996</c:v>
                </c:pt>
                <c:pt idx="1064">
                  <c:v>783.81345599999997</c:v>
                </c:pt>
                <c:pt idx="1065">
                  <c:v>779.15542199999993</c:v>
                </c:pt>
                <c:pt idx="1066">
                  <c:v>774.52039500000001</c:v>
                </c:pt>
                <c:pt idx="1067">
                  <c:v>770.04233699999997</c:v>
                </c:pt>
                <c:pt idx="1068">
                  <c:v>765.75093000000004</c:v>
                </c:pt>
                <c:pt idx="1069">
                  <c:v>761.66958599999998</c:v>
                </c:pt>
                <c:pt idx="1070">
                  <c:v>757.81565400000011</c:v>
                </c:pt>
                <c:pt idx="1071">
                  <c:v>754.272066</c:v>
                </c:pt>
                <c:pt idx="1072">
                  <c:v>750.89736600000003</c:v>
                </c:pt>
                <c:pt idx="1073">
                  <c:v>747.76933500000007</c:v>
                </c:pt>
                <c:pt idx="1074">
                  <c:v>744.88514699999996</c:v>
                </c:pt>
                <c:pt idx="1075">
                  <c:v>742.23822299999995</c:v>
                </c:pt>
                <c:pt idx="1076">
                  <c:v>739.81882499999995</c:v>
                </c:pt>
                <c:pt idx="1077">
                  <c:v>737.61461400000007</c:v>
                </c:pt>
                <c:pt idx="1078">
                  <c:v>735.65019600000005</c:v>
                </c:pt>
                <c:pt idx="1079">
                  <c:v>733.82807400000002</c:v>
                </c:pt>
                <c:pt idx="1080">
                  <c:v>732.17418299999997</c:v>
                </c:pt>
                <c:pt idx="1081">
                  <c:v>730.670838</c:v>
                </c:pt>
                <c:pt idx="1082">
                  <c:v>729.30001500000003</c:v>
                </c:pt>
                <c:pt idx="1083">
                  <c:v>728.04362100000003</c:v>
                </c:pt>
                <c:pt idx="1084">
                  <c:v>726.883734</c:v>
                </c:pt>
                <c:pt idx="1085">
                  <c:v>725.82417600000008</c:v>
                </c:pt>
                <c:pt idx="1086">
                  <c:v>724.80399299999999</c:v>
                </c:pt>
                <c:pt idx="1087">
                  <c:v>723.82950600000004</c:v>
                </c:pt>
                <c:pt idx="1088">
                  <c:v>722.88487199999997</c:v>
                </c:pt>
                <c:pt idx="1089">
                  <c:v>721.95497399999999</c:v>
                </c:pt>
                <c:pt idx="1090">
                  <c:v>721.02546900000004</c:v>
                </c:pt>
                <c:pt idx="1091">
                  <c:v>720.08284199999991</c:v>
                </c:pt>
                <c:pt idx="1092">
                  <c:v>719.13457200000005</c:v>
                </c:pt>
                <c:pt idx="1093">
                  <c:v>718.12970399999995</c:v>
                </c:pt>
                <c:pt idx="1094">
                  <c:v>717.07711199999994</c:v>
                </c:pt>
                <c:pt idx="1095">
                  <c:v>715.967445</c:v>
                </c:pt>
                <c:pt idx="1096">
                  <c:v>714.79273499999999</c:v>
                </c:pt>
                <c:pt idx="1097">
                  <c:v>713.54660700000011</c:v>
                </c:pt>
                <c:pt idx="1098">
                  <c:v>712.25225399999999</c:v>
                </c:pt>
                <c:pt idx="1099">
                  <c:v>710.85328500000003</c:v>
                </c:pt>
                <c:pt idx="1100">
                  <c:v>709.37569499999995</c:v>
                </c:pt>
                <c:pt idx="1101">
                  <c:v>707.82196799999997</c:v>
                </c:pt>
                <c:pt idx="1102">
                  <c:v>706.19755499999997</c:v>
                </c:pt>
                <c:pt idx="1103">
                  <c:v>704.51119200000005</c:v>
                </c:pt>
                <c:pt idx="1104">
                  <c:v>702.7752089999999</c:v>
                </c:pt>
                <c:pt idx="1105">
                  <c:v>701.04214200000001</c:v>
                </c:pt>
                <c:pt idx="1106">
                  <c:v>699.25974300000007</c:v>
                </c:pt>
                <c:pt idx="1107">
                  <c:v>697.48846199999991</c:v>
                </c:pt>
                <c:pt idx="1108">
                  <c:v>695.75743799999998</c:v>
                </c:pt>
                <c:pt idx="1109">
                  <c:v>694.10040300000003</c:v>
                </c:pt>
                <c:pt idx="1110">
                  <c:v>692.55571800000007</c:v>
                </c:pt>
                <c:pt idx="1111">
                  <c:v>691.16626199999996</c:v>
                </c:pt>
                <c:pt idx="1112">
                  <c:v>690.00113699999997</c:v>
                </c:pt>
                <c:pt idx="1113">
                  <c:v>689.06214899999998</c:v>
                </c:pt>
                <c:pt idx="1114">
                  <c:v>688.43061</c:v>
                </c:pt>
                <c:pt idx="1115">
                  <c:v>688.16438399999993</c:v>
                </c:pt>
                <c:pt idx="1116">
                  <c:v>688.32372299999997</c:v>
                </c:pt>
                <c:pt idx="1117">
                  <c:v>688.970418</c:v>
                </c:pt>
                <c:pt idx="1118">
                  <c:v>690.16685700000005</c:v>
                </c:pt>
                <c:pt idx="1119">
                  <c:v>691.93150800000001</c:v>
                </c:pt>
                <c:pt idx="1120">
                  <c:v>694.39709400000004</c:v>
                </c:pt>
                <c:pt idx="1121">
                  <c:v>697.59053400000005</c:v>
                </c:pt>
                <c:pt idx="1122">
                  <c:v>701.56469400000003</c:v>
                </c:pt>
                <c:pt idx="1123">
                  <c:v>706.36660200000006</c:v>
                </c:pt>
                <c:pt idx="1124">
                  <c:v>712.03595700000005</c:v>
                </c:pt>
                <c:pt idx="1125">
                  <c:v>718.46047499999997</c:v>
                </c:pt>
                <c:pt idx="1126">
                  <c:v>725.92821299999991</c:v>
                </c:pt>
                <c:pt idx="1127">
                  <c:v>734.32377899999994</c:v>
                </c:pt>
                <c:pt idx="1128">
                  <c:v>743.64347099999998</c:v>
                </c:pt>
                <c:pt idx="1129">
                  <c:v>753.86957699999994</c:v>
                </c:pt>
                <c:pt idx="1130">
                  <c:v>764.96947499999999</c:v>
                </c:pt>
                <c:pt idx="1131">
                  <c:v>776.89495800000009</c:v>
                </c:pt>
                <c:pt idx="1132">
                  <c:v>789.31583999999998</c:v>
                </c:pt>
                <c:pt idx="1133">
                  <c:v>802.67100599999992</c:v>
                </c:pt>
                <c:pt idx="1134">
                  <c:v>816.61362900000006</c:v>
                </c:pt>
                <c:pt idx="1135">
                  <c:v>831.03303300000005</c:v>
                </c:pt>
                <c:pt idx="1136">
                  <c:v>845.80445399999996</c:v>
                </c:pt>
                <c:pt idx="1137">
                  <c:v>860.79045899999994</c:v>
                </c:pt>
                <c:pt idx="1138">
                  <c:v>875.84269499999994</c:v>
                </c:pt>
                <c:pt idx="1139">
                  <c:v>890.50064699999996</c:v>
                </c:pt>
                <c:pt idx="1140">
                  <c:v>905.21431799999993</c:v>
                </c:pt>
                <c:pt idx="1141">
                  <c:v>919.50964199999999</c:v>
                </c:pt>
                <c:pt idx="1142">
                  <c:v>933.218478</c:v>
                </c:pt>
                <c:pt idx="1143">
                  <c:v>946.17479099999991</c:v>
                </c:pt>
                <c:pt idx="1144">
                  <c:v>958.21774199999993</c:v>
                </c:pt>
                <c:pt idx="1145">
                  <c:v>969.194751</c:v>
                </c:pt>
                <c:pt idx="1146">
                  <c:v>978.77803499999993</c:v>
                </c:pt>
                <c:pt idx="1147">
                  <c:v>987.24161100000003</c:v>
                </c:pt>
                <c:pt idx="1148">
                  <c:v>994.26201600000002</c:v>
                </c:pt>
                <c:pt idx="1149">
                  <c:v>999.74699399999997</c:v>
                </c:pt>
                <c:pt idx="1150">
                  <c:v>1003.624923</c:v>
                </c:pt>
                <c:pt idx="1151">
                  <c:v>1005.846243</c:v>
                </c:pt>
                <c:pt idx="1152">
                  <c:v>1006.3902750000001</c:v>
                </c:pt>
                <c:pt idx="1153">
                  <c:v>1005.2763329999999</c:v>
                </c:pt>
                <c:pt idx="1154">
                  <c:v>1002.495531</c:v>
                </c:pt>
                <c:pt idx="1155">
                  <c:v>998.09027399999991</c:v>
                </c:pt>
                <c:pt idx="1156">
                  <c:v>992.12460900000008</c:v>
                </c:pt>
                <c:pt idx="1157">
                  <c:v>984.68269499999997</c:v>
                </c:pt>
                <c:pt idx="1158">
                  <c:v>975.86682900000005</c:v>
                </c:pt>
                <c:pt idx="1159">
                  <c:v>966.01242300000001</c:v>
                </c:pt>
                <c:pt idx="1160">
                  <c:v>954.83795999999995</c:v>
                </c:pt>
                <c:pt idx="1161">
                  <c:v>942.67806900000005</c:v>
                </c:pt>
                <c:pt idx="1162">
                  <c:v>929.68212000000005</c:v>
                </c:pt>
                <c:pt idx="1163">
                  <c:v>916.00416900000005</c:v>
                </c:pt>
                <c:pt idx="1164">
                  <c:v>901.80002999999999</c:v>
                </c:pt>
                <c:pt idx="1165">
                  <c:v>887.224467</c:v>
                </c:pt>
                <c:pt idx="1166">
                  <c:v>872.73173699999995</c:v>
                </c:pt>
                <c:pt idx="1167">
                  <c:v>857.86055099999999</c:v>
                </c:pt>
                <c:pt idx="1168">
                  <c:v>843.04796099999999</c:v>
                </c:pt>
                <c:pt idx="1169">
                  <c:v>828.42082499999992</c:v>
                </c:pt>
                <c:pt idx="1170">
                  <c:v>814.09446300000002</c:v>
                </c:pt>
                <c:pt idx="1171">
                  <c:v>800.17153800000006</c:v>
                </c:pt>
                <c:pt idx="1172">
                  <c:v>786.74125500000002</c:v>
                </c:pt>
                <c:pt idx="1173">
                  <c:v>774.13531199999989</c:v>
                </c:pt>
                <c:pt idx="1174">
                  <c:v>761.88884699999994</c:v>
                </c:pt>
                <c:pt idx="1175">
                  <c:v>750.3182250000001</c:v>
                </c:pt>
                <c:pt idx="1176">
                  <c:v>739.45774200000005</c:v>
                </c:pt>
                <c:pt idx="1177">
                  <c:v>729.32893200000001</c:v>
                </c:pt>
                <c:pt idx="1178">
                  <c:v>719.94140100000004</c:v>
                </c:pt>
                <c:pt idx="1179">
                  <c:v>711.46296300000006</c:v>
                </c:pt>
                <c:pt idx="1180">
                  <c:v>703.52943599999992</c:v>
                </c:pt>
                <c:pt idx="1181">
                  <c:v>696.30524400000002</c:v>
                </c:pt>
                <c:pt idx="1182">
                  <c:v>689.76307800000006</c:v>
                </c:pt>
                <c:pt idx="1183">
                  <c:v>683.869236</c:v>
                </c:pt>
                <c:pt idx="1184">
                  <c:v>678.58473300000003</c:v>
                </c:pt>
                <c:pt idx="1185">
                  <c:v>673.86640499999999</c:v>
                </c:pt>
                <c:pt idx="1186">
                  <c:v>669.74870699999997</c:v>
                </c:pt>
                <c:pt idx="1187">
                  <c:v>666.01230899999996</c:v>
                </c:pt>
                <c:pt idx="1188">
                  <c:v>662.69814899999994</c:v>
                </c:pt>
                <c:pt idx="1189">
                  <c:v>659.75556300000005</c:v>
                </c:pt>
                <c:pt idx="1190">
                  <c:v>657.13388400000008</c:v>
                </c:pt>
                <c:pt idx="1191">
                  <c:v>654.78303900000003</c:v>
                </c:pt>
                <c:pt idx="1192">
                  <c:v>652.65406199999995</c:v>
                </c:pt>
                <c:pt idx="1193">
                  <c:v>650.73801300000002</c:v>
                </c:pt>
                <c:pt idx="1194">
                  <c:v>648.91038900000001</c:v>
                </c:pt>
                <c:pt idx="1195">
                  <c:v>647.16962699999999</c:v>
                </c:pt>
                <c:pt idx="1196">
                  <c:v>645.47529899999995</c:v>
                </c:pt>
                <c:pt idx="1197">
                  <c:v>643.78997700000002</c:v>
                </c:pt>
                <c:pt idx="1198">
                  <c:v>642.07953299999997</c:v>
                </c:pt>
                <c:pt idx="1199">
                  <c:v>640.31344200000001</c:v>
                </c:pt>
                <c:pt idx="1200">
                  <c:v>638.50376099999994</c:v>
                </c:pt>
                <c:pt idx="1201">
                  <c:v>636.55294500000002</c:v>
                </c:pt>
                <c:pt idx="1202">
                  <c:v>634.479648</c:v>
                </c:pt>
                <c:pt idx="1203">
                  <c:v>632.27043900000001</c:v>
                </c:pt>
                <c:pt idx="1204">
                  <c:v>629.91683699999999</c:v>
                </c:pt>
                <c:pt idx="1205">
                  <c:v>627.41553599999997</c:v>
                </c:pt>
                <c:pt idx="1206">
                  <c:v>624.82403099999999</c:v>
                </c:pt>
                <c:pt idx="1207">
                  <c:v>622.04173800000001</c:v>
                </c:pt>
                <c:pt idx="1208">
                  <c:v>619.134276</c:v>
                </c:pt>
                <c:pt idx="1209">
                  <c:v>616.12040999999999</c:v>
                </c:pt>
                <c:pt idx="1210">
                  <c:v>613.02455700000007</c:v>
                </c:pt>
                <c:pt idx="1211">
                  <c:v>609.87668700000006</c:v>
                </c:pt>
                <c:pt idx="1212">
                  <c:v>606.712131</c:v>
                </c:pt>
                <c:pt idx="1213">
                  <c:v>603.63487200000009</c:v>
                </c:pt>
                <c:pt idx="1214">
                  <c:v>600.56099999999992</c:v>
                </c:pt>
                <c:pt idx="1215">
                  <c:v>597.60427200000004</c:v>
                </c:pt>
                <c:pt idx="1216">
                  <c:v>594.81760199999997</c:v>
                </c:pt>
                <c:pt idx="1217">
                  <c:v>592.25687400000004</c:v>
                </c:pt>
                <c:pt idx="1218">
                  <c:v>589.98015899999996</c:v>
                </c:pt>
                <c:pt idx="1219">
                  <c:v>588.04683</c:v>
                </c:pt>
                <c:pt idx="1220">
                  <c:v>586.54339800000002</c:v>
                </c:pt>
                <c:pt idx="1221">
                  <c:v>585.46522500000003</c:v>
                </c:pt>
                <c:pt idx="1222">
                  <c:v>584.90515800000003</c:v>
                </c:pt>
                <c:pt idx="1223">
                  <c:v>584.91745200000003</c:v>
                </c:pt>
                <c:pt idx="1224">
                  <c:v>585.55220700000007</c:v>
                </c:pt>
                <c:pt idx="1225">
                  <c:v>586.85417400000006</c:v>
                </c:pt>
                <c:pt idx="1226">
                  <c:v>588.86155199999996</c:v>
                </c:pt>
                <c:pt idx="1227">
                  <c:v>591.541335</c:v>
                </c:pt>
                <c:pt idx="1228">
                  <c:v>595.02660300000002</c:v>
                </c:pt>
                <c:pt idx="1229">
                  <c:v>599.28120899999999</c:v>
                </c:pt>
                <c:pt idx="1230">
                  <c:v>604.30654800000002</c:v>
                </c:pt>
                <c:pt idx="1231">
                  <c:v>610.09257000000002</c:v>
                </c:pt>
                <c:pt idx="1232">
                  <c:v>616.61716800000011</c:v>
                </c:pt>
                <c:pt idx="1233">
                  <c:v>623.69152499999996</c:v>
                </c:pt>
                <c:pt idx="1234">
                  <c:v>631.56414299999994</c:v>
                </c:pt>
                <c:pt idx="1235">
                  <c:v>640.03514999999993</c:v>
                </c:pt>
                <c:pt idx="1236">
                  <c:v>649.03267800000003</c:v>
                </c:pt>
                <c:pt idx="1237">
                  <c:v>658.47305699999993</c:v>
                </c:pt>
                <c:pt idx="1238">
                  <c:v>668.26161000000002</c:v>
                </c:pt>
                <c:pt idx="1239">
                  <c:v>678.29367000000002</c:v>
                </c:pt>
                <c:pt idx="1240">
                  <c:v>688.24798200000009</c:v>
                </c:pt>
                <c:pt idx="1241">
                  <c:v>698.42087700000002</c:v>
                </c:pt>
                <c:pt idx="1242">
                  <c:v>708.48002400000007</c:v>
                </c:pt>
                <c:pt idx="1243">
                  <c:v>718.2959219999999</c:v>
                </c:pt>
                <c:pt idx="1244">
                  <c:v>727.73749799999996</c:v>
                </c:pt>
                <c:pt idx="1245">
                  <c:v>736.67425500000002</c:v>
                </c:pt>
                <c:pt idx="1246">
                  <c:v>744.97845300000006</c:v>
                </c:pt>
                <c:pt idx="1247">
                  <c:v>752.38159199999996</c:v>
                </c:pt>
                <c:pt idx="1248">
                  <c:v>759.07837500000005</c:v>
                </c:pt>
                <c:pt idx="1249">
                  <c:v>764.79983399999992</c:v>
                </c:pt>
                <c:pt idx="1250">
                  <c:v>769.45043099999998</c:v>
                </c:pt>
                <c:pt idx="1251">
                  <c:v>772.94747099999995</c:v>
                </c:pt>
                <c:pt idx="1252">
                  <c:v>775.22262899999998</c:v>
                </c:pt>
                <c:pt idx="1253">
                  <c:v>776.22319800000002</c:v>
                </c:pt>
                <c:pt idx="1254">
                  <c:v>775.93262399999992</c:v>
                </c:pt>
                <c:pt idx="1255">
                  <c:v>774.32001300000002</c:v>
                </c:pt>
                <c:pt idx="1256">
                  <c:v>771.37616700000001</c:v>
                </c:pt>
                <c:pt idx="1257">
                  <c:v>767.11676399999999</c:v>
                </c:pt>
                <c:pt idx="1258">
                  <c:v>761.57456999999999</c:v>
                </c:pt>
                <c:pt idx="1259">
                  <c:v>754.79875500000003</c:v>
                </c:pt>
                <c:pt idx="1260">
                  <c:v>747.02721599999995</c:v>
                </c:pt>
                <c:pt idx="1261">
                  <c:v>738.01335899999992</c:v>
                </c:pt>
                <c:pt idx="1262">
                  <c:v>727.99846200000002</c:v>
                </c:pt>
                <c:pt idx="1263">
                  <c:v>717.0845250000001</c:v>
                </c:pt>
                <c:pt idx="1264">
                  <c:v>705.38264100000004</c:v>
                </c:pt>
                <c:pt idx="1265">
                  <c:v>693.01101900000003</c:v>
                </c:pt>
                <c:pt idx="1266">
                  <c:v>680.09296499999994</c:v>
                </c:pt>
                <c:pt idx="1267">
                  <c:v>667.03043100000002</c:v>
                </c:pt>
                <c:pt idx="1268">
                  <c:v>653.404449</c:v>
                </c:pt>
                <c:pt idx="1269">
                  <c:v>639.60994800000003</c:v>
                </c:pt>
                <c:pt idx="1270">
                  <c:v>625.77099599999997</c:v>
                </c:pt>
                <c:pt idx="1271">
                  <c:v>612.00740100000007</c:v>
                </c:pt>
                <c:pt idx="1272">
                  <c:v>598.43324699999994</c:v>
                </c:pt>
                <c:pt idx="1273">
                  <c:v>585.15559200000007</c:v>
                </c:pt>
                <c:pt idx="1274">
                  <c:v>572.53171199999997</c:v>
                </c:pt>
                <c:pt idx="1275">
                  <c:v>560.12413800000002</c:v>
                </c:pt>
                <c:pt idx="1276">
                  <c:v>548.28070500000001</c:v>
                </c:pt>
                <c:pt idx="1277">
                  <c:v>537.07177200000001</c:v>
                </c:pt>
                <c:pt idx="1278">
                  <c:v>526.55729099999996</c:v>
                </c:pt>
                <c:pt idx="1279">
                  <c:v>516.78669600000001</c:v>
                </c:pt>
                <c:pt idx="1280">
                  <c:v>507.79893300000003</c:v>
                </c:pt>
                <c:pt idx="1281">
                  <c:v>499.781271</c:v>
                </c:pt>
                <c:pt idx="1282">
                  <c:v>492.41807700000004</c:v>
                </c:pt>
                <c:pt idx="1283">
                  <c:v>485.89397700000001</c:v>
                </c:pt>
                <c:pt idx="1284">
                  <c:v>480.209046</c:v>
                </c:pt>
                <c:pt idx="1285">
                  <c:v>475.354716</c:v>
                </c:pt>
                <c:pt idx="1286">
                  <c:v>471.31433699999997</c:v>
                </c:pt>
                <c:pt idx="1287">
                  <c:v>468.12239099999999</c:v>
                </c:pt>
                <c:pt idx="1288">
                  <c:v>465.61541699999998</c:v>
                </c:pt>
                <c:pt idx="1289">
                  <c:v>463.83065700000003</c:v>
                </c:pt>
                <c:pt idx="1290">
                  <c:v>462.72519299999999</c:v>
                </c:pt>
                <c:pt idx="1291">
                  <c:v>462.25101599999999</c:v>
                </c:pt>
                <c:pt idx="1292">
                  <c:v>462.355662</c:v>
                </c:pt>
                <c:pt idx="1293">
                  <c:v>462.98282100000006</c:v>
                </c:pt>
                <c:pt idx="1294">
                  <c:v>464.04648600000002</c:v>
                </c:pt>
                <c:pt idx="1295">
                  <c:v>465.529944</c:v>
                </c:pt>
                <c:pt idx="1296">
                  <c:v>467.35154699999998</c:v>
                </c:pt>
                <c:pt idx="1297">
                  <c:v>469.446012</c:v>
                </c:pt>
                <c:pt idx="1298">
                  <c:v>471.74746500000003</c:v>
                </c:pt>
                <c:pt idx="1299">
                  <c:v>474.19015200000001</c:v>
                </c:pt>
                <c:pt idx="1300">
                  <c:v>476.70914399999998</c:v>
                </c:pt>
                <c:pt idx="1301">
                  <c:v>479.18969099999998</c:v>
                </c:pt>
                <c:pt idx="1302">
                  <c:v>481.67510099999998</c:v>
                </c:pt>
                <c:pt idx="1303">
                  <c:v>484.05553499999996</c:v>
                </c:pt>
                <c:pt idx="1304">
                  <c:v>486.27665100000002</c:v>
                </c:pt>
                <c:pt idx="1305">
                  <c:v>488.28853799999996</c:v>
                </c:pt>
                <c:pt idx="1306">
                  <c:v>490.04636700000003</c:v>
                </c:pt>
                <c:pt idx="1307">
                  <c:v>491.51100300000002</c:v>
                </c:pt>
                <c:pt idx="1308">
                  <c:v>492.629727</c:v>
                </c:pt>
                <c:pt idx="1309">
                  <c:v>493.42325699999998</c:v>
                </c:pt>
                <c:pt idx="1310">
                  <c:v>493.84544700000004</c:v>
                </c:pt>
                <c:pt idx="1311">
                  <c:v>493.88411400000001</c:v>
                </c:pt>
                <c:pt idx="1312">
                  <c:v>493.53443099999998</c:v>
                </c:pt>
                <c:pt idx="1313">
                  <c:v>492.79890600000004</c:v>
                </c:pt>
                <c:pt idx="1314">
                  <c:v>491.713596</c:v>
                </c:pt>
                <c:pt idx="1315">
                  <c:v>490.24955700000004</c:v>
                </c:pt>
                <c:pt idx="1316">
                  <c:v>488.44862699999999</c:v>
                </c:pt>
                <c:pt idx="1317">
                  <c:v>486.33980400000002</c:v>
                </c:pt>
                <c:pt idx="1318">
                  <c:v>483.95743799999997</c:v>
                </c:pt>
                <c:pt idx="1319">
                  <c:v>481.34045400000002</c:v>
                </c:pt>
                <c:pt idx="1320">
                  <c:v>478.53151200000002</c:v>
                </c:pt>
                <c:pt idx="1321">
                  <c:v>475.63755600000002</c:v>
                </c:pt>
                <c:pt idx="1322">
                  <c:v>472.58449200000001</c:v>
                </c:pt>
                <c:pt idx="1323">
                  <c:v>469.47939599999995</c:v>
                </c:pt>
                <c:pt idx="1324">
                  <c:v>466.37021099999998</c:v>
                </c:pt>
                <c:pt idx="1325">
                  <c:v>463.30367999999999</c:v>
                </c:pt>
                <c:pt idx="1326">
                  <c:v>460.32438300000001</c:v>
                </c:pt>
                <c:pt idx="1327">
                  <c:v>457.47379799999999</c:v>
                </c:pt>
                <c:pt idx="1328">
                  <c:v>454.842333</c:v>
                </c:pt>
                <c:pt idx="1329">
                  <c:v>452.35264799999999</c:v>
                </c:pt>
                <c:pt idx="1330">
                  <c:v>450.08891699999998</c:v>
                </c:pt>
                <c:pt idx="1331">
                  <c:v>448.07278500000001</c:v>
                </c:pt>
                <c:pt idx="1332">
                  <c:v>446.319594</c:v>
                </c:pt>
                <c:pt idx="1333">
                  <c:v>444.83811299999996</c:v>
                </c:pt>
                <c:pt idx="1334">
                  <c:v>443.63041500000003</c:v>
                </c:pt>
                <c:pt idx="1335">
                  <c:v>442.70841899999999</c:v>
                </c:pt>
                <c:pt idx="1336">
                  <c:v>442.02283199999999</c:v>
                </c:pt>
                <c:pt idx="1337">
                  <c:v>441.578349</c:v>
                </c:pt>
                <c:pt idx="1338">
                  <c:v>441.35191799999996</c:v>
                </c:pt>
                <c:pt idx="1339">
                  <c:v>441.31520099999994</c:v>
                </c:pt>
                <c:pt idx="1340">
                  <c:v>441.43521300000003</c:v>
                </c:pt>
                <c:pt idx="1341">
                  <c:v>441.67503899999997</c:v>
                </c:pt>
                <c:pt idx="1342">
                  <c:v>441.98758199999997</c:v>
                </c:pt>
                <c:pt idx="1343">
                  <c:v>442.34425499999998</c:v>
                </c:pt>
                <c:pt idx="1344">
                  <c:v>442.69547999999998</c:v>
                </c:pt>
                <c:pt idx="1345">
                  <c:v>442.99696499999999</c:v>
                </c:pt>
                <c:pt idx="1346">
                  <c:v>443.20475100000004</c:v>
                </c:pt>
                <c:pt idx="1347">
                  <c:v>443.27606400000002</c:v>
                </c:pt>
                <c:pt idx="1348">
                  <c:v>443.17433399999999</c:v>
                </c:pt>
                <c:pt idx="1349">
                  <c:v>442.85792700000002</c:v>
                </c:pt>
                <c:pt idx="1350">
                  <c:v>442.29239999999999</c:v>
                </c:pt>
                <c:pt idx="1351">
                  <c:v>441.447159</c:v>
                </c:pt>
                <c:pt idx="1352">
                  <c:v>440.29615200000001</c:v>
                </c:pt>
                <c:pt idx="1353">
                  <c:v>438.81827399999997</c:v>
                </c:pt>
                <c:pt idx="1354">
                  <c:v>436.99767000000003</c:v>
                </c:pt>
                <c:pt idx="1355">
                  <c:v>434.87184600000001</c:v>
                </c:pt>
                <c:pt idx="1356">
                  <c:v>432.34733700000004</c:v>
                </c:pt>
                <c:pt idx="1357">
                  <c:v>429.46525500000001</c:v>
                </c:pt>
                <c:pt idx="1358">
                  <c:v>426.23142000000001</c:v>
                </c:pt>
                <c:pt idx="1359">
                  <c:v>422.65677299999999</c:v>
                </c:pt>
                <c:pt idx="1360">
                  <c:v>418.75710600000002</c:v>
                </c:pt>
                <c:pt idx="1361">
                  <c:v>414.55265100000003</c:v>
                </c:pt>
                <c:pt idx="1362">
                  <c:v>410.16181799999998</c:v>
                </c:pt>
                <c:pt idx="1363">
                  <c:v>405.42893399999997</c:v>
                </c:pt>
                <c:pt idx="1364">
                  <c:v>400.47341999999998</c:v>
                </c:pt>
                <c:pt idx="1365">
                  <c:v>395.32846800000004</c:v>
                </c:pt>
                <c:pt idx="1366">
                  <c:v>390.02918099999999</c:v>
                </c:pt>
                <c:pt idx="1367">
                  <c:v>384.61201499999999</c:v>
                </c:pt>
                <c:pt idx="1368">
                  <c:v>379.11424199999999</c:v>
                </c:pt>
                <c:pt idx="1369">
                  <c:v>373.68669</c:v>
                </c:pt>
                <c:pt idx="1370">
                  <c:v>368.139948</c:v>
                </c:pt>
                <c:pt idx="1371">
                  <c:v>362.62351200000001</c:v>
                </c:pt>
                <c:pt idx="1372">
                  <c:v>357.17307600000004</c:v>
                </c:pt>
                <c:pt idx="1373">
                  <c:v>351.82290899999998</c:v>
                </c:pt>
                <c:pt idx="1374">
                  <c:v>346.60554300000001</c:v>
                </c:pt>
                <c:pt idx="1375">
                  <c:v>341.65281899999997</c:v>
                </c:pt>
                <c:pt idx="1376">
                  <c:v>336.78619200000003</c:v>
                </c:pt>
                <c:pt idx="1377">
                  <c:v>332.13650400000006</c:v>
                </c:pt>
                <c:pt idx="1378">
                  <c:v>327.72707100000002</c:v>
                </c:pt>
                <c:pt idx="1379">
                  <c:v>323.57851500000004</c:v>
                </c:pt>
                <c:pt idx="1380">
                  <c:v>319.70867400000003</c:v>
                </c:pt>
                <c:pt idx="1381">
                  <c:v>316.132542</c:v>
                </c:pt>
                <c:pt idx="1382">
                  <c:v>312.92585699999995</c:v>
                </c:pt>
                <c:pt idx="1383">
                  <c:v>309.96408600000001</c:v>
                </c:pt>
                <c:pt idx="1384">
                  <c:v>307.32354600000002</c:v>
                </c:pt>
                <c:pt idx="1385">
                  <c:v>305.00767500000001</c:v>
                </c:pt>
                <c:pt idx="1386">
                  <c:v>303.01701000000003</c:v>
                </c:pt>
                <c:pt idx="1387">
                  <c:v>301.34919300000001</c:v>
                </c:pt>
                <c:pt idx="1388">
                  <c:v>299.99901</c:v>
                </c:pt>
                <c:pt idx="1389">
                  <c:v>298.976631</c:v>
                </c:pt>
                <c:pt idx="1390">
                  <c:v>298.22883000000002</c:v>
                </c:pt>
                <c:pt idx="1391">
                  <c:v>297.76654500000001</c:v>
                </c:pt>
                <c:pt idx="1392">
                  <c:v>297.57361200000003</c:v>
                </c:pt>
                <c:pt idx="1393">
                  <c:v>297.63132000000002</c:v>
                </c:pt>
                <c:pt idx="1394">
                  <c:v>297.91850399999998</c:v>
                </c:pt>
                <c:pt idx="1395">
                  <c:v>298.41169199999996</c:v>
                </c:pt>
                <c:pt idx="1396">
                  <c:v>299.06991600000003</c:v>
                </c:pt>
                <c:pt idx="1397">
                  <c:v>299.89355399999999</c:v>
                </c:pt>
                <c:pt idx="1398">
                  <c:v>300.84146400000003</c:v>
                </c:pt>
                <c:pt idx="1399">
                  <c:v>301.88304900000003</c:v>
                </c:pt>
                <c:pt idx="1400">
                  <c:v>302.986602</c:v>
                </c:pt>
                <c:pt idx="1401">
                  <c:v>304.11966000000001</c:v>
                </c:pt>
                <c:pt idx="1402">
                  <c:v>305.22657299999997</c:v>
                </c:pt>
                <c:pt idx="1403">
                  <c:v>306.32120100000003</c:v>
                </c:pt>
                <c:pt idx="1404">
                  <c:v>307.347981</c:v>
                </c:pt>
                <c:pt idx="1405">
                  <c:v>308.27544599999999</c:v>
                </c:pt>
                <c:pt idx="1406">
                  <c:v>309.07350000000002</c:v>
                </c:pt>
                <c:pt idx="1407">
                  <c:v>309.71387399999998</c:v>
                </c:pt>
                <c:pt idx="1408">
                  <c:v>310.17057</c:v>
                </c:pt>
                <c:pt idx="1409">
                  <c:v>310.41743399999996</c:v>
                </c:pt>
                <c:pt idx="1410">
                  <c:v>310.44491700000003</c:v>
                </c:pt>
                <c:pt idx="1411">
                  <c:v>310.22898900000001</c:v>
                </c:pt>
                <c:pt idx="1412">
                  <c:v>309.75676199999998</c:v>
                </c:pt>
                <c:pt idx="1413">
                  <c:v>309.01946099999998</c:v>
                </c:pt>
                <c:pt idx="1414">
                  <c:v>308.01261300000004</c:v>
                </c:pt>
                <c:pt idx="1415">
                  <c:v>306.73619099999996</c:v>
                </c:pt>
                <c:pt idx="1416">
                  <c:v>305.22873600000003</c:v>
                </c:pt>
                <c:pt idx="1417">
                  <c:v>303.43621200000001</c:v>
                </c:pt>
                <c:pt idx="1418">
                  <c:v>301.40060099999999</c:v>
                </c:pt>
                <c:pt idx="1419">
                  <c:v>299.13937199999998</c:v>
                </c:pt>
                <c:pt idx="1420">
                  <c:v>296.67392699999999</c:v>
                </c:pt>
                <c:pt idx="1421">
                  <c:v>294.02925900000002</c:v>
                </c:pt>
                <c:pt idx="1422">
                  <c:v>291.23353200000003</c:v>
                </c:pt>
                <c:pt idx="1423">
                  <c:v>288.37808999999999</c:v>
                </c:pt>
                <c:pt idx="1424">
                  <c:v>285.37638299999998</c:v>
                </c:pt>
                <c:pt idx="1425">
                  <c:v>282.32131500000003</c:v>
                </c:pt>
                <c:pt idx="1426">
                  <c:v>279.24837600000001</c:v>
                </c:pt>
                <c:pt idx="1427">
                  <c:v>276.19337100000001</c:v>
                </c:pt>
                <c:pt idx="1428">
                  <c:v>273.19176300000004</c:v>
                </c:pt>
                <c:pt idx="1429">
                  <c:v>270.33639900000003</c:v>
                </c:pt>
                <c:pt idx="1430">
                  <c:v>267.54062400000004</c:v>
                </c:pt>
                <c:pt idx="1431">
                  <c:v>264.89563199999998</c:v>
                </c:pt>
                <c:pt idx="1432">
                  <c:v>262.42935</c:v>
                </c:pt>
                <c:pt idx="1433">
                  <c:v>260.16645</c:v>
                </c:pt>
                <c:pt idx="1434">
                  <c:v>258.12788699999999</c:v>
                </c:pt>
                <c:pt idx="1435">
                  <c:v>256.33054199999998</c:v>
                </c:pt>
                <c:pt idx="1436">
                  <c:v>254.815842</c:v>
                </c:pt>
                <c:pt idx="1437">
                  <c:v>253.528536</c:v>
                </c:pt>
                <c:pt idx="1438">
                  <c:v>252.50616599999998</c:v>
                </c:pt>
                <c:pt idx="1439">
                  <c:v>251.74738199999999</c:v>
                </c:pt>
                <c:pt idx="1440">
                  <c:v>251.24618100000001</c:v>
                </c:pt>
                <c:pt idx="1441">
                  <c:v>250.99205999999998</c:v>
                </c:pt>
                <c:pt idx="1442">
                  <c:v>250.97022899999999</c:v>
                </c:pt>
                <c:pt idx="1443">
                  <c:v>251.156025</c:v>
                </c:pt>
                <c:pt idx="1444">
                  <c:v>251.53523399999997</c:v>
                </c:pt>
                <c:pt idx="1445">
                  <c:v>252.08062199999998</c:v>
                </c:pt>
                <c:pt idx="1446">
                  <c:v>252.764016</c:v>
                </c:pt>
                <c:pt idx="1447">
                  <c:v>253.55504999999999</c:v>
                </c:pt>
                <c:pt idx="1448">
                  <c:v>254.421741</c:v>
                </c:pt>
                <c:pt idx="1449">
                  <c:v>255.33102299999999</c:v>
                </c:pt>
                <c:pt idx="1450">
                  <c:v>256.23072000000002</c:v>
                </c:pt>
                <c:pt idx="1451">
                  <c:v>257.12538000000001</c:v>
                </c:pt>
                <c:pt idx="1452">
                  <c:v>257.96332200000001</c:v>
                </c:pt>
                <c:pt idx="1453">
                  <c:v>258.71274299999999</c:v>
                </c:pt>
                <c:pt idx="1454">
                  <c:v>259.34342400000003</c:v>
                </c:pt>
                <c:pt idx="1455">
                  <c:v>259.82717100000002</c:v>
                </c:pt>
                <c:pt idx="1456">
                  <c:v>260.13374700000003</c:v>
                </c:pt>
                <c:pt idx="1457">
                  <c:v>260.253243</c:v>
                </c:pt>
                <c:pt idx="1458">
                  <c:v>260.15733</c:v>
                </c:pt>
                <c:pt idx="1459">
                  <c:v>259.829115</c:v>
                </c:pt>
                <c:pt idx="1460">
                  <c:v>259.25505300000003</c:v>
                </c:pt>
                <c:pt idx="1461">
                  <c:v>258.42501899999996</c:v>
                </c:pt>
                <c:pt idx="1462">
                  <c:v>257.33232900000002</c:v>
                </c:pt>
                <c:pt idx="1463">
                  <c:v>256.00409100000002</c:v>
                </c:pt>
                <c:pt idx="1464">
                  <c:v>254.38493700000001</c:v>
                </c:pt>
                <c:pt idx="1465">
                  <c:v>252.50292900000002</c:v>
                </c:pt>
                <c:pt idx="1466">
                  <c:v>250.364148</c:v>
                </c:pt>
                <c:pt idx="1467">
                  <c:v>247.97742</c:v>
                </c:pt>
                <c:pt idx="1468">
                  <c:v>245.354061</c:v>
                </c:pt>
                <c:pt idx="1469">
                  <c:v>242.50761599999998</c:v>
                </c:pt>
                <c:pt idx="1470">
                  <c:v>239.51784000000001</c:v>
                </c:pt>
                <c:pt idx="1471">
                  <c:v>236.27695199999999</c:v>
                </c:pt>
                <c:pt idx="1472">
                  <c:v>232.86355500000002</c:v>
                </c:pt>
                <c:pt idx="1473">
                  <c:v>229.297077</c:v>
                </c:pt>
                <c:pt idx="1474">
                  <c:v>225.597666</c:v>
                </c:pt>
                <c:pt idx="1475">
                  <c:v>221.78593799999999</c:v>
                </c:pt>
                <c:pt idx="1476">
                  <c:v>217.88270100000003</c:v>
                </c:pt>
                <c:pt idx="1477">
                  <c:v>213.99038099999999</c:v>
                </c:pt>
                <c:pt idx="1478">
                  <c:v>209.96694299999999</c:v>
                </c:pt>
                <c:pt idx="1479">
                  <c:v>205.912848</c:v>
                </c:pt>
                <c:pt idx="1480">
                  <c:v>201.84748500000001</c:v>
                </c:pt>
                <c:pt idx="1481">
                  <c:v>197.78944199999998</c:v>
                </c:pt>
                <c:pt idx="1482">
                  <c:v>193.75638899999998</c:v>
                </c:pt>
                <c:pt idx="1483">
                  <c:v>189.84589800000001</c:v>
                </c:pt>
                <c:pt idx="1484">
                  <c:v>185.91030899999998</c:v>
                </c:pt>
                <c:pt idx="1485">
                  <c:v>182.04594</c:v>
                </c:pt>
                <c:pt idx="1486">
                  <c:v>178.26593100000002</c:v>
                </c:pt>
                <c:pt idx="1487">
                  <c:v>174.58217099999999</c:v>
                </c:pt>
                <c:pt idx="1488">
                  <c:v>171.00527099999999</c:v>
                </c:pt>
                <c:pt idx="1489">
                  <c:v>167.54456400000001</c:v>
                </c:pt>
                <c:pt idx="1490">
                  <c:v>164.27491499999999</c:v>
                </c:pt>
                <c:pt idx="1491">
                  <c:v>161.06679299999999</c:v>
                </c:pt>
                <c:pt idx="1492">
                  <c:v>157.99520100000001</c:v>
                </c:pt>
                <c:pt idx="1493">
                  <c:v>155.06454299999999</c:v>
                </c:pt>
                <c:pt idx="1494">
                  <c:v>152.27805000000001</c:v>
                </c:pt>
                <c:pt idx="1495">
                  <c:v>149.63783999999998</c:v>
                </c:pt>
                <c:pt idx="1496">
                  <c:v>147.14495400000001</c:v>
                </c:pt>
                <c:pt idx="1497">
                  <c:v>144.84581400000002</c:v>
                </c:pt>
                <c:pt idx="1498">
                  <c:v>142.643697</c:v>
                </c:pt>
                <c:pt idx="1499">
                  <c:v>140.586174</c:v>
                </c:pt>
                <c:pt idx="1500">
                  <c:v>138.67055999999999</c:v>
                </c:pt>
                <c:pt idx="1501">
                  <c:v>136.89338999999998</c:v>
                </c:pt>
                <c:pt idx="1502">
                  <c:v>135.25047900000001</c:v>
                </c:pt>
                <c:pt idx="1503">
                  <c:v>133.73700600000001</c:v>
                </c:pt>
                <c:pt idx="1504">
                  <c:v>132.37472099999999</c:v>
                </c:pt>
                <c:pt idx="1505">
                  <c:v>131.10106500000001</c:v>
                </c:pt>
                <c:pt idx="1506">
                  <c:v>129.939348</c:v>
                </c:pt>
                <c:pt idx="1507">
                  <c:v>128.88289499999999</c:v>
                </c:pt>
                <c:pt idx="1508">
                  <c:v>127.924767</c:v>
                </c:pt>
                <c:pt idx="1509">
                  <c:v>127.057812</c:v>
                </c:pt>
                <c:pt idx="1510">
                  <c:v>126.289959</c:v>
                </c:pt>
                <c:pt idx="1511">
                  <c:v>125.582016</c:v>
                </c:pt>
                <c:pt idx="1512">
                  <c:v>124.94352000000001</c:v>
                </c:pt>
                <c:pt idx="1513">
                  <c:v>124.367262</c:v>
                </c:pt>
                <c:pt idx="1514">
                  <c:v>123.84619500000001</c:v>
                </c:pt>
                <c:pt idx="1515">
                  <c:v>123.373491</c:v>
                </c:pt>
                <c:pt idx="1516">
                  <c:v>122.942595</c:v>
                </c:pt>
                <c:pt idx="1517">
                  <c:v>122.55503099999999</c:v>
                </c:pt>
                <c:pt idx="1518">
                  <c:v>122.18889299999999</c:v>
                </c:pt>
                <c:pt idx="1519">
                  <c:v>121.847148</c:v>
                </c:pt>
                <c:pt idx="1520">
                  <c:v>121.524801</c:v>
                </c:pt>
                <c:pt idx="1521">
                  <c:v>121.217316</c:v>
                </c:pt>
                <c:pt idx="1522">
                  <c:v>120.92066700000001</c:v>
                </c:pt>
                <c:pt idx="1523">
                  <c:v>120.63132300000001</c:v>
                </c:pt>
                <c:pt idx="1524">
                  <c:v>120.352062</c:v>
                </c:pt>
                <c:pt idx="1525">
                  <c:v>120.068787</c:v>
                </c:pt>
                <c:pt idx="1526">
                  <c:v>119.78534399999999</c:v>
                </c:pt>
                <c:pt idx="1527">
                  <c:v>119.50022399999999</c:v>
                </c:pt>
                <c:pt idx="1528">
                  <c:v>119.212389</c:v>
                </c:pt>
                <c:pt idx="1529">
                  <c:v>118.921257</c:v>
                </c:pt>
                <c:pt idx="1530">
                  <c:v>118.62666899999999</c:v>
                </c:pt>
                <c:pt idx="1531">
                  <c:v>118.33496099999999</c:v>
                </c:pt>
                <c:pt idx="1532">
                  <c:v>118.03456200000001</c:v>
                </c:pt>
                <c:pt idx="1533">
                  <c:v>117.732417</c:v>
                </c:pt>
                <c:pt idx="1534">
                  <c:v>117.429711</c:v>
                </c:pt>
                <c:pt idx="1535">
                  <c:v>117.127866</c:v>
                </c:pt>
                <c:pt idx="1536">
                  <c:v>116.82850799999999</c:v>
                </c:pt>
                <c:pt idx="1537">
                  <c:v>116.539374</c:v>
                </c:pt>
                <c:pt idx="1538">
                  <c:v>116.250282</c:v>
                </c:pt>
                <c:pt idx="1539">
                  <c:v>115.96926300000001</c:v>
                </c:pt>
                <c:pt idx="1540">
                  <c:v>115.698318</c:v>
                </c:pt>
                <c:pt idx="1541">
                  <c:v>115.439436</c:v>
                </c:pt>
                <c:pt idx="1542">
                  <c:v>115.194579</c:v>
                </c:pt>
                <c:pt idx="1543">
                  <c:v>114.965619</c:v>
                </c:pt>
                <c:pt idx="1544">
                  <c:v>114.75846299999999</c:v>
                </c:pt>
                <c:pt idx="1545">
                  <c:v>114.566085</c:v>
                </c:pt>
                <c:pt idx="1546">
                  <c:v>114.39447</c:v>
                </c:pt>
                <c:pt idx="1547">
                  <c:v>114.24490800000001</c:v>
                </c:pt>
                <c:pt idx="1548">
                  <c:v>114.118488</c:v>
                </c:pt>
                <c:pt idx="1549">
                  <c:v>114.01605599999999</c:v>
                </c:pt>
                <c:pt idx="1550">
                  <c:v>113.93822399999999</c:v>
                </c:pt>
                <c:pt idx="1551">
                  <c:v>113.886156</c:v>
                </c:pt>
                <c:pt idx="1552">
                  <c:v>113.857752</c:v>
                </c:pt>
                <c:pt idx="1553">
                  <c:v>113.85414</c:v>
                </c:pt>
                <c:pt idx="1554">
                  <c:v>113.874798</c:v>
                </c:pt>
                <c:pt idx="1555">
                  <c:v>113.918919</c:v>
                </c:pt>
                <c:pt idx="1556">
                  <c:v>113.985384</c:v>
                </c:pt>
                <c:pt idx="1557">
                  <c:v>114.072759</c:v>
                </c:pt>
                <c:pt idx="1558">
                  <c:v>114.17697</c:v>
                </c:pt>
                <c:pt idx="1559">
                  <c:v>114.300366</c:v>
                </c:pt>
                <c:pt idx="1560">
                  <c:v>114.43865699999999</c:v>
                </c:pt>
                <c:pt idx="1561">
                  <c:v>114.589251</c:v>
                </c:pt>
                <c:pt idx="1562">
                  <c:v>114.749307</c:v>
                </c:pt>
                <c:pt idx="1563">
                  <c:v>114.915735</c:v>
                </c:pt>
                <c:pt idx="1564">
                  <c:v>115.08175800000001</c:v>
                </c:pt>
                <c:pt idx="1565">
                  <c:v>115.25086800000001</c:v>
                </c:pt>
                <c:pt idx="1566">
                  <c:v>115.41597</c:v>
                </c:pt>
                <c:pt idx="1567">
                  <c:v>115.573296</c:v>
                </c:pt>
                <c:pt idx="1568">
                  <c:v>115.718988</c:v>
                </c:pt>
                <c:pt idx="1569">
                  <c:v>115.849143</c:v>
                </c:pt>
                <c:pt idx="1570">
                  <c:v>115.95986400000001</c:v>
                </c:pt>
                <c:pt idx="1571">
                  <c:v>116.045766</c:v>
                </c:pt>
                <c:pt idx="1572">
                  <c:v>116.106735</c:v>
                </c:pt>
                <c:pt idx="1573">
                  <c:v>116.13711000000001</c:v>
                </c:pt>
                <c:pt idx="1574">
                  <c:v>116.133453</c:v>
                </c:pt>
                <c:pt idx="1575">
                  <c:v>116.092563</c:v>
                </c:pt>
                <c:pt idx="1576">
                  <c:v>116.011521</c:v>
                </c:pt>
                <c:pt idx="1577">
                  <c:v>115.887726</c:v>
                </c:pt>
                <c:pt idx="1578">
                  <c:v>115.722831</c:v>
                </c:pt>
                <c:pt idx="1579">
                  <c:v>115.508145</c:v>
                </c:pt>
                <c:pt idx="1580">
                  <c:v>115.245186</c:v>
                </c:pt>
                <c:pt idx="1581">
                  <c:v>114.932946</c:v>
                </c:pt>
                <c:pt idx="1582">
                  <c:v>114.57087</c:v>
                </c:pt>
                <c:pt idx="1583">
                  <c:v>114.15886499999999</c:v>
                </c:pt>
                <c:pt idx="1584">
                  <c:v>113.69730300000001</c:v>
                </c:pt>
                <c:pt idx="1585">
                  <c:v>113.19791400000001</c:v>
                </c:pt>
                <c:pt idx="1586">
                  <c:v>112.641141</c:v>
                </c:pt>
                <c:pt idx="1587">
                  <c:v>112.03859700000001</c:v>
                </c:pt>
                <c:pt idx="1588">
                  <c:v>111.392382</c:v>
                </c:pt>
                <c:pt idx="1589">
                  <c:v>110.70497399999999</c:v>
                </c:pt>
                <c:pt idx="1590">
                  <c:v>109.979196</c:v>
                </c:pt>
                <c:pt idx="1591">
                  <c:v>109.23402300000001</c:v>
                </c:pt>
                <c:pt idx="1592">
                  <c:v>108.441717</c:v>
                </c:pt>
                <c:pt idx="1593">
                  <c:v>107.621037</c:v>
                </c:pt>
                <c:pt idx="1594">
                  <c:v>106.775724</c:v>
                </c:pt>
                <c:pt idx="1595">
                  <c:v>105.90964799999999</c:v>
                </c:pt>
                <c:pt idx="1596">
                  <c:v>105.02673900000001</c:v>
                </c:pt>
                <c:pt idx="1597">
                  <c:v>104.130966</c:v>
                </c:pt>
                <c:pt idx="1598">
                  <c:v>103.24479899999999</c:v>
                </c:pt>
                <c:pt idx="1599">
                  <c:v>102.33513600000001</c:v>
                </c:pt>
                <c:pt idx="1600">
                  <c:v>101.424159</c:v>
                </c:pt>
                <c:pt idx="1601">
                  <c:v>100.51553700000001</c:v>
                </c:pt>
                <c:pt idx="1602">
                  <c:v>99.612780000000001</c:v>
                </c:pt>
                <c:pt idx="1603">
                  <c:v>98.719217999999998</c:v>
                </c:pt>
                <c:pt idx="1604">
                  <c:v>97.837976999999995</c:v>
                </c:pt>
                <c:pt idx="1605">
                  <c:v>96.989462999999986</c:v>
                </c:pt>
                <c:pt idx="1606">
                  <c:v>96.140957999999998</c:v>
                </c:pt>
                <c:pt idx="1607">
                  <c:v>95.312742</c:v>
                </c:pt>
                <c:pt idx="1608">
                  <c:v>94.507007999999999</c:v>
                </c:pt>
                <c:pt idx="1609">
                  <c:v>93.725706000000002</c:v>
                </c:pt>
                <c:pt idx="1610">
                  <c:v>92.970543000000006</c:v>
                </c:pt>
                <c:pt idx="1611">
                  <c:v>92.242985999999988</c:v>
                </c:pt>
                <c:pt idx="1612">
                  <c:v>91.558236000000008</c:v>
                </c:pt>
                <c:pt idx="1613">
                  <c:v>90.888756000000001</c:v>
                </c:pt>
                <c:pt idx="1614">
                  <c:v>90.249909000000002</c:v>
                </c:pt>
                <c:pt idx="1615">
                  <c:v>89.64229499999999</c:v>
                </c:pt>
                <c:pt idx="1616">
                  <c:v>89.066322</c:v>
                </c:pt>
                <c:pt idx="1617">
                  <c:v>88.522208999999989</c:v>
                </c:pt>
                <c:pt idx="1618">
                  <c:v>88.010016000000007</c:v>
                </c:pt>
                <c:pt idx="1619">
                  <c:v>87.539126999999993</c:v>
                </c:pt>
                <c:pt idx="1620">
                  <c:v>87.089676000000011</c:v>
                </c:pt>
                <c:pt idx="1621">
                  <c:v>86.671419</c:v>
                </c:pt>
                <c:pt idx="1622">
                  <c:v>86.283845999999997</c:v>
                </c:pt>
                <c:pt idx="1623">
                  <c:v>85.926339000000013</c:v>
                </c:pt>
                <c:pt idx="1624">
                  <c:v>85.598171999999991</c:v>
                </c:pt>
                <c:pt idx="1625">
                  <c:v>85.304355000000001</c:v>
                </c:pt>
                <c:pt idx="1626">
                  <c:v>85.031751</c:v>
                </c:pt>
                <c:pt idx="1627">
                  <c:v>84.785787000000013</c:v>
                </c:pt>
                <c:pt idx="1628">
                  <c:v>84.565395000000009</c:v>
                </c:pt>
                <c:pt idx="1629">
                  <c:v>84.369459000000006</c:v>
                </c:pt>
                <c:pt idx="1630">
                  <c:v>84.196794000000011</c:v>
                </c:pt>
                <c:pt idx="1631">
                  <c:v>84.046176000000003</c:v>
                </c:pt>
                <c:pt idx="1632">
                  <c:v>83.918780999999996</c:v>
                </c:pt>
                <c:pt idx="1633">
                  <c:v>83.808018000000004</c:v>
                </c:pt>
                <c:pt idx="1634">
                  <c:v>83.715411000000003</c:v>
                </c:pt>
                <c:pt idx="1635">
                  <c:v>83.639601000000013</c:v>
                </c:pt>
                <c:pt idx="1636">
                  <c:v>83.579208000000008</c:v>
                </c:pt>
                <c:pt idx="1637">
                  <c:v>83.532839999999993</c:v>
                </c:pt>
                <c:pt idx="1638">
                  <c:v>83.499096000000009</c:v>
                </c:pt>
                <c:pt idx="1639">
                  <c:v>83.476922999999999</c:v>
                </c:pt>
                <c:pt idx="1640">
                  <c:v>83.464016999999998</c:v>
                </c:pt>
                <c:pt idx="1641">
                  <c:v>83.459540999999987</c:v>
                </c:pt>
                <c:pt idx="1642">
                  <c:v>83.462097</c:v>
                </c:pt>
                <c:pt idx="1643">
                  <c:v>83.470286999999999</c:v>
                </c:pt>
                <c:pt idx="1644">
                  <c:v>83.482733999999994</c:v>
                </c:pt>
                <c:pt idx="1645">
                  <c:v>83.498058</c:v>
                </c:pt>
                <c:pt idx="1646">
                  <c:v>83.514557999999994</c:v>
                </c:pt>
                <c:pt idx="1647">
                  <c:v>83.53159500000001</c:v>
                </c:pt>
                <c:pt idx="1648">
                  <c:v>83.547512999999995</c:v>
                </c:pt>
                <c:pt idx="1649">
                  <c:v>83.56101000000001</c:v>
                </c:pt>
                <c:pt idx="1650">
                  <c:v>83.570802</c:v>
                </c:pt>
                <c:pt idx="1651">
                  <c:v>83.575637999999998</c:v>
                </c:pt>
                <c:pt idx="1652">
                  <c:v>83.574393000000015</c:v>
                </c:pt>
                <c:pt idx="1653">
                  <c:v>83.565845999999993</c:v>
                </c:pt>
                <c:pt idx="1654">
                  <c:v>83.548809000000006</c:v>
                </c:pt>
                <c:pt idx="1655">
                  <c:v>83.522193000000001</c:v>
                </c:pt>
                <c:pt idx="1656">
                  <c:v>83.484951000000009</c:v>
                </c:pt>
                <c:pt idx="1657">
                  <c:v>83.436110999999997</c:v>
                </c:pt>
                <c:pt idx="1658">
                  <c:v>83.37477299999999</c:v>
                </c:pt>
                <c:pt idx="1659">
                  <c:v>83.301779999999994</c:v>
                </c:pt>
                <c:pt idx="1660">
                  <c:v>83.213373000000004</c:v>
                </c:pt>
                <c:pt idx="1661">
                  <c:v>83.110317000000009</c:v>
                </c:pt>
                <c:pt idx="1662">
                  <c:v>82.992096000000004</c:v>
                </c:pt>
                <c:pt idx="1663">
                  <c:v>82.858322999999999</c:v>
                </c:pt>
                <c:pt idx="1664">
                  <c:v>82.708745999999991</c:v>
                </c:pt>
                <c:pt idx="1665">
                  <c:v>82.543248000000006</c:v>
                </c:pt>
                <c:pt idx="1666">
                  <c:v>82.365716999999989</c:v>
                </c:pt>
                <c:pt idx="1667">
                  <c:v>82.168937999999997</c:v>
                </c:pt>
                <c:pt idx="1668">
                  <c:v>81.956780999999992</c:v>
                </c:pt>
                <c:pt idx="1669">
                  <c:v>81.729734999999991</c:v>
                </c:pt>
                <c:pt idx="1670">
                  <c:v>81.488450999999998</c:v>
                </c:pt>
                <c:pt idx="1671">
                  <c:v>81.233723999999995</c:v>
                </c:pt>
                <c:pt idx="1672">
                  <c:v>80.966493</c:v>
                </c:pt>
                <c:pt idx="1673">
                  <c:v>80.693630999999996</c:v>
                </c:pt>
                <c:pt idx="1674">
                  <c:v>80.404944</c:v>
                </c:pt>
                <c:pt idx="1675">
                  <c:v>80.107314000000002</c:v>
                </c:pt>
                <c:pt idx="1676">
                  <c:v>79.802138999999997</c:v>
                </c:pt>
                <c:pt idx="1677">
                  <c:v>79.490886000000003</c:v>
                </c:pt>
                <c:pt idx="1678">
                  <c:v>79.175078999999997</c:v>
                </c:pt>
                <c:pt idx="1679">
                  <c:v>78.862791000000001</c:v>
                </c:pt>
                <c:pt idx="1680">
                  <c:v>78.542535000000001</c:v>
                </c:pt>
                <c:pt idx="1681">
                  <c:v>78.222324</c:v>
                </c:pt>
                <c:pt idx="1682">
                  <c:v>77.903642999999988</c:v>
                </c:pt>
                <c:pt idx="1683">
                  <c:v>77.587896000000001</c:v>
                </c:pt>
                <c:pt idx="1684">
                  <c:v>77.276405999999994</c:v>
                </c:pt>
                <c:pt idx="1685">
                  <c:v>76.970364000000004</c:v>
                </c:pt>
                <c:pt idx="1686">
                  <c:v>76.676862</c:v>
                </c:pt>
                <c:pt idx="1687">
                  <c:v>76.384557000000001</c:v>
                </c:pt>
                <c:pt idx="1688">
                  <c:v>76.100348999999994</c:v>
                </c:pt>
                <c:pt idx="1689">
                  <c:v>75.824769000000003</c:v>
                </c:pt>
                <c:pt idx="1690">
                  <c:v>75.558143999999999</c:v>
                </c:pt>
                <c:pt idx="1691">
                  <c:v>75.300596999999996</c:v>
                </c:pt>
                <c:pt idx="1692">
                  <c:v>75.052043999999995</c:v>
                </c:pt>
                <c:pt idx="1693">
                  <c:v>74.817003</c:v>
                </c:pt>
                <c:pt idx="1694">
                  <c:v>74.585193000000004</c:v>
                </c:pt>
                <c:pt idx="1695">
                  <c:v>74.360922000000002</c:v>
                </c:pt>
                <c:pt idx="1696">
                  <c:v>74.143320000000003</c:v>
                </c:pt>
                <c:pt idx="1697">
                  <c:v>73.931364000000002</c:v>
                </c:pt>
                <c:pt idx="1698">
                  <c:v>73.723887000000005</c:v>
                </c:pt>
                <c:pt idx="1699">
                  <c:v>73.519601999999992</c:v>
                </c:pt>
                <c:pt idx="1700">
                  <c:v>73.32124499999999</c:v>
                </c:pt>
                <c:pt idx="1701">
                  <c:v>73.119125999999994</c:v>
                </c:pt>
                <c:pt idx="1702">
                  <c:v>72.915893999999994</c:v>
                </c:pt>
                <c:pt idx="1703">
                  <c:v>72.710046000000006</c:v>
                </c:pt>
                <c:pt idx="1704">
                  <c:v>72.500087999999991</c:v>
                </c:pt>
                <c:pt idx="1705">
                  <c:v>72.284571</c:v>
                </c:pt>
                <c:pt idx="1706">
                  <c:v>72.066738000000001</c:v>
                </c:pt>
                <c:pt idx="1707">
                  <c:v>71.836251000000004</c:v>
                </c:pt>
                <c:pt idx="1708">
                  <c:v>71.596410000000006</c:v>
                </c:pt>
                <c:pt idx="1709">
                  <c:v>71.346194999999994</c:v>
                </c:pt>
                <c:pt idx="1710">
                  <c:v>71.084742000000006</c:v>
                </c:pt>
                <c:pt idx="1711">
                  <c:v>70.811361000000005</c:v>
                </c:pt>
                <c:pt idx="1712">
                  <c:v>70.525548000000001</c:v>
                </c:pt>
                <c:pt idx="1713">
                  <c:v>70.233215999999999</c:v>
                </c:pt>
                <c:pt idx="1714">
                  <c:v>69.922073999999995</c:v>
                </c:pt>
                <c:pt idx="1715">
                  <c:v>69.598167000000004</c:v>
                </c:pt>
                <c:pt idx="1716">
                  <c:v>69.261774000000003</c:v>
                </c:pt>
                <c:pt idx="1717">
                  <c:v>68.913365999999996</c:v>
                </c:pt>
                <c:pt idx="1718">
                  <c:v>68.553587999999991</c:v>
                </c:pt>
                <c:pt idx="1719">
                  <c:v>68.183261999999999</c:v>
                </c:pt>
                <c:pt idx="1720">
                  <c:v>67.81119600000001</c:v>
                </c:pt>
                <c:pt idx="1721">
                  <c:v>67.422962999999996</c:v>
                </c:pt>
                <c:pt idx="1722">
                  <c:v>67.027437000000006</c:v>
                </c:pt>
                <c:pt idx="1723">
                  <c:v>66.625913999999995</c:v>
                </c:pt>
                <c:pt idx="1724">
                  <c:v>66.219770999999994</c:v>
                </c:pt>
                <c:pt idx="1725">
                  <c:v>65.810415000000006</c:v>
                </c:pt>
                <c:pt idx="1726">
                  <c:v>65.399286000000004</c:v>
                </c:pt>
                <c:pt idx="1727">
                  <c:v>64.996206000000001</c:v>
                </c:pt>
                <c:pt idx="1728">
                  <c:v>64.585757999999998</c:v>
                </c:pt>
                <c:pt idx="1729">
                  <c:v>64.177695</c:v>
                </c:pt>
                <c:pt idx="1730">
                  <c:v>63.773297999999997</c:v>
                </c:pt>
                <c:pt idx="1731">
                  <c:v>63.373764000000001</c:v>
                </c:pt>
                <c:pt idx="1732">
                  <c:v>62.980176</c:v>
                </c:pt>
                <c:pt idx="1733">
                  <c:v>62.601302999999994</c:v>
                </c:pt>
                <c:pt idx="1734">
                  <c:v>62.222172</c:v>
                </c:pt>
                <c:pt idx="1735">
                  <c:v>61.851420000000005</c:v>
                </c:pt>
                <c:pt idx="1736">
                  <c:v>61.489566000000003</c:v>
                </c:pt>
                <c:pt idx="1737">
                  <c:v>61.136961000000007</c:v>
                </c:pt>
                <c:pt idx="1738">
                  <c:v>60.793791000000006</c:v>
                </c:pt>
                <c:pt idx="1739">
                  <c:v>60.460082999999997</c:v>
                </c:pt>
                <c:pt idx="1740">
                  <c:v>60.142218</c:v>
                </c:pt>
                <c:pt idx="1741">
                  <c:v>59.826662999999996</c:v>
                </c:pt>
                <c:pt idx="1742">
                  <c:v>59.519684999999996</c:v>
                </c:pt>
                <c:pt idx="1743">
                  <c:v>59.220698999999996</c:v>
                </c:pt>
                <c:pt idx="1744">
                  <c:v>58.928994000000003</c:v>
                </c:pt>
                <c:pt idx="1745">
                  <c:v>58.643739000000004</c:v>
                </c:pt>
                <c:pt idx="1746">
                  <c:v>58.364018999999999</c:v>
                </c:pt>
                <c:pt idx="1747">
                  <c:v>58.094403</c:v>
                </c:pt>
                <c:pt idx="1748">
                  <c:v>57.822620999999998</c:v>
                </c:pt>
                <c:pt idx="1749">
                  <c:v>57.553233000000006</c:v>
                </c:pt>
                <c:pt idx="1750">
                  <c:v>57.285119999999999</c:v>
                </c:pt>
                <c:pt idx="1751">
                  <c:v>57.017168999999996</c:v>
                </c:pt>
                <c:pt idx="1752">
                  <c:v>56.748287999999995</c:v>
                </c:pt>
                <c:pt idx="1753">
                  <c:v>56.477423999999999</c:v>
                </c:pt>
                <c:pt idx="1754">
                  <c:v>56.209223999999999</c:v>
                </c:pt>
                <c:pt idx="1755">
                  <c:v>55.931624999999997</c:v>
                </c:pt>
                <c:pt idx="1756">
                  <c:v>55.649379000000003</c:v>
                </c:pt>
                <c:pt idx="1757">
                  <c:v>55.361801999999997</c:v>
                </c:pt>
                <c:pt idx="1758">
                  <c:v>55.068348</c:v>
                </c:pt>
                <c:pt idx="1759">
                  <c:v>54.768605999999998</c:v>
                </c:pt>
                <c:pt idx="1760">
                  <c:v>54.468642000000003</c:v>
                </c:pt>
                <c:pt idx="1761">
                  <c:v>54.155870999999998</c:v>
                </c:pt>
                <c:pt idx="1762">
                  <c:v>53.836554</c:v>
                </c:pt>
                <c:pt idx="1763">
                  <c:v>53.510936999999998</c:v>
                </c:pt>
                <c:pt idx="1764">
                  <c:v>53.17944</c:v>
                </c:pt>
                <c:pt idx="1765">
                  <c:v>52.842654000000003</c:v>
                </c:pt>
                <c:pt idx="1766">
                  <c:v>52.501328999999998</c:v>
                </c:pt>
                <c:pt idx="1767">
                  <c:v>52.163438999999997</c:v>
                </c:pt>
                <c:pt idx="1768">
                  <c:v>51.815937000000005</c:v>
                </c:pt>
                <c:pt idx="1769">
                  <c:v>51.467007000000002</c:v>
                </c:pt>
                <c:pt idx="1770">
                  <c:v>51.117944999999999</c:v>
                </c:pt>
                <c:pt idx="1771">
                  <c:v>50.770133999999999</c:v>
                </c:pt>
                <c:pt idx="1772">
                  <c:v>50.425052999999998</c:v>
                </c:pt>
                <c:pt idx="1773">
                  <c:v>50.084226000000001</c:v>
                </c:pt>
                <c:pt idx="1774">
                  <c:v>49.755986999999998</c:v>
                </c:pt>
                <c:pt idx="1775">
                  <c:v>49.42821</c:v>
                </c:pt>
                <c:pt idx="1776">
                  <c:v>49.109367000000006</c:v>
                </c:pt>
                <c:pt idx="1777">
                  <c:v>48.800996999999995</c:v>
                </c:pt>
                <c:pt idx="1778">
                  <c:v>48.504579</c:v>
                </c:pt>
                <c:pt idx="1779">
                  <c:v>48.221519999999998</c:v>
                </c:pt>
                <c:pt idx="1780">
                  <c:v>47.953122</c:v>
                </c:pt>
                <c:pt idx="1781">
                  <c:v>47.705558999999994</c:v>
                </c:pt>
                <c:pt idx="1782">
                  <c:v>47.469546000000001</c:v>
                </c:pt>
                <c:pt idx="1783">
                  <c:v>47.251301999999995</c:v>
                </c:pt>
                <c:pt idx="1784">
                  <c:v>47.051544</c:v>
                </c:pt>
                <c:pt idx="1785">
                  <c:v>46.870820999999999</c:v>
                </c:pt>
                <c:pt idx="1786">
                  <c:v>46.709471999999998</c:v>
                </c:pt>
                <c:pt idx="1787">
                  <c:v>46.570346999999998</c:v>
                </c:pt>
                <c:pt idx="1788">
                  <c:v>46.447589999999998</c:v>
                </c:pt>
                <c:pt idx="1789">
                  <c:v>46.344036000000003</c:v>
                </c:pt>
                <c:pt idx="1790">
                  <c:v>46.259211000000001</c:v>
                </c:pt>
                <c:pt idx="1791">
                  <c:v>46.192439999999998</c:v>
                </c:pt>
                <c:pt idx="1792">
                  <c:v>46.142843999999997</c:v>
                </c:pt>
                <c:pt idx="1793">
                  <c:v>46.109360999999993</c:v>
                </c:pt>
                <c:pt idx="1794">
                  <c:v>46.090989</c:v>
                </c:pt>
                <c:pt idx="1795">
                  <c:v>46.085577000000001</c:v>
                </c:pt>
                <c:pt idx="1796">
                  <c:v>46.092098999999997</c:v>
                </c:pt>
                <c:pt idx="1797">
                  <c:v>46.108868999999999</c:v>
                </c:pt>
                <c:pt idx="1798">
                  <c:v>46.13409</c:v>
                </c:pt>
                <c:pt idx="1799">
                  <c:v>46.165869000000001</c:v>
                </c:pt>
                <c:pt idx="1800">
                  <c:v>46.202247</c:v>
                </c:pt>
                <c:pt idx="1801">
                  <c:v>46.240406999999998</c:v>
                </c:pt>
                <c:pt idx="1802">
                  <c:v>46.279947</c:v>
                </c:pt>
                <c:pt idx="1803">
                  <c:v>46.318058999999998</c:v>
                </c:pt>
                <c:pt idx="1804">
                  <c:v>46.352739</c:v>
                </c:pt>
                <c:pt idx="1805">
                  <c:v>46.382028000000005</c:v>
                </c:pt>
                <c:pt idx="1806">
                  <c:v>46.404038999999997</c:v>
                </c:pt>
                <c:pt idx="1807">
                  <c:v>46.416975000000001</c:v>
                </c:pt>
                <c:pt idx="1808">
                  <c:v>46.419219000000005</c:v>
                </c:pt>
                <c:pt idx="1809">
                  <c:v>46.409343</c:v>
                </c:pt>
                <c:pt idx="1810">
                  <c:v>46.385766000000004</c:v>
                </c:pt>
                <c:pt idx="1811">
                  <c:v>46.347245999999998</c:v>
                </c:pt>
                <c:pt idx="1812">
                  <c:v>46.292702999999996</c:v>
                </c:pt>
                <c:pt idx="1813">
                  <c:v>46.221249</c:v>
                </c:pt>
                <c:pt idx="1814">
                  <c:v>46.134191999999999</c:v>
                </c:pt>
                <c:pt idx="1815">
                  <c:v>46.027407000000004</c:v>
                </c:pt>
                <c:pt idx="1816">
                  <c:v>45.902228999999998</c:v>
                </c:pt>
                <c:pt idx="1817">
                  <c:v>45.758558999999998</c:v>
                </c:pt>
                <c:pt idx="1818">
                  <c:v>45.596496000000002</c:v>
                </c:pt>
                <c:pt idx="1819">
                  <c:v>45.416339999999998</c:v>
                </c:pt>
                <c:pt idx="1820">
                  <c:v>45.218568000000005</c:v>
                </c:pt>
                <c:pt idx="1821">
                  <c:v>45.008381999999997</c:v>
                </c:pt>
                <c:pt idx="1822">
                  <c:v>44.777838000000003</c:v>
                </c:pt>
                <c:pt idx="1823">
                  <c:v>44.532108000000001</c:v>
                </c:pt>
                <c:pt idx="1824">
                  <c:v>44.272304999999996</c:v>
                </c:pt>
                <c:pt idx="1825">
                  <c:v>43.999653000000002</c:v>
                </c:pt>
                <c:pt idx="1826">
                  <c:v>43.715477999999997</c:v>
                </c:pt>
                <c:pt idx="1827">
                  <c:v>43.421190000000003</c:v>
                </c:pt>
                <c:pt idx="1828">
                  <c:v>43.124519999999997</c:v>
                </c:pt>
                <c:pt idx="1829">
                  <c:v>42.814599000000001</c:v>
                </c:pt>
                <c:pt idx="1830">
                  <c:v>42.499055999999996</c:v>
                </c:pt>
                <c:pt idx="1831">
                  <c:v>42.179442000000002</c:v>
                </c:pt>
                <c:pt idx="1832">
                  <c:v>41.857284</c:v>
                </c:pt>
                <c:pt idx="1833">
                  <c:v>41.534075999999999</c:v>
                </c:pt>
                <c:pt idx="1834">
                  <c:v>41.211269999999999</c:v>
                </c:pt>
                <c:pt idx="1835">
                  <c:v>40.896774000000001</c:v>
                </c:pt>
                <c:pt idx="1836">
                  <c:v>40.578773999999996</c:v>
                </c:pt>
                <c:pt idx="1837">
                  <c:v>40.265057999999996</c:v>
                </c:pt>
                <c:pt idx="1838">
                  <c:v>39.956753999999997</c:v>
                </c:pt>
                <c:pt idx="1839">
                  <c:v>39.654876000000002</c:v>
                </c:pt>
                <c:pt idx="1840">
                  <c:v>39.360317999999999</c:v>
                </c:pt>
                <c:pt idx="1841">
                  <c:v>39.079632000000004</c:v>
                </c:pt>
                <c:pt idx="1842">
                  <c:v>38.801774999999999</c:v>
                </c:pt>
                <c:pt idx="1843">
                  <c:v>38.533223999999997</c:v>
                </c:pt>
                <c:pt idx="1844">
                  <c:v>38.274417</c:v>
                </c:pt>
                <c:pt idx="1845">
                  <c:v>38.025666000000001</c:v>
                </c:pt>
                <c:pt idx="1846">
                  <c:v>37.787181000000004</c:v>
                </c:pt>
                <c:pt idx="1847">
                  <c:v>37.559075999999997</c:v>
                </c:pt>
                <c:pt idx="1848">
                  <c:v>37.345701000000005</c:v>
                </c:pt>
                <c:pt idx="1849">
                  <c:v>37.138100999999999</c:v>
                </c:pt>
                <c:pt idx="1850">
                  <c:v>36.940685999999999</c:v>
                </c:pt>
                <c:pt idx="1851">
                  <c:v>36.753251999999996</c:v>
                </c:pt>
                <c:pt idx="1852">
                  <c:v>36.575541000000001</c:v>
                </c:pt>
                <c:pt idx="1853">
                  <c:v>36.407249999999998</c:v>
                </c:pt>
                <c:pt idx="1854">
                  <c:v>36.248052000000001</c:v>
                </c:pt>
                <c:pt idx="1855">
                  <c:v>36.100577999999999</c:v>
                </c:pt>
                <c:pt idx="1856">
                  <c:v>35.958327000000004</c:v>
                </c:pt>
                <c:pt idx="1857">
                  <c:v>35.824097999999999</c:v>
                </c:pt>
                <c:pt idx="1858">
                  <c:v>35.697527999999998</c:v>
                </c:pt>
                <c:pt idx="1859">
                  <c:v>35.578274999999998</c:v>
                </c:pt>
                <c:pt idx="1860">
                  <c:v>35.466011999999999</c:v>
                </c:pt>
                <c:pt idx="1861">
                  <c:v>35.360439</c:v>
                </c:pt>
                <c:pt idx="1862">
                  <c:v>35.263238999999999</c:v>
                </c:pt>
                <c:pt idx="1863">
                  <c:v>35.170121999999999</c:v>
                </c:pt>
                <c:pt idx="1864">
                  <c:v>35.082962999999999</c:v>
                </c:pt>
                <c:pt idx="1865">
                  <c:v>35.001576</c:v>
                </c:pt>
                <c:pt idx="1866">
                  <c:v>34.925807999999996</c:v>
                </c:pt>
                <c:pt idx="1867">
                  <c:v>34.855527000000002</c:v>
                </c:pt>
                <c:pt idx="1868">
                  <c:v>34.791893999999999</c:v>
                </c:pt>
                <c:pt idx="1869">
                  <c:v>34.732172999999996</c:v>
                </c:pt>
                <c:pt idx="1870">
                  <c:v>34.677663000000003</c:v>
                </c:pt>
                <c:pt idx="1871">
                  <c:v>34.628298000000001</c:v>
                </c:pt>
                <c:pt idx="1872">
                  <c:v>34.584009000000002</c:v>
                </c:pt>
                <c:pt idx="1873">
                  <c:v>34.544721000000003</c:v>
                </c:pt>
                <c:pt idx="1874">
                  <c:v>34.510350000000003</c:v>
                </c:pt>
                <c:pt idx="1875">
                  <c:v>34.481355000000001</c:v>
                </c:pt>
                <c:pt idx="1876">
                  <c:v>34.456403999999999</c:v>
                </c:pt>
                <c:pt idx="1877">
                  <c:v>34.436000999999997</c:v>
                </c:pt>
                <c:pt idx="1878">
                  <c:v>34.419959999999996</c:v>
                </c:pt>
                <c:pt idx="1879">
                  <c:v>34.408062000000001</c:v>
                </c:pt>
                <c:pt idx="1880">
                  <c:v>34.400048999999996</c:v>
                </c:pt>
                <c:pt idx="1881">
                  <c:v>34.395617999999999</c:v>
                </c:pt>
                <c:pt idx="1882">
                  <c:v>34.394415000000002</c:v>
                </c:pt>
                <c:pt idx="1883">
                  <c:v>34.396005000000002</c:v>
                </c:pt>
                <c:pt idx="1884">
                  <c:v>34.400010000000002</c:v>
                </c:pt>
                <c:pt idx="1885">
                  <c:v>34.405949999999997</c:v>
                </c:pt>
                <c:pt idx="1886">
                  <c:v>34.413302999999999</c:v>
                </c:pt>
                <c:pt idx="1887">
                  <c:v>34.421505000000003</c:v>
                </c:pt>
                <c:pt idx="1888">
                  <c:v>34.429962000000003</c:v>
                </c:pt>
                <c:pt idx="1889">
                  <c:v>34.437885000000001</c:v>
                </c:pt>
                <c:pt idx="1890">
                  <c:v>34.444961999999997</c:v>
                </c:pt>
                <c:pt idx="1891">
                  <c:v>34.450344000000001</c:v>
                </c:pt>
                <c:pt idx="1892">
                  <c:v>34.453335000000003</c:v>
                </c:pt>
                <c:pt idx="1893">
                  <c:v>34.453235999999997</c:v>
                </c:pt>
                <c:pt idx="1894">
                  <c:v>34.449342000000001</c:v>
                </c:pt>
                <c:pt idx="1895">
                  <c:v>34.441172999999999</c:v>
                </c:pt>
                <c:pt idx="1896">
                  <c:v>34.427703000000001</c:v>
                </c:pt>
                <c:pt idx="1897">
                  <c:v>34.408386</c:v>
                </c:pt>
                <c:pt idx="1898">
                  <c:v>34.382567999999999</c:v>
                </c:pt>
                <c:pt idx="1899">
                  <c:v>34.349628000000003</c:v>
                </c:pt>
                <c:pt idx="1900">
                  <c:v>34.308987000000002</c:v>
                </c:pt>
                <c:pt idx="1901">
                  <c:v>34.260099000000004</c:v>
                </c:pt>
                <c:pt idx="1902">
                  <c:v>34.203741000000001</c:v>
                </c:pt>
                <c:pt idx="1903">
                  <c:v>34.137132000000001</c:v>
                </c:pt>
                <c:pt idx="1904">
                  <c:v>34.060974000000002</c:v>
                </c:pt>
                <c:pt idx="1905">
                  <c:v>33.974948999999995</c:v>
                </c:pt>
                <c:pt idx="1906">
                  <c:v>33.878807999999999</c:v>
                </c:pt>
                <c:pt idx="1907">
                  <c:v>33.772365000000001</c:v>
                </c:pt>
                <c:pt idx="1908">
                  <c:v>33.655518000000001</c:v>
                </c:pt>
                <c:pt idx="1909">
                  <c:v>33.530931000000002</c:v>
                </c:pt>
                <c:pt idx="1910">
                  <c:v>33.393456</c:v>
                </c:pt>
                <c:pt idx="1911">
                  <c:v>33.245699999999999</c:v>
                </c:pt>
                <c:pt idx="1912">
                  <c:v>33.087858000000004</c:v>
                </c:pt>
                <c:pt idx="1913">
                  <c:v>32.920203000000001</c:v>
                </c:pt>
                <c:pt idx="1914">
                  <c:v>32.743082999999999</c:v>
                </c:pt>
                <c:pt idx="1915">
                  <c:v>32.556914999999996</c:v>
                </c:pt>
                <c:pt idx="1916">
                  <c:v>32.366253</c:v>
                </c:pt>
                <c:pt idx="1917">
                  <c:v>32.163696000000002</c:v>
                </c:pt>
                <c:pt idx="1918">
                  <c:v>31.953755999999998</c:v>
                </c:pt>
                <c:pt idx="1919">
                  <c:v>31.737105000000003</c:v>
                </c:pt>
                <c:pt idx="1920">
                  <c:v>31.514483999999999</c:v>
                </c:pt>
                <c:pt idx="1921">
                  <c:v>31.286664000000002</c:v>
                </c:pt>
                <c:pt idx="1922">
                  <c:v>31.054475999999998</c:v>
                </c:pt>
                <c:pt idx="1923">
                  <c:v>30.823605000000001</c:v>
                </c:pt>
                <c:pt idx="1924">
                  <c:v>30.585303</c:v>
                </c:pt>
                <c:pt idx="1925">
                  <c:v>30.345245999999999</c:v>
                </c:pt>
                <c:pt idx="1926">
                  <c:v>30.104343</c:v>
                </c:pt>
                <c:pt idx="1927">
                  <c:v>29.863506000000001</c:v>
                </c:pt>
                <c:pt idx="1928">
                  <c:v>29.623647000000002</c:v>
                </c:pt>
                <c:pt idx="1929">
                  <c:v>29.390487</c:v>
                </c:pt>
                <c:pt idx="1930">
                  <c:v>29.155170000000002</c:v>
                </c:pt>
                <c:pt idx="1931">
                  <c:v>28.923414000000001</c:v>
                </c:pt>
                <c:pt idx="1932">
                  <c:v>28.696020000000001</c:v>
                </c:pt>
                <c:pt idx="1933">
                  <c:v>28.473749999999999</c:v>
                </c:pt>
                <c:pt idx="1934">
                  <c:v>28.257300000000001</c:v>
                </c:pt>
                <c:pt idx="1935">
                  <c:v>28.047315000000001</c:v>
                </c:pt>
                <c:pt idx="1936">
                  <c:v>27.848442000000002</c:v>
                </c:pt>
                <c:pt idx="1937">
                  <c:v>27.652892999999999</c:v>
                </c:pt>
                <c:pt idx="1938">
                  <c:v>27.465314999999997</c:v>
                </c:pt>
                <c:pt idx="1939">
                  <c:v>27.286068</c:v>
                </c:pt>
                <c:pt idx="1940">
                  <c:v>27.115418999999999</c:v>
                </c:pt>
                <c:pt idx="1941">
                  <c:v>26.953562999999999</c:v>
                </c:pt>
                <c:pt idx="1942">
                  <c:v>26.800608</c:v>
                </c:pt>
                <c:pt idx="1943">
                  <c:v>26.659421999999999</c:v>
                </c:pt>
                <c:pt idx="1944">
                  <c:v>26.524070999999999</c:v>
                </c:pt>
                <c:pt idx="1945">
                  <c:v>26.397449999999999</c:v>
                </c:pt>
                <c:pt idx="1946">
                  <c:v>26.279340000000001</c:v>
                </c:pt>
                <c:pt idx="1947">
                  <c:v>26.169456000000004</c:v>
                </c:pt>
                <c:pt idx="1948">
                  <c:v>26.067440999999999</c:v>
                </c:pt>
                <c:pt idx="1949">
                  <c:v>25.972874999999998</c:v>
                </c:pt>
                <c:pt idx="1950">
                  <c:v>25.887006</c:v>
                </c:pt>
                <c:pt idx="1951">
                  <c:v>25.805730000000001</c:v>
                </c:pt>
                <c:pt idx="1952">
                  <c:v>25.730336999999999</c:v>
                </c:pt>
                <c:pt idx="1953">
                  <c:v>25.660223999999999</c:v>
                </c:pt>
                <c:pt idx="1954">
                  <c:v>25.594746000000001</c:v>
                </c:pt>
                <c:pt idx="1955">
                  <c:v>25.533248999999998</c:v>
                </c:pt>
                <c:pt idx="1956">
                  <c:v>25.476219</c:v>
                </c:pt>
                <c:pt idx="1957">
                  <c:v>25.420611000000001</c:v>
                </c:pt>
                <c:pt idx="1958">
                  <c:v>25.366968</c:v>
                </c:pt>
                <c:pt idx="1959">
                  <c:v>25.314623999999998</c:v>
                </c:pt>
                <c:pt idx="1960">
                  <c:v>25.262922000000003</c:v>
                </c:pt>
                <c:pt idx="1961">
                  <c:v>25.211234999999999</c:v>
                </c:pt>
                <c:pt idx="1962">
                  <c:v>25.15896</c:v>
                </c:pt>
                <c:pt idx="1963">
                  <c:v>25.106628000000001</c:v>
                </c:pt>
                <c:pt idx="1964">
                  <c:v>25.051542000000001</c:v>
                </c:pt>
                <c:pt idx="1965">
                  <c:v>24.994284</c:v>
                </c:pt>
                <c:pt idx="1966">
                  <c:v>24.934416000000002</c:v>
                </c:pt>
                <c:pt idx="1967">
                  <c:v>24.871542000000002</c:v>
                </c:pt>
                <c:pt idx="1968">
                  <c:v>24.805320000000002</c:v>
                </c:pt>
                <c:pt idx="1969">
                  <c:v>24.735458999999999</c:v>
                </c:pt>
                <c:pt idx="1970">
                  <c:v>24.663273</c:v>
                </c:pt>
                <c:pt idx="1971">
                  <c:v>24.585573</c:v>
                </c:pt>
                <c:pt idx="1972">
                  <c:v>24.503697000000003</c:v>
                </c:pt>
                <c:pt idx="1973">
                  <c:v>24.417566999999998</c:v>
                </c:pt>
                <c:pt idx="1974">
                  <c:v>24.327162000000001</c:v>
                </c:pt>
                <c:pt idx="1975">
                  <c:v>24.232502999999998</c:v>
                </c:pt>
                <c:pt idx="1976">
                  <c:v>24.133665000000001</c:v>
                </c:pt>
                <c:pt idx="1977">
                  <c:v>24.032900999999999</c:v>
                </c:pt>
                <c:pt idx="1978">
                  <c:v>23.926169999999999</c:v>
                </c:pt>
                <c:pt idx="1979">
                  <c:v>23.815712999999999</c:v>
                </c:pt>
                <c:pt idx="1980">
                  <c:v>23.701755000000002</c:v>
                </c:pt>
                <c:pt idx="1981">
                  <c:v>23.584548000000002</c:v>
                </c:pt>
                <c:pt idx="1982">
                  <c:v>23.464359000000002</c:v>
                </c:pt>
                <c:pt idx="1983">
                  <c:v>23.344016999999997</c:v>
                </c:pt>
                <c:pt idx="1984">
                  <c:v>23.218800000000002</c:v>
                </c:pt>
                <c:pt idx="1985">
                  <c:v>23.091504</c:v>
                </c:pt>
                <c:pt idx="1986">
                  <c:v>22.962434999999999</c:v>
                </c:pt>
                <c:pt idx="1987">
                  <c:v>22.831911000000002</c:v>
                </c:pt>
                <c:pt idx="1988">
                  <c:v>22.700232</c:v>
                </c:pt>
                <c:pt idx="1989">
                  <c:v>22.567689000000001</c:v>
                </c:pt>
                <c:pt idx="1990">
                  <c:v>22.437276000000001</c:v>
                </c:pt>
                <c:pt idx="1991">
                  <c:v>22.303805999999998</c:v>
                </c:pt>
                <c:pt idx="1992">
                  <c:v>22.170222000000003</c:v>
                </c:pt>
                <c:pt idx="1993">
                  <c:v>22.036718999999998</c:v>
                </c:pt>
                <c:pt idx="1994">
                  <c:v>21.903462000000001</c:v>
                </c:pt>
                <c:pt idx="1995">
                  <c:v>21.770573999999996</c:v>
                </c:pt>
                <c:pt idx="1996">
                  <c:v>21.638142000000002</c:v>
                </c:pt>
                <c:pt idx="1997">
                  <c:v>21.508901999999999</c:v>
                </c:pt>
                <c:pt idx="1998">
                  <c:v>21.377465999999998</c:v>
                </c:pt>
                <c:pt idx="1999">
                  <c:v>21.246486000000001</c:v>
                </c:pt>
                <c:pt idx="2000">
                  <c:v>21.115874999999999</c:v>
                </c:pt>
                <c:pt idx="2001">
                  <c:v>20.985491999999997</c:v>
                </c:pt>
                <c:pt idx="2002">
                  <c:v>20.855153999999999</c:v>
                </c:pt>
                <c:pt idx="2003">
                  <c:v>20.724624000000002</c:v>
                </c:pt>
                <c:pt idx="2004">
                  <c:v>20.596308000000001</c:v>
                </c:pt>
                <c:pt idx="2005">
                  <c:v>20.464545000000001</c:v>
                </c:pt>
                <c:pt idx="2006">
                  <c:v>20.331641999999999</c:v>
                </c:pt>
                <c:pt idx="2007">
                  <c:v>20.197194000000003</c:v>
                </c:pt>
                <c:pt idx="2008">
                  <c:v>20.060772</c:v>
                </c:pt>
                <c:pt idx="2009">
                  <c:v>19.921905000000002</c:v>
                </c:pt>
                <c:pt idx="2010">
                  <c:v>19.783026</c:v>
                </c:pt>
                <c:pt idx="2011">
                  <c:v>19.637846999999997</c:v>
                </c:pt>
                <c:pt idx="2012">
                  <c:v>19.488690000000002</c:v>
                </c:pt>
                <c:pt idx="2013">
                  <c:v>19.335014999999999</c:v>
                </c:pt>
                <c:pt idx="2014">
                  <c:v>19.176266999999999</c:v>
                </c:pt>
                <c:pt idx="2015">
                  <c:v>19.011893999999998</c:v>
                </c:pt>
                <c:pt idx="2016">
                  <c:v>18.841349999999998</c:v>
                </c:pt>
                <c:pt idx="2017">
                  <c:v>18.667785000000002</c:v>
                </c:pt>
                <c:pt idx="2018">
                  <c:v>18.483464999999999</c:v>
                </c:pt>
                <c:pt idx="2019">
                  <c:v>18.291432</c:v>
                </c:pt>
                <c:pt idx="2020">
                  <c:v>18.091229999999999</c:v>
                </c:pt>
                <c:pt idx="2021">
                  <c:v>17.882424</c:v>
                </c:pt>
                <c:pt idx="2022">
                  <c:v>17.664629999999999</c:v>
                </c:pt>
                <c:pt idx="2023">
                  <c:v>17.437503</c:v>
                </c:pt>
                <c:pt idx="2024">
                  <c:v>17.205687000000001</c:v>
                </c:pt>
                <c:pt idx="2025">
                  <c:v>16.959291</c:v>
                </c:pt>
                <c:pt idx="2026">
                  <c:v>16.702871999999999</c:v>
                </c:pt>
                <c:pt idx="2027">
                  <c:v>16.436319000000001</c:v>
                </c:pt>
                <c:pt idx="2028">
                  <c:v>16.159587000000002</c:v>
                </c:pt>
                <c:pt idx="2029">
                  <c:v>15.872703</c:v>
                </c:pt>
                <c:pt idx="2030">
                  <c:v>15.575759999999999</c:v>
                </c:pt>
                <c:pt idx="2031">
                  <c:v>15.275283</c:v>
                </c:pt>
                <c:pt idx="2032">
                  <c:v>14.95899</c:v>
                </c:pt>
                <c:pt idx="2033">
                  <c:v>14.633349000000001</c:v>
                </c:pt>
                <c:pt idx="2034">
                  <c:v>14.298737999999998</c:v>
                </c:pt>
                <c:pt idx="2035">
                  <c:v>13.955607000000001</c:v>
                </c:pt>
                <c:pt idx="2036">
                  <c:v>13.604469000000002</c:v>
                </c:pt>
                <c:pt idx="2037">
                  <c:v>13.253289000000001</c:v>
                </c:pt>
                <c:pt idx="2038">
                  <c:v>12.888059999999999</c:v>
                </c:pt>
                <c:pt idx="2039">
                  <c:v>12.516714</c:v>
                </c:pt>
                <c:pt idx="2040">
                  <c:v>12.139991999999999</c:v>
                </c:pt>
                <c:pt idx="2041">
                  <c:v>11.758674000000001</c:v>
                </c:pt>
                <c:pt idx="2042">
                  <c:v>11.373581999999999</c:v>
                </c:pt>
                <c:pt idx="2043">
                  <c:v>10.985574</c:v>
                </c:pt>
                <c:pt idx="2044">
                  <c:v>10.6035</c:v>
                </c:pt>
                <c:pt idx="2045">
                  <c:v>10.212324000000001</c:v>
                </c:pt>
                <c:pt idx="2046">
                  <c:v>9.8208990000000007</c:v>
                </c:pt>
                <c:pt idx="2047">
                  <c:v>9.4301370000000002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78-416F-9B4E-29101A80D4E8}"/>
            </c:ext>
          </c:extLst>
        </c:ser>
        <c:ser>
          <c:idx val="2"/>
          <c:order val="2"/>
          <c:tx>
            <c:v>NaI added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Sheet1!$M:$M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Sheet1!$V:$V</c:f>
              <c:numCache>
                <c:formatCode>General</c:formatCode>
                <c:ptCount val="1048576"/>
                <c:pt idx="0">
                  <c:v>0</c:v>
                </c:pt>
                <c:pt idx="1">
                  <c:v>3723796.14011</c:v>
                </c:pt>
                <c:pt idx="2">
                  <c:v>349626.573003</c:v>
                </c:pt>
                <c:pt idx="3">
                  <c:v>74458.315187</c:v>
                </c:pt>
                <c:pt idx="4">
                  <c:v>81181.391027000005</c:v>
                </c:pt>
                <c:pt idx="5">
                  <c:v>86043.108074999996</c:v>
                </c:pt>
                <c:pt idx="6">
                  <c:v>93307.838430000003</c:v>
                </c:pt>
                <c:pt idx="7">
                  <c:v>106722.420696</c:v>
                </c:pt>
                <c:pt idx="8">
                  <c:v>128394.52082600001</c:v>
                </c:pt>
                <c:pt idx="9">
                  <c:v>159984.97945799999</c:v>
                </c:pt>
                <c:pt idx="10">
                  <c:v>201236.45482399999</c:v>
                </c:pt>
                <c:pt idx="11">
                  <c:v>243610.40748300002</c:v>
                </c:pt>
                <c:pt idx="12">
                  <c:v>270000.52365600003</c:v>
                </c:pt>
                <c:pt idx="13">
                  <c:v>270849.476746</c:v>
                </c:pt>
                <c:pt idx="14">
                  <c:v>256338.26606499997</c:v>
                </c:pt>
                <c:pt idx="15">
                  <c:v>242038.27214599997</c:v>
                </c:pt>
                <c:pt idx="16">
                  <c:v>233179.29115</c:v>
                </c:pt>
                <c:pt idx="17">
                  <c:v>227582.3976</c:v>
                </c:pt>
                <c:pt idx="18">
                  <c:v>222460.26339199999</c:v>
                </c:pt>
                <c:pt idx="19">
                  <c:v>215964.08921499999</c:v>
                </c:pt>
                <c:pt idx="20">
                  <c:v>207416.382403</c:v>
                </c:pt>
                <c:pt idx="21">
                  <c:v>197675.67048</c:v>
                </c:pt>
                <c:pt idx="22">
                  <c:v>188336.16967</c:v>
                </c:pt>
                <c:pt idx="23">
                  <c:v>180311.67770900001</c:v>
                </c:pt>
                <c:pt idx="24">
                  <c:v>173559.07230299999</c:v>
                </c:pt>
                <c:pt idx="25">
                  <c:v>167529.97540599998</c:v>
                </c:pt>
                <c:pt idx="26">
                  <c:v>161820.08195200001</c:v>
                </c:pt>
                <c:pt idx="27">
                  <c:v>156198.84662500001</c:v>
                </c:pt>
                <c:pt idx="28">
                  <c:v>150434.890618</c:v>
                </c:pt>
                <c:pt idx="29">
                  <c:v>144356.10620899999</c:v>
                </c:pt>
                <c:pt idx="30">
                  <c:v>137898.95022200001</c:v>
                </c:pt>
                <c:pt idx="31">
                  <c:v>131326.79230599999</c:v>
                </c:pt>
                <c:pt idx="32">
                  <c:v>125055.48332099999</c:v>
                </c:pt>
                <c:pt idx="33">
                  <c:v>119531.865875</c:v>
                </c:pt>
                <c:pt idx="34">
                  <c:v>114930.050925</c:v>
                </c:pt>
                <c:pt idx="35">
                  <c:v>111198.99504400001</c:v>
                </c:pt>
                <c:pt idx="36">
                  <c:v>108108.427864</c:v>
                </c:pt>
                <c:pt idx="37">
                  <c:v>105475.22528300001</c:v>
                </c:pt>
                <c:pt idx="38">
                  <c:v>103187.19032000001</c:v>
                </c:pt>
                <c:pt idx="39">
                  <c:v>101199.08090700001</c:v>
                </c:pt>
                <c:pt idx="40">
                  <c:v>99392.886851999996</c:v>
                </c:pt>
                <c:pt idx="41">
                  <c:v>97565.637153999996</c:v>
                </c:pt>
                <c:pt idx="42">
                  <c:v>95460.896695999996</c:v>
                </c:pt>
                <c:pt idx="43">
                  <c:v>92927.373265000002</c:v>
                </c:pt>
                <c:pt idx="44">
                  <c:v>89972.414939000009</c:v>
                </c:pt>
                <c:pt idx="45">
                  <c:v>86788.110732000001</c:v>
                </c:pt>
                <c:pt idx="46">
                  <c:v>83602.688255000001</c:v>
                </c:pt>
                <c:pt idx="47">
                  <c:v>80618.833673000001</c:v>
                </c:pt>
                <c:pt idx="48">
                  <c:v>77907.147760000007</c:v>
                </c:pt>
                <c:pt idx="49">
                  <c:v>75465.306799000013</c:v>
                </c:pt>
                <c:pt idx="50">
                  <c:v>73220.686393999989</c:v>
                </c:pt>
                <c:pt idx="51">
                  <c:v>71112.256216000009</c:v>
                </c:pt>
                <c:pt idx="52">
                  <c:v>69098.962142999997</c:v>
                </c:pt>
                <c:pt idx="53">
                  <c:v>67152.565048000004</c:v>
                </c:pt>
                <c:pt idx="54">
                  <c:v>65278.473798000006</c:v>
                </c:pt>
                <c:pt idx="55">
                  <c:v>63473.395126000003</c:v>
                </c:pt>
                <c:pt idx="56">
                  <c:v>61746.996398999996</c:v>
                </c:pt>
                <c:pt idx="57">
                  <c:v>60086.180183000004</c:v>
                </c:pt>
                <c:pt idx="58">
                  <c:v>58481.275057999999</c:v>
                </c:pt>
                <c:pt idx="59">
                  <c:v>56902.024528000002</c:v>
                </c:pt>
                <c:pt idx="60">
                  <c:v>55332.486719999994</c:v>
                </c:pt>
                <c:pt idx="61">
                  <c:v>53754.636694000001</c:v>
                </c:pt>
                <c:pt idx="62">
                  <c:v>52179.643014999994</c:v>
                </c:pt>
                <c:pt idx="63">
                  <c:v>50620.150372000004</c:v>
                </c:pt>
                <c:pt idx="64">
                  <c:v>49108.081705999997</c:v>
                </c:pt>
                <c:pt idx="65">
                  <c:v>47660.477783000002</c:v>
                </c:pt>
                <c:pt idx="66">
                  <c:v>46298.726505999999</c:v>
                </c:pt>
                <c:pt idx="67">
                  <c:v>45024.624882000004</c:v>
                </c:pt>
                <c:pt idx="68">
                  <c:v>43845.366075999998</c:v>
                </c:pt>
                <c:pt idx="69">
                  <c:v>42755.655366000006</c:v>
                </c:pt>
                <c:pt idx="70">
                  <c:v>41758.293589000001</c:v>
                </c:pt>
                <c:pt idx="71">
                  <c:v>40845.916277999997</c:v>
                </c:pt>
                <c:pt idx="72">
                  <c:v>40016.642649999994</c:v>
                </c:pt>
                <c:pt idx="73">
                  <c:v>39259.503026999999</c:v>
                </c:pt>
                <c:pt idx="74">
                  <c:v>38570.220830000006</c:v>
                </c:pt>
                <c:pt idx="75">
                  <c:v>37941.950263999999</c:v>
                </c:pt>
                <c:pt idx="76">
                  <c:v>37378.291124000003</c:v>
                </c:pt>
                <c:pt idx="77">
                  <c:v>36889.186181999998</c:v>
                </c:pt>
                <c:pt idx="78">
                  <c:v>36486.384656000002</c:v>
                </c:pt>
                <c:pt idx="79">
                  <c:v>36185.318274999998</c:v>
                </c:pt>
                <c:pt idx="80">
                  <c:v>35992.929817000004</c:v>
                </c:pt>
                <c:pt idx="81">
                  <c:v>35907.842946000004</c:v>
                </c:pt>
                <c:pt idx="82">
                  <c:v>35915.255990999998</c:v>
                </c:pt>
                <c:pt idx="83">
                  <c:v>35990.068218</c:v>
                </c:pt>
                <c:pt idx="84">
                  <c:v>36101.449028000003</c:v>
                </c:pt>
                <c:pt idx="85">
                  <c:v>36218.247170999995</c:v>
                </c:pt>
                <c:pt idx="86">
                  <c:v>36316.715725000002</c:v>
                </c:pt>
                <c:pt idx="87">
                  <c:v>36383.198122000002</c:v>
                </c:pt>
                <c:pt idx="88">
                  <c:v>36417.120131000003</c:v>
                </c:pt>
                <c:pt idx="89">
                  <c:v>36428.209694000005</c:v>
                </c:pt>
                <c:pt idx="90">
                  <c:v>36432.568575999998</c:v>
                </c:pt>
                <c:pt idx="91">
                  <c:v>36445.844168000003</c:v>
                </c:pt>
                <c:pt idx="92">
                  <c:v>36476.528808999996</c:v>
                </c:pt>
                <c:pt idx="93">
                  <c:v>36520.383232</c:v>
                </c:pt>
                <c:pt idx="94">
                  <c:v>36559.344576999996</c:v>
                </c:pt>
                <c:pt idx="95">
                  <c:v>36564.444679</c:v>
                </c:pt>
                <c:pt idx="96">
                  <c:v>36504.101127000002</c:v>
                </c:pt>
                <c:pt idx="97">
                  <c:v>36353.823577000003</c:v>
                </c:pt>
                <c:pt idx="98">
                  <c:v>36101.770885000005</c:v>
                </c:pt>
                <c:pt idx="99">
                  <c:v>35751.621713</c:v>
                </c:pt>
                <c:pt idx="100">
                  <c:v>35311.398205000005</c:v>
                </c:pt>
                <c:pt idx="101">
                  <c:v>34787.701388000001</c:v>
                </c:pt>
                <c:pt idx="102">
                  <c:v>34168.589168999999</c:v>
                </c:pt>
                <c:pt idx="103">
                  <c:v>33427.967921000003</c:v>
                </c:pt>
                <c:pt idx="104">
                  <c:v>32530.911186000001</c:v>
                </c:pt>
                <c:pt idx="105">
                  <c:v>31442.278274</c:v>
                </c:pt>
                <c:pt idx="106">
                  <c:v>30157.496074999999</c:v>
                </c:pt>
                <c:pt idx="107">
                  <c:v>28696.112944</c:v>
                </c:pt>
                <c:pt idx="108">
                  <c:v>27123.548771999998</c:v>
                </c:pt>
                <c:pt idx="109">
                  <c:v>25517.603533000001</c:v>
                </c:pt>
                <c:pt idx="110">
                  <c:v>23976.056166000002</c:v>
                </c:pt>
                <c:pt idx="111">
                  <c:v>22572.713812999998</c:v>
                </c:pt>
                <c:pt idx="112">
                  <c:v>21368.079619999997</c:v>
                </c:pt>
                <c:pt idx="113">
                  <c:v>20381.002183000001</c:v>
                </c:pt>
                <c:pt idx="114">
                  <c:v>19610.353026999997</c:v>
                </c:pt>
                <c:pt idx="115">
                  <c:v>19026.688743999999</c:v>
                </c:pt>
                <c:pt idx="116">
                  <c:v>18595.224912000001</c:v>
                </c:pt>
                <c:pt idx="117">
                  <c:v>18275.223270000002</c:v>
                </c:pt>
                <c:pt idx="118">
                  <c:v>18033.966494</c:v>
                </c:pt>
                <c:pt idx="119">
                  <c:v>17844.426639999998</c:v>
                </c:pt>
                <c:pt idx="120">
                  <c:v>17689.801615</c:v>
                </c:pt>
                <c:pt idx="121">
                  <c:v>17558.625525999996</c:v>
                </c:pt>
                <c:pt idx="122">
                  <c:v>17444.873882</c:v>
                </c:pt>
                <c:pt idx="123">
                  <c:v>17343.173557999999</c:v>
                </c:pt>
                <c:pt idx="124">
                  <c:v>17248.725525000002</c:v>
                </c:pt>
                <c:pt idx="125">
                  <c:v>17154.539367000001</c:v>
                </c:pt>
                <c:pt idx="126">
                  <c:v>17053.034929000001</c:v>
                </c:pt>
                <c:pt idx="127">
                  <c:v>16935.316472999999</c:v>
                </c:pt>
                <c:pt idx="128">
                  <c:v>16794.045886</c:v>
                </c:pt>
                <c:pt idx="129">
                  <c:v>16624.569957</c:v>
                </c:pt>
                <c:pt idx="130">
                  <c:v>16424.819882</c:v>
                </c:pt>
                <c:pt idx="131">
                  <c:v>16198.280154</c:v>
                </c:pt>
                <c:pt idx="132">
                  <c:v>15950.255803</c:v>
                </c:pt>
                <c:pt idx="133">
                  <c:v>15690.270573999998</c:v>
                </c:pt>
                <c:pt idx="134">
                  <c:v>15426.40108</c:v>
                </c:pt>
                <c:pt idx="135">
                  <c:v>15167.786763</c:v>
                </c:pt>
                <c:pt idx="136">
                  <c:v>14919.157362000002</c:v>
                </c:pt>
                <c:pt idx="137">
                  <c:v>14684.488537000001</c:v>
                </c:pt>
                <c:pt idx="138">
                  <c:v>14463.182167000001</c:v>
                </c:pt>
                <c:pt idx="139">
                  <c:v>14254.715197999998</c:v>
                </c:pt>
                <c:pt idx="140">
                  <c:v>14056.100524999998</c:v>
                </c:pt>
                <c:pt idx="141">
                  <c:v>13866.365536999998</c:v>
                </c:pt>
                <c:pt idx="142">
                  <c:v>13684.001547</c:v>
                </c:pt>
                <c:pt idx="143">
                  <c:v>13510.31897</c:v>
                </c:pt>
                <c:pt idx="144">
                  <c:v>13346.230604</c:v>
                </c:pt>
                <c:pt idx="145">
                  <c:v>13194.497096999999</c:v>
                </c:pt>
                <c:pt idx="146">
                  <c:v>13056.328018</c:v>
                </c:pt>
                <c:pt idx="147">
                  <c:v>12933.189745</c:v>
                </c:pt>
                <c:pt idx="148">
                  <c:v>12824.133614</c:v>
                </c:pt>
                <c:pt idx="149">
                  <c:v>12727.736644000001</c:v>
                </c:pt>
                <c:pt idx="150">
                  <c:v>12640.555606999998</c:v>
                </c:pt>
                <c:pt idx="151">
                  <c:v>12559.248068999999</c:v>
                </c:pt>
                <c:pt idx="152">
                  <c:v>12479.746930000001</c:v>
                </c:pt>
                <c:pt idx="153">
                  <c:v>12399.068976</c:v>
                </c:pt>
                <c:pt idx="154">
                  <c:v>12315.279762</c:v>
                </c:pt>
                <c:pt idx="155">
                  <c:v>12227.196354</c:v>
                </c:pt>
                <c:pt idx="156">
                  <c:v>12135.586255999999</c:v>
                </c:pt>
                <c:pt idx="157">
                  <c:v>12041.507877</c:v>
                </c:pt>
                <c:pt idx="158">
                  <c:v>11947.453715</c:v>
                </c:pt>
                <c:pt idx="159">
                  <c:v>11855.452058999999</c:v>
                </c:pt>
                <c:pt idx="160">
                  <c:v>11768.249316000001</c:v>
                </c:pt>
                <c:pt idx="161">
                  <c:v>11687.575022999999</c:v>
                </c:pt>
                <c:pt idx="162">
                  <c:v>11615.391715</c:v>
                </c:pt>
                <c:pt idx="163">
                  <c:v>11552.501657999999</c:v>
                </c:pt>
                <c:pt idx="164">
                  <c:v>11499.668472000001</c:v>
                </c:pt>
                <c:pt idx="165">
                  <c:v>11456.550381000001</c:v>
                </c:pt>
                <c:pt idx="166">
                  <c:v>11422.521299</c:v>
                </c:pt>
                <c:pt idx="167">
                  <c:v>11395.915102999999</c:v>
                </c:pt>
                <c:pt idx="168">
                  <c:v>11374.582466</c:v>
                </c:pt>
                <c:pt idx="169">
                  <c:v>11355.473299000001</c:v>
                </c:pt>
                <c:pt idx="170">
                  <c:v>11335.130509999999</c:v>
                </c:pt>
                <c:pt idx="171">
                  <c:v>11309.543936</c:v>
                </c:pt>
                <c:pt idx="172">
                  <c:v>11274.794585</c:v>
                </c:pt>
                <c:pt idx="173">
                  <c:v>11226.919845</c:v>
                </c:pt>
                <c:pt idx="174">
                  <c:v>11162.853927</c:v>
                </c:pt>
                <c:pt idx="175">
                  <c:v>11079.924241000001</c:v>
                </c:pt>
                <c:pt idx="176">
                  <c:v>10977.176169</c:v>
                </c:pt>
                <c:pt idx="177">
                  <c:v>10854.170935999999</c:v>
                </c:pt>
                <c:pt idx="178">
                  <c:v>10712.426735000001</c:v>
                </c:pt>
                <c:pt idx="179">
                  <c:v>10554.909250000001</c:v>
                </c:pt>
                <c:pt idx="180">
                  <c:v>10384.738264</c:v>
                </c:pt>
                <c:pt idx="181">
                  <c:v>10207.250248</c:v>
                </c:pt>
                <c:pt idx="182">
                  <c:v>10026.930386</c:v>
                </c:pt>
                <c:pt idx="183">
                  <c:v>9849.9010830000007</c:v>
                </c:pt>
                <c:pt idx="184">
                  <c:v>9680.643849</c:v>
                </c:pt>
                <c:pt idx="185">
                  <c:v>9524.5051060000005</c:v>
                </c:pt>
                <c:pt idx="186">
                  <c:v>9384.6903350000011</c:v>
                </c:pt>
                <c:pt idx="187">
                  <c:v>9264.597957</c:v>
                </c:pt>
                <c:pt idx="188">
                  <c:v>9165.4728930000001</c:v>
                </c:pt>
                <c:pt idx="189">
                  <c:v>9088.3735249999991</c:v>
                </c:pt>
                <c:pt idx="190">
                  <c:v>9032.6568619999998</c:v>
                </c:pt>
                <c:pt idx="191">
                  <c:v>8997.4066380000004</c:v>
                </c:pt>
                <c:pt idx="192">
                  <c:v>8980.7040710000001</c:v>
                </c:pt>
                <c:pt idx="193">
                  <c:v>8980.4174550000007</c:v>
                </c:pt>
                <c:pt idx="194">
                  <c:v>8994.0800529999997</c:v>
                </c:pt>
                <c:pt idx="195">
                  <c:v>9019.0485140000019</c:v>
                </c:pt>
                <c:pt idx="196">
                  <c:v>9052.7812510000003</c:v>
                </c:pt>
                <c:pt idx="197">
                  <c:v>9092.4838209999998</c:v>
                </c:pt>
                <c:pt idx="198">
                  <c:v>9135.6257100000003</c:v>
                </c:pt>
                <c:pt idx="199">
                  <c:v>9179.2855729999992</c:v>
                </c:pt>
                <c:pt idx="200">
                  <c:v>9220.8056560000005</c:v>
                </c:pt>
                <c:pt idx="201">
                  <c:v>9257.1074800000006</c:v>
                </c:pt>
                <c:pt idx="202">
                  <c:v>9285.3976050000001</c:v>
                </c:pt>
                <c:pt idx="203">
                  <c:v>9302.7372389999982</c:v>
                </c:pt>
                <c:pt idx="204">
                  <c:v>9306.5370129999992</c:v>
                </c:pt>
                <c:pt idx="205">
                  <c:v>9294.566417</c:v>
                </c:pt>
                <c:pt idx="206">
                  <c:v>9265.4324840000008</c:v>
                </c:pt>
                <c:pt idx="207">
                  <c:v>9219.7034769999991</c:v>
                </c:pt>
                <c:pt idx="208">
                  <c:v>9155.9208980000003</c:v>
                </c:pt>
                <c:pt idx="209">
                  <c:v>9076.3403280000002</c:v>
                </c:pt>
                <c:pt idx="210">
                  <c:v>8983.3998780000002</c:v>
                </c:pt>
                <c:pt idx="211">
                  <c:v>8880.2949860000008</c:v>
                </c:pt>
                <c:pt idx="212">
                  <c:v>8770.6923709999992</c:v>
                </c:pt>
                <c:pt idx="213">
                  <c:v>8660.6856150000003</c:v>
                </c:pt>
                <c:pt idx="214">
                  <c:v>8549.2192439999999</c:v>
                </c:pt>
                <c:pt idx="215">
                  <c:v>8441.6433250000009</c:v>
                </c:pt>
                <c:pt idx="216">
                  <c:v>8340.2771090000006</c:v>
                </c:pt>
                <c:pt idx="217">
                  <c:v>8246.5511409999999</c:v>
                </c:pt>
                <c:pt idx="218">
                  <c:v>8160.9848590000001</c:v>
                </c:pt>
                <c:pt idx="219">
                  <c:v>8083.2709919999998</c:v>
                </c:pt>
                <c:pt idx="220">
                  <c:v>8013.8335039999993</c:v>
                </c:pt>
                <c:pt idx="221">
                  <c:v>7948.4230299999999</c:v>
                </c:pt>
                <c:pt idx="222">
                  <c:v>7887.011004</c:v>
                </c:pt>
                <c:pt idx="223">
                  <c:v>7828.145681</c:v>
                </c:pt>
                <c:pt idx="224">
                  <c:v>7770.6859219999997</c:v>
                </c:pt>
                <c:pt idx="225">
                  <c:v>7713.9647860000005</c:v>
                </c:pt>
                <c:pt idx="226">
                  <c:v>7657.8816240000006</c:v>
                </c:pt>
                <c:pt idx="227">
                  <c:v>7604.0224569999991</c:v>
                </c:pt>
                <c:pt idx="228">
                  <c:v>7551.1283829999993</c:v>
                </c:pt>
                <c:pt idx="229">
                  <c:v>7501.7433979999987</c:v>
                </c:pt>
                <c:pt idx="230">
                  <c:v>7457.5260640000006</c:v>
                </c:pt>
                <c:pt idx="231">
                  <c:v>7420.2003780000005</c:v>
                </c:pt>
                <c:pt idx="232">
                  <c:v>7391.3658699999996</c:v>
                </c:pt>
                <c:pt idx="233">
                  <c:v>7372.3206730000002</c:v>
                </c:pt>
                <c:pt idx="234">
                  <c:v>7363.9737409999998</c:v>
                </c:pt>
                <c:pt idx="235">
                  <c:v>7366.2602039999992</c:v>
                </c:pt>
                <c:pt idx="236">
                  <c:v>7379.1227090000002</c:v>
                </c:pt>
                <c:pt idx="237">
                  <c:v>7401.556388</c:v>
                </c:pt>
                <c:pt idx="238">
                  <c:v>7431.9106449999999</c:v>
                </c:pt>
                <c:pt idx="239">
                  <c:v>7467.9510430000009</c:v>
                </c:pt>
                <c:pt idx="240">
                  <c:v>7506.1579339999998</c:v>
                </c:pt>
                <c:pt idx="241">
                  <c:v>7545.1295499999997</c:v>
                </c:pt>
                <c:pt idx="242">
                  <c:v>7580.8906109999998</c:v>
                </c:pt>
                <c:pt idx="243">
                  <c:v>7610.2897409999996</c:v>
                </c:pt>
                <c:pt idx="244">
                  <c:v>7630.4453270000004</c:v>
                </c:pt>
                <c:pt idx="245">
                  <c:v>7638.9639590000006</c:v>
                </c:pt>
                <c:pt idx="246">
                  <c:v>7634.1360670000004</c:v>
                </c:pt>
                <c:pt idx="247">
                  <c:v>7615.6198130000002</c:v>
                </c:pt>
                <c:pt idx="248">
                  <c:v>7582.6836189999995</c:v>
                </c:pt>
                <c:pt idx="249">
                  <c:v>7536.5346029999992</c:v>
                </c:pt>
                <c:pt idx="250">
                  <c:v>7479.0093000000006</c:v>
                </c:pt>
                <c:pt idx="251">
                  <c:v>7412.6666530000002</c:v>
                </c:pt>
                <c:pt idx="252">
                  <c:v>7340.5779189999994</c:v>
                </c:pt>
                <c:pt idx="253">
                  <c:v>7266.0743820000007</c:v>
                </c:pt>
                <c:pt idx="254">
                  <c:v>7193.9517969999988</c:v>
                </c:pt>
                <c:pt idx="255">
                  <c:v>7124.2186580000007</c:v>
                </c:pt>
                <c:pt idx="256">
                  <c:v>7060.9901900000004</c:v>
                </c:pt>
                <c:pt idx="257">
                  <c:v>7006.2209179999991</c:v>
                </c:pt>
                <c:pt idx="258">
                  <c:v>6961.1324819999991</c:v>
                </c:pt>
                <c:pt idx="259">
                  <c:v>6926.1891530000003</c:v>
                </c:pt>
                <c:pt idx="260">
                  <c:v>6901.1382659999999</c:v>
                </c:pt>
                <c:pt idx="261">
                  <c:v>6885.3494269999992</c:v>
                </c:pt>
                <c:pt idx="262">
                  <c:v>6876.8245060000008</c:v>
                </c:pt>
                <c:pt idx="263">
                  <c:v>6874.279963</c:v>
                </c:pt>
                <c:pt idx="264">
                  <c:v>6875.8306910000001</c:v>
                </c:pt>
                <c:pt idx="265">
                  <c:v>6879.5561580000003</c:v>
                </c:pt>
                <c:pt idx="266">
                  <c:v>6883.6303110000008</c:v>
                </c:pt>
                <c:pt idx="267">
                  <c:v>6886.3910819999992</c:v>
                </c:pt>
                <c:pt idx="268">
                  <c:v>6886.620696</c:v>
                </c:pt>
                <c:pt idx="269">
                  <c:v>6883.2063910000006</c:v>
                </c:pt>
                <c:pt idx="270">
                  <c:v>6875.4542459999993</c:v>
                </c:pt>
                <c:pt idx="271">
                  <c:v>6863.0130609999997</c:v>
                </c:pt>
                <c:pt idx="272">
                  <c:v>6845.8549119999998</c:v>
                </c:pt>
                <c:pt idx="273">
                  <c:v>6824.2409629999993</c:v>
                </c:pt>
                <c:pt idx="274">
                  <c:v>6799.2326400000002</c:v>
                </c:pt>
                <c:pt idx="275">
                  <c:v>6770.4682789999997</c:v>
                </c:pt>
                <c:pt idx="276">
                  <c:v>6739.2511060000006</c:v>
                </c:pt>
                <c:pt idx="277">
                  <c:v>6706.4688100000003</c:v>
                </c:pt>
                <c:pt idx="278">
                  <c:v>6673.0131139999994</c:v>
                </c:pt>
                <c:pt idx="279">
                  <c:v>6639.7201449999993</c:v>
                </c:pt>
                <c:pt idx="280">
                  <c:v>6607.3181100000002</c:v>
                </c:pt>
                <c:pt idx="281">
                  <c:v>6576.9995900000004</c:v>
                </c:pt>
                <c:pt idx="282">
                  <c:v>6547.8989040000006</c:v>
                </c:pt>
                <c:pt idx="283">
                  <c:v>6520.8831430000009</c:v>
                </c:pt>
                <c:pt idx="284">
                  <c:v>6495.9887659999995</c:v>
                </c:pt>
                <c:pt idx="285">
                  <c:v>6473.0901299999996</c:v>
                </c:pt>
                <c:pt idx="286">
                  <c:v>6451.9320490000009</c:v>
                </c:pt>
                <c:pt idx="287">
                  <c:v>6432.1702409999989</c:v>
                </c:pt>
                <c:pt idx="288">
                  <c:v>6413.7902869999998</c:v>
                </c:pt>
                <c:pt idx="289">
                  <c:v>6395.6394769999997</c:v>
                </c:pt>
                <c:pt idx="290">
                  <c:v>6377.7481100000005</c:v>
                </c:pt>
                <c:pt idx="291">
                  <c:v>6359.8145879999993</c:v>
                </c:pt>
                <c:pt idx="292">
                  <c:v>6341.6155720000006</c:v>
                </c:pt>
                <c:pt idx="293">
                  <c:v>6323.0146809999997</c:v>
                </c:pt>
                <c:pt idx="294">
                  <c:v>6304.3560369999996</c:v>
                </c:pt>
                <c:pt idx="295">
                  <c:v>6284.892981</c:v>
                </c:pt>
                <c:pt idx="296">
                  <c:v>6265.1111209999999</c:v>
                </c:pt>
                <c:pt idx="297">
                  <c:v>6245.1701580000008</c:v>
                </c:pt>
                <c:pt idx="298">
                  <c:v>6225.2741750000005</c:v>
                </c:pt>
                <c:pt idx="299">
                  <c:v>6205.6576240000004</c:v>
                </c:pt>
                <c:pt idx="300">
                  <c:v>6186.5714560000006</c:v>
                </c:pt>
                <c:pt idx="301">
                  <c:v>6168.633495</c:v>
                </c:pt>
                <c:pt idx="302">
                  <c:v>6151.335446</c:v>
                </c:pt>
                <c:pt idx="303">
                  <c:v>6135.2792329999993</c:v>
                </c:pt>
                <c:pt idx="304">
                  <c:v>6120.6470840000002</c:v>
                </c:pt>
                <c:pt idx="305">
                  <c:v>6107.571645</c:v>
                </c:pt>
                <c:pt idx="306">
                  <c:v>6096.1251579999998</c:v>
                </c:pt>
                <c:pt idx="307">
                  <c:v>6086.310974</c:v>
                </c:pt>
                <c:pt idx="308">
                  <c:v>6078.2119849999999</c:v>
                </c:pt>
                <c:pt idx="309">
                  <c:v>6071.3477839999996</c:v>
                </c:pt>
                <c:pt idx="310">
                  <c:v>6065.6856680000001</c:v>
                </c:pt>
                <c:pt idx="311">
                  <c:v>6060.9439659999998</c:v>
                </c:pt>
                <c:pt idx="312">
                  <c:v>6056.7885489999999</c:v>
                </c:pt>
                <c:pt idx="313">
                  <c:v>6052.8491740000009</c:v>
                </c:pt>
                <c:pt idx="314">
                  <c:v>6048.7392810000001</c:v>
                </c:pt>
                <c:pt idx="315">
                  <c:v>6044.1812229999996</c:v>
                </c:pt>
                <c:pt idx="316">
                  <c:v>6038.6394449999998</c:v>
                </c:pt>
                <c:pt idx="317">
                  <c:v>6031.9028429999998</c:v>
                </c:pt>
                <c:pt idx="318">
                  <c:v>6023.7474009999996</c:v>
                </c:pt>
                <c:pt idx="319">
                  <c:v>6014.044284999999</c:v>
                </c:pt>
                <c:pt idx="320">
                  <c:v>6002.7761709999995</c:v>
                </c:pt>
                <c:pt idx="321">
                  <c:v>5990.3220380000002</c:v>
                </c:pt>
                <c:pt idx="322">
                  <c:v>5976.3937740000001</c:v>
                </c:pt>
                <c:pt idx="323">
                  <c:v>5961.6018870000007</c:v>
                </c:pt>
                <c:pt idx="324">
                  <c:v>5946.4407890000002</c:v>
                </c:pt>
                <c:pt idx="325">
                  <c:v>5931.5268109999997</c:v>
                </c:pt>
                <c:pt idx="326">
                  <c:v>5917.5877190000001</c:v>
                </c:pt>
                <c:pt idx="327">
                  <c:v>5905.4494059999997</c:v>
                </c:pt>
                <c:pt idx="328">
                  <c:v>5896.1791650000005</c:v>
                </c:pt>
                <c:pt idx="329">
                  <c:v>5890.3461450000004</c:v>
                </c:pt>
                <c:pt idx="330">
                  <c:v>5889.1884460000001</c:v>
                </c:pt>
                <c:pt idx="331">
                  <c:v>5893.7374</c:v>
                </c:pt>
                <c:pt idx="332">
                  <c:v>5905.0094089999993</c:v>
                </c:pt>
                <c:pt idx="333">
                  <c:v>5923.9664050000001</c:v>
                </c:pt>
                <c:pt idx="334">
                  <c:v>5951.4676730000001</c:v>
                </c:pt>
                <c:pt idx="335">
                  <c:v>5987.3669069999996</c:v>
                </c:pt>
                <c:pt idx="336">
                  <c:v>6033.6299660000004</c:v>
                </c:pt>
                <c:pt idx="337">
                  <c:v>6089.7941249999994</c:v>
                </c:pt>
                <c:pt idx="338">
                  <c:v>6155.6879689999996</c:v>
                </c:pt>
                <c:pt idx="339">
                  <c:v>6230.7180579999995</c:v>
                </c:pt>
                <c:pt idx="340">
                  <c:v>6313.8219810000001</c:v>
                </c:pt>
                <c:pt idx="341">
                  <c:v>6403.4440359999999</c:v>
                </c:pt>
                <c:pt idx="342">
                  <c:v>6495.5917840000002</c:v>
                </c:pt>
                <c:pt idx="343">
                  <c:v>6591.661994</c:v>
                </c:pt>
                <c:pt idx="344">
                  <c:v>6686.9250570000004</c:v>
                </c:pt>
                <c:pt idx="345">
                  <c:v>6778.2819479999998</c:v>
                </c:pt>
                <c:pt idx="346">
                  <c:v>6862.5317650000006</c:v>
                </c:pt>
                <c:pt idx="347">
                  <c:v>6936.5439800000004</c:v>
                </c:pt>
                <c:pt idx="348">
                  <c:v>6996.3463700000002</c:v>
                </c:pt>
                <c:pt idx="349">
                  <c:v>7042.0202870000012</c:v>
                </c:pt>
                <c:pt idx="350">
                  <c:v>7070.3066920000001</c:v>
                </c:pt>
                <c:pt idx="351">
                  <c:v>7080.0457370000004</c:v>
                </c:pt>
                <c:pt idx="352">
                  <c:v>7070.8664369999988</c:v>
                </c:pt>
                <c:pt idx="353">
                  <c:v>7043.2111270000005</c:v>
                </c:pt>
                <c:pt idx="354">
                  <c:v>6998.3038199999992</c:v>
                </c:pt>
                <c:pt idx="355">
                  <c:v>6939.4322329999995</c:v>
                </c:pt>
                <c:pt idx="356">
                  <c:v>6866.5839589999996</c:v>
                </c:pt>
                <c:pt idx="357">
                  <c:v>6783.720417999999</c:v>
                </c:pt>
                <c:pt idx="358">
                  <c:v>6693.9507489999996</c:v>
                </c:pt>
                <c:pt idx="359">
                  <c:v>6600.4239910000006</c:v>
                </c:pt>
                <c:pt idx="360">
                  <c:v>6506.155092</c:v>
                </c:pt>
                <c:pt idx="361">
                  <c:v>6413.8747210000001</c:v>
                </c:pt>
                <c:pt idx="362">
                  <c:v>6327.6509590000005</c:v>
                </c:pt>
                <c:pt idx="363">
                  <c:v>6245.7135820000003</c:v>
                </c:pt>
                <c:pt idx="364">
                  <c:v>6171.2493370000002</c:v>
                </c:pt>
                <c:pt idx="365">
                  <c:v>6105.0758350000006</c:v>
                </c:pt>
                <c:pt idx="366">
                  <c:v>6047.5191720000003</c:v>
                </c:pt>
                <c:pt idx="367">
                  <c:v>5998.4702669999997</c:v>
                </c:pt>
                <c:pt idx="368">
                  <c:v>5957.4594259999994</c:v>
                </c:pt>
                <c:pt idx="369">
                  <c:v>5924.3624319999999</c:v>
                </c:pt>
                <c:pt idx="370">
                  <c:v>5896.8841729999995</c:v>
                </c:pt>
                <c:pt idx="371">
                  <c:v>5874.750994</c:v>
                </c:pt>
                <c:pt idx="372">
                  <c:v>5856.9005079999997</c:v>
                </c:pt>
                <c:pt idx="373">
                  <c:v>5842.3084180000005</c:v>
                </c:pt>
                <c:pt idx="374">
                  <c:v>5830.0408330000009</c:v>
                </c:pt>
                <c:pt idx="375">
                  <c:v>5819.5011440000007</c:v>
                </c:pt>
                <c:pt idx="376">
                  <c:v>5809.6066520000004</c:v>
                </c:pt>
                <c:pt idx="377">
                  <c:v>5800.0967199999996</c:v>
                </c:pt>
                <c:pt idx="378">
                  <c:v>5790.6397040000002</c:v>
                </c:pt>
                <c:pt idx="379">
                  <c:v>5781.0540639999999</c:v>
                </c:pt>
                <c:pt idx="380">
                  <c:v>5771.2881379999999</c:v>
                </c:pt>
                <c:pt idx="381">
                  <c:v>5761.3933919999999</c:v>
                </c:pt>
                <c:pt idx="382">
                  <c:v>5751.6939579999998</c:v>
                </c:pt>
                <c:pt idx="383">
                  <c:v>5741.9434209999999</c:v>
                </c:pt>
                <c:pt idx="384">
                  <c:v>5732.5078169999997</c:v>
                </c:pt>
                <c:pt idx="385">
                  <c:v>5723.5204279999998</c:v>
                </c:pt>
                <c:pt idx="386">
                  <c:v>5715.0537519999998</c:v>
                </c:pt>
                <c:pt idx="387">
                  <c:v>5707.0937309999999</c:v>
                </c:pt>
                <c:pt idx="388">
                  <c:v>5699.5204039999999</c:v>
                </c:pt>
                <c:pt idx="389">
                  <c:v>5692.2483250000005</c:v>
                </c:pt>
                <c:pt idx="390">
                  <c:v>5684.6232309999996</c:v>
                </c:pt>
                <c:pt idx="391">
                  <c:v>5676.3257559999993</c:v>
                </c:pt>
                <c:pt idx="392">
                  <c:v>5666.7835480000003</c:v>
                </c:pt>
                <c:pt idx="393">
                  <c:v>5655.3459489999996</c:v>
                </c:pt>
                <c:pt idx="394">
                  <c:v>5641.3136100000002</c:v>
                </c:pt>
                <c:pt idx="395">
                  <c:v>5623.9732759999997</c:v>
                </c:pt>
                <c:pt idx="396">
                  <c:v>5603.1153120000008</c:v>
                </c:pt>
                <c:pt idx="397">
                  <c:v>5577.2533779999994</c:v>
                </c:pt>
                <c:pt idx="398">
                  <c:v>5546.2483750000001</c:v>
                </c:pt>
                <c:pt idx="399">
                  <c:v>5509.6996719999997</c:v>
                </c:pt>
                <c:pt idx="400">
                  <c:v>5467.3619660000004</c:v>
                </c:pt>
                <c:pt idx="401">
                  <c:v>5419.1623389999995</c:v>
                </c:pt>
                <c:pt idx="402">
                  <c:v>5366.3647409999994</c:v>
                </c:pt>
                <c:pt idx="403">
                  <c:v>5307.0469299999995</c:v>
                </c:pt>
                <c:pt idx="404">
                  <c:v>5242.6967590000004</c:v>
                </c:pt>
                <c:pt idx="405">
                  <c:v>5173.9047150000006</c:v>
                </c:pt>
                <c:pt idx="406">
                  <c:v>5101.377579</c:v>
                </c:pt>
                <c:pt idx="407">
                  <c:v>5025.9049960000002</c:v>
                </c:pt>
                <c:pt idx="408">
                  <c:v>4948.3231420000002</c:v>
                </c:pt>
                <c:pt idx="409">
                  <c:v>4871.0940890000002</c:v>
                </c:pt>
                <c:pt idx="410">
                  <c:v>4791.8071500000005</c:v>
                </c:pt>
                <c:pt idx="411">
                  <c:v>4712.8271320000003</c:v>
                </c:pt>
                <c:pt idx="412">
                  <c:v>4634.8395300000002</c:v>
                </c:pt>
                <c:pt idx="413">
                  <c:v>4558.4315299999998</c:v>
                </c:pt>
                <c:pt idx="414">
                  <c:v>4484.0822710000002</c:v>
                </c:pt>
                <c:pt idx="415">
                  <c:v>4412.161357</c:v>
                </c:pt>
                <c:pt idx="416">
                  <c:v>4344.3201859999999</c:v>
                </c:pt>
                <c:pt idx="417">
                  <c:v>4277.9082060000001</c:v>
                </c:pt>
                <c:pt idx="418">
                  <c:v>4214.4790350000003</c:v>
                </c:pt>
                <c:pt idx="419">
                  <c:v>4154.1032139999998</c:v>
                </c:pt>
                <c:pt idx="420">
                  <c:v>4096.840706</c:v>
                </c:pt>
                <c:pt idx="421">
                  <c:v>4042.7753170000001</c:v>
                </c:pt>
                <c:pt idx="422">
                  <c:v>3992.0515169999999</c:v>
                </c:pt>
                <c:pt idx="423">
                  <c:v>3945.8368600000003</c:v>
                </c:pt>
                <c:pt idx="424">
                  <c:v>3902.5796529999998</c:v>
                </c:pt>
                <c:pt idx="425">
                  <c:v>3863.8361260000001</c:v>
                </c:pt>
                <c:pt idx="426">
                  <c:v>3830.3775329999999</c:v>
                </c:pt>
                <c:pt idx="427">
                  <c:v>3803.2267979999997</c:v>
                </c:pt>
                <c:pt idx="428">
                  <c:v>3783.6906140000001</c:v>
                </c:pt>
                <c:pt idx="429">
                  <c:v>3773.4907400000002</c:v>
                </c:pt>
                <c:pt idx="430">
                  <c:v>3774.1068309999996</c:v>
                </c:pt>
                <c:pt idx="431">
                  <c:v>3788.112075</c:v>
                </c:pt>
                <c:pt idx="432">
                  <c:v>3818.0772310000002</c:v>
                </c:pt>
                <c:pt idx="433">
                  <c:v>3866.8432050000001</c:v>
                </c:pt>
                <c:pt idx="434">
                  <c:v>3937.4531670000001</c:v>
                </c:pt>
                <c:pt idx="435">
                  <c:v>4033.052815</c:v>
                </c:pt>
                <c:pt idx="436">
                  <c:v>4153.9314830000003</c:v>
                </c:pt>
                <c:pt idx="437">
                  <c:v>4307.9956699999993</c:v>
                </c:pt>
                <c:pt idx="438">
                  <c:v>4495.5531570000003</c:v>
                </c:pt>
                <c:pt idx="439">
                  <c:v>4718.5190569999995</c:v>
                </c:pt>
                <c:pt idx="440">
                  <c:v>4977.9589429999996</c:v>
                </c:pt>
                <c:pt idx="441">
                  <c:v>5273.8540970000004</c:v>
                </c:pt>
                <c:pt idx="442">
                  <c:v>5604.8847140000007</c:v>
                </c:pt>
                <c:pt idx="443">
                  <c:v>5960.5377330000001</c:v>
                </c:pt>
                <c:pt idx="444">
                  <c:v>6351.319657</c:v>
                </c:pt>
                <c:pt idx="445">
                  <c:v>6764.1200740000004</c:v>
                </c:pt>
                <c:pt idx="446">
                  <c:v>7191.313438000001</c:v>
                </c:pt>
                <c:pt idx="447">
                  <c:v>7623.812535</c:v>
                </c:pt>
                <c:pt idx="448">
                  <c:v>8051.3179319999999</c:v>
                </c:pt>
                <c:pt idx="449">
                  <c:v>8462.6672890000009</c:v>
                </c:pt>
                <c:pt idx="450">
                  <c:v>8838.7964699999993</c:v>
                </c:pt>
                <c:pt idx="451">
                  <c:v>9184.051657</c:v>
                </c:pt>
                <c:pt idx="452">
                  <c:v>9479.3494810000011</c:v>
                </c:pt>
                <c:pt idx="453">
                  <c:v>9714.897105</c:v>
                </c:pt>
                <c:pt idx="454">
                  <c:v>9882.5361659999999</c:v>
                </c:pt>
                <c:pt idx="455">
                  <c:v>9976.1728309999999</c:v>
                </c:pt>
                <c:pt idx="456">
                  <c:v>9992.1050880000003</c:v>
                </c:pt>
                <c:pt idx="457">
                  <c:v>9931.2879400000002</c:v>
                </c:pt>
                <c:pt idx="458">
                  <c:v>9792.6734290000004</c:v>
                </c:pt>
                <c:pt idx="459">
                  <c:v>9580.7717630000006</c:v>
                </c:pt>
                <c:pt idx="460">
                  <c:v>9301.9650980000006</c:v>
                </c:pt>
                <c:pt idx="461">
                  <c:v>8964.6216139999997</c:v>
                </c:pt>
                <c:pt idx="462">
                  <c:v>8578.6503140000004</c:v>
                </c:pt>
                <c:pt idx="463">
                  <c:v>8163.9405450000004</c:v>
                </c:pt>
                <c:pt idx="464">
                  <c:v>7714.4571830000004</c:v>
                </c:pt>
                <c:pt idx="465">
                  <c:v>7249.9095879999995</c:v>
                </c:pt>
                <c:pt idx="466">
                  <c:v>6781.2132499999998</c:v>
                </c:pt>
                <c:pt idx="467">
                  <c:v>6318.3666939999994</c:v>
                </c:pt>
                <c:pt idx="468">
                  <c:v>5870.1253349999997</c:v>
                </c:pt>
                <c:pt idx="469">
                  <c:v>5443.7758000000003</c:v>
                </c:pt>
                <c:pt idx="470">
                  <c:v>5052.8462130000007</c:v>
                </c:pt>
                <c:pt idx="471">
                  <c:v>4685.0746810000001</c:v>
                </c:pt>
                <c:pt idx="472">
                  <c:v>4351.4606459999995</c:v>
                </c:pt>
                <c:pt idx="473">
                  <c:v>4053.138121</c:v>
                </c:pt>
                <c:pt idx="474">
                  <c:v>3790.0009960000007</c:v>
                </c:pt>
                <c:pt idx="475">
                  <c:v>3560.918846</c:v>
                </c:pt>
                <c:pt idx="476">
                  <c:v>3363.9664170000005</c:v>
                </c:pt>
                <c:pt idx="477">
                  <c:v>3199.7873439999998</c:v>
                </c:pt>
                <c:pt idx="478">
                  <c:v>3058.7416070000004</c:v>
                </c:pt>
                <c:pt idx="479">
                  <c:v>2941.5248059999999</c:v>
                </c:pt>
                <c:pt idx="480">
                  <c:v>2845.1005459999997</c:v>
                </c:pt>
                <c:pt idx="481">
                  <c:v>2766.5369850000002</c:v>
                </c:pt>
                <c:pt idx="482">
                  <c:v>2703.0965379999998</c:v>
                </c:pt>
                <c:pt idx="483">
                  <c:v>2652.2950680000004</c:v>
                </c:pt>
                <c:pt idx="484">
                  <c:v>2612.6668639999998</c:v>
                </c:pt>
                <c:pt idx="485">
                  <c:v>2580.6888309999999</c:v>
                </c:pt>
                <c:pt idx="486">
                  <c:v>2555.670286</c:v>
                </c:pt>
                <c:pt idx="487">
                  <c:v>2536.2682250000003</c:v>
                </c:pt>
                <c:pt idx="488">
                  <c:v>2521.3867170000003</c:v>
                </c:pt>
                <c:pt idx="489">
                  <c:v>2510.146401</c:v>
                </c:pt>
                <c:pt idx="490">
                  <c:v>2501.9960599999999</c:v>
                </c:pt>
                <c:pt idx="491">
                  <c:v>2496.0620369999997</c:v>
                </c:pt>
                <c:pt idx="492">
                  <c:v>2492.121333</c:v>
                </c:pt>
                <c:pt idx="493">
                  <c:v>2489.850199</c:v>
                </c:pt>
                <c:pt idx="494">
                  <c:v>2488.9986140000001</c:v>
                </c:pt>
                <c:pt idx="495">
                  <c:v>2489.3704980000002</c:v>
                </c:pt>
                <c:pt idx="496">
                  <c:v>2490.80746</c:v>
                </c:pt>
                <c:pt idx="497">
                  <c:v>2493.1190609999999</c:v>
                </c:pt>
                <c:pt idx="498">
                  <c:v>2496.2848490000001</c:v>
                </c:pt>
                <c:pt idx="499">
                  <c:v>2500.1547150000001</c:v>
                </c:pt>
                <c:pt idx="500">
                  <c:v>2504.6205110000001</c:v>
                </c:pt>
                <c:pt idx="501">
                  <c:v>2509.5740209999999</c:v>
                </c:pt>
                <c:pt idx="502">
                  <c:v>2514.9054679999999</c:v>
                </c:pt>
                <c:pt idx="503">
                  <c:v>2520.503256</c:v>
                </c:pt>
                <c:pt idx="504">
                  <c:v>2526.1364840000001</c:v>
                </c:pt>
                <c:pt idx="505">
                  <c:v>2531.9290080000001</c:v>
                </c:pt>
                <c:pt idx="506">
                  <c:v>2537.6534899999997</c:v>
                </c:pt>
                <c:pt idx="507">
                  <c:v>2543.201971</c:v>
                </c:pt>
                <c:pt idx="508">
                  <c:v>2548.4714250000002</c:v>
                </c:pt>
                <c:pt idx="509">
                  <c:v>2553.3652849999999</c:v>
                </c:pt>
                <c:pt idx="510">
                  <c:v>2557.7947610000001</c:v>
                </c:pt>
                <c:pt idx="511">
                  <c:v>2561.6065180000001</c:v>
                </c:pt>
                <c:pt idx="512">
                  <c:v>2564.8901500000002</c:v>
                </c:pt>
                <c:pt idx="513">
                  <c:v>2567.5000439999999</c:v>
                </c:pt>
                <c:pt idx="514">
                  <c:v>2569.3862669999999</c:v>
                </c:pt>
                <c:pt idx="515">
                  <c:v>2570.5094960000001</c:v>
                </c:pt>
                <c:pt idx="516">
                  <c:v>2570.8409539999998</c:v>
                </c:pt>
                <c:pt idx="517">
                  <c:v>2570.3802909999999</c:v>
                </c:pt>
                <c:pt idx="518">
                  <c:v>2569.1003499999997</c:v>
                </c:pt>
                <c:pt idx="519">
                  <c:v>2567.0042970000004</c:v>
                </c:pt>
                <c:pt idx="520">
                  <c:v>2564.1038080000003</c:v>
                </c:pt>
                <c:pt idx="521">
                  <c:v>2560.4200569999998</c:v>
                </c:pt>
                <c:pt idx="522">
                  <c:v>2555.9833229999999</c:v>
                </c:pt>
                <c:pt idx="523">
                  <c:v>2550.8324720000001</c:v>
                </c:pt>
                <c:pt idx="524">
                  <c:v>2545.1394169999999</c:v>
                </c:pt>
                <c:pt idx="525">
                  <c:v>2538.7200199999997</c:v>
                </c:pt>
                <c:pt idx="526">
                  <c:v>2531.7464319999999</c:v>
                </c:pt>
                <c:pt idx="527">
                  <c:v>2524.2840030000002</c:v>
                </c:pt>
                <c:pt idx="528">
                  <c:v>2516.401969</c:v>
                </c:pt>
                <c:pt idx="529">
                  <c:v>2508.1721310000003</c:v>
                </c:pt>
                <c:pt idx="530">
                  <c:v>2499.667398</c:v>
                </c:pt>
                <c:pt idx="531">
                  <c:v>2491.1396599999998</c:v>
                </c:pt>
                <c:pt idx="532">
                  <c:v>2482.3035500000001</c:v>
                </c:pt>
                <c:pt idx="533">
                  <c:v>2473.4034200000001</c:v>
                </c:pt>
                <c:pt idx="534">
                  <c:v>2464.504316</c:v>
                </c:pt>
                <c:pt idx="535">
                  <c:v>2455.6672060000001</c:v>
                </c:pt>
                <c:pt idx="536">
                  <c:v>2446.9486710000001</c:v>
                </c:pt>
                <c:pt idx="537">
                  <c:v>2438.4009160000001</c:v>
                </c:pt>
                <c:pt idx="538">
                  <c:v>2430.2394169999998</c:v>
                </c:pt>
                <c:pt idx="539">
                  <c:v>2422.1675010000004</c:v>
                </c:pt>
                <c:pt idx="540">
                  <c:v>2414.3981860000004</c:v>
                </c:pt>
                <c:pt idx="541">
                  <c:v>2406.968687</c:v>
                </c:pt>
                <c:pt idx="542">
                  <c:v>2399.912836</c:v>
                </c:pt>
                <c:pt idx="543">
                  <c:v>2393.2606390000001</c:v>
                </c:pt>
                <c:pt idx="544">
                  <c:v>2387.1601200000005</c:v>
                </c:pt>
                <c:pt idx="545">
                  <c:v>2381.3764339999998</c:v>
                </c:pt>
                <c:pt idx="546">
                  <c:v>2376.053441</c:v>
                </c:pt>
                <c:pt idx="547">
                  <c:v>2371.1941280000001</c:v>
                </c:pt>
                <c:pt idx="548">
                  <c:v>2366.7900810000001</c:v>
                </c:pt>
                <c:pt idx="549">
                  <c:v>2362.8194759999997</c:v>
                </c:pt>
                <c:pt idx="550">
                  <c:v>2359.24548</c:v>
                </c:pt>
                <c:pt idx="551">
                  <c:v>2356.0779859999998</c:v>
                </c:pt>
                <c:pt idx="552">
                  <c:v>2353.1168850000004</c:v>
                </c:pt>
                <c:pt idx="553">
                  <c:v>2350.3465139999998</c:v>
                </c:pt>
                <c:pt idx="554">
                  <c:v>2347.6678269999998</c:v>
                </c:pt>
                <c:pt idx="555">
                  <c:v>2344.9705939999999</c:v>
                </c:pt>
                <c:pt idx="556">
                  <c:v>2342.137283</c:v>
                </c:pt>
                <c:pt idx="557">
                  <c:v>2339.0478880000001</c:v>
                </c:pt>
                <c:pt idx="558">
                  <c:v>2335.6604910000001</c:v>
                </c:pt>
                <c:pt idx="559">
                  <c:v>2331.7272619999999</c:v>
                </c:pt>
                <c:pt idx="560">
                  <c:v>2327.220147</c:v>
                </c:pt>
                <c:pt idx="561">
                  <c:v>2322.064018</c:v>
                </c:pt>
                <c:pt idx="562">
                  <c:v>2316.2074039999998</c:v>
                </c:pt>
                <c:pt idx="563">
                  <c:v>2309.6255940000001</c:v>
                </c:pt>
                <c:pt idx="564">
                  <c:v>2302.32242</c:v>
                </c:pt>
                <c:pt idx="565">
                  <c:v>2294.5001040000002</c:v>
                </c:pt>
                <c:pt idx="566">
                  <c:v>2285.8914690000001</c:v>
                </c:pt>
                <c:pt idx="567">
                  <c:v>2276.7368649999999</c:v>
                </c:pt>
                <c:pt idx="568">
                  <c:v>2267.1413309999998</c:v>
                </c:pt>
                <c:pt idx="569">
                  <c:v>2257.225829</c:v>
                </c:pt>
                <c:pt idx="570">
                  <c:v>2247.1216399999998</c:v>
                </c:pt>
                <c:pt idx="571">
                  <c:v>2237.1715690000001</c:v>
                </c:pt>
                <c:pt idx="572">
                  <c:v>2227.093644</c:v>
                </c:pt>
                <c:pt idx="573">
                  <c:v>2217.2238470000002</c:v>
                </c:pt>
                <c:pt idx="574">
                  <c:v>2207.6803629999999</c:v>
                </c:pt>
                <c:pt idx="575">
                  <c:v>2198.5672709999999</c:v>
                </c:pt>
                <c:pt idx="576">
                  <c:v>2189.9720500000003</c:v>
                </c:pt>
                <c:pt idx="577">
                  <c:v>2181.9642130000002</c:v>
                </c:pt>
                <c:pt idx="578">
                  <c:v>2174.7387389999999</c:v>
                </c:pt>
                <c:pt idx="579">
                  <c:v>2168.0276979999999</c:v>
                </c:pt>
                <c:pt idx="580">
                  <c:v>2162.0058840000002</c:v>
                </c:pt>
                <c:pt idx="581">
                  <c:v>2156.6765770000002</c:v>
                </c:pt>
                <c:pt idx="582">
                  <c:v>2152.0311609999999</c:v>
                </c:pt>
                <c:pt idx="583">
                  <c:v>2148.0516600000001</c:v>
                </c:pt>
                <c:pt idx="584">
                  <c:v>2144.7132999999999</c:v>
                </c:pt>
                <c:pt idx="585">
                  <c:v>2142.0365830000001</c:v>
                </c:pt>
                <c:pt idx="586">
                  <c:v>2139.8788870000003</c:v>
                </c:pt>
                <c:pt idx="587">
                  <c:v>2138.2696249999999</c:v>
                </c:pt>
                <c:pt idx="588">
                  <c:v>2137.176461</c:v>
                </c:pt>
                <c:pt idx="589">
                  <c:v>2136.567767</c:v>
                </c:pt>
                <c:pt idx="590">
                  <c:v>2136.412542</c:v>
                </c:pt>
                <c:pt idx="591">
                  <c:v>2136.679862</c:v>
                </c:pt>
                <c:pt idx="592">
                  <c:v>2137.3207729999999</c:v>
                </c:pt>
                <c:pt idx="593">
                  <c:v>2138.3285109999997</c:v>
                </c:pt>
                <c:pt idx="594">
                  <c:v>2139.65578</c:v>
                </c:pt>
                <c:pt idx="595">
                  <c:v>2141.2593659999998</c:v>
                </c:pt>
                <c:pt idx="596">
                  <c:v>2143.0891240000001</c:v>
                </c:pt>
                <c:pt idx="597">
                  <c:v>2145.0867079999998</c:v>
                </c:pt>
                <c:pt idx="598">
                  <c:v>2147.1413739999998</c:v>
                </c:pt>
                <c:pt idx="599">
                  <c:v>2149.2633529999998</c:v>
                </c:pt>
                <c:pt idx="600">
                  <c:v>2151.3250239999998</c:v>
                </c:pt>
                <c:pt idx="601">
                  <c:v>2153.2328240000002</c:v>
                </c:pt>
                <c:pt idx="602">
                  <c:v>2154.8871130000002</c:v>
                </c:pt>
                <c:pt idx="603">
                  <c:v>2156.1846939999996</c:v>
                </c:pt>
                <c:pt idx="604">
                  <c:v>2157.022078</c:v>
                </c:pt>
                <c:pt idx="605">
                  <c:v>2157.2996889999999</c:v>
                </c:pt>
                <c:pt idx="606">
                  <c:v>2156.9377890000001</c:v>
                </c:pt>
                <c:pt idx="607">
                  <c:v>2155.8429190000002</c:v>
                </c:pt>
                <c:pt idx="608">
                  <c:v>2153.9486349999997</c:v>
                </c:pt>
                <c:pt idx="609">
                  <c:v>2151.2070700000004</c:v>
                </c:pt>
                <c:pt idx="610">
                  <c:v>2147.5916590000002</c:v>
                </c:pt>
                <c:pt idx="611">
                  <c:v>2143.0989479999998</c:v>
                </c:pt>
                <c:pt idx="612">
                  <c:v>2137.8667569999998</c:v>
                </c:pt>
                <c:pt idx="613">
                  <c:v>2131.7198390000003</c:v>
                </c:pt>
                <c:pt idx="614">
                  <c:v>2124.823664</c:v>
                </c:pt>
                <c:pt idx="615">
                  <c:v>2117.2624570000003</c:v>
                </c:pt>
                <c:pt idx="616">
                  <c:v>2109.135996</c:v>
                </c:pt>
                <c:pt idx="617">
                  <c:v>2100.5552159999997</c:v>
                </c:pt>
                <c:pt idx="618">
                  <c:v>2091.6374089999999</c:v>
                </c:pt>
                <c:pt idx="619">
                  <c:v>2082.6890789999998</c:v>
                </c:pt>
                <c:pt idx="620">
                  <c:v>2073.4506839999999</c:v>
                </c:pt>
                <c:pt idx="621">
                  <c:v>2064.2143189999997</c:v>
                </c:pt>
                <c:pt idx="622">
                  <c:v>2055.0760749999999</c:v>
                </c:pt>
                <c:pt idx="623">
                  <c:v>2046.117798</c:v>
                </c:pt>
                <c:pt idx="624">
                  <c:v>2037.4053899999999</c:v>
                </c:pt>
                <c:pt idx="625">
                  <c:v>2029.1567470000002</c:v>
                </c:pt>
                <c:pt idx="626">
                  <c:v>2021.0608689999999</c:v>
                </c:pt>
                <c:pt idx="627">
                  <c:v>2013.3113239999998</c:v>
                </c:pt>
                <c:pt idx="628">
                  <c:v>2005.9138519999999</c:v>
                </c:pt>
                <c:pt idx="629">
                  <c:v>1998.8640460000001</c:v>
                </c:pt>
                <c:pt idx="630">
                  <c:v>1992.1501060000001</c:v>
                </c:pt>
                <c:pt idx="631">
                  <c:v>1985.7557690000001</c:v>
                </c:pt>
                <c:pt idx="632">
                  <c:v>1979.7842680000001</c:v>
                </c:pt>
                <c:pt idx="633">
                  <c:v>1973.969016</c:v>
                </c:pt>
                <c:pt idx="634">
                  <c:v>1968.4209269999999</c:v>
                </c:pt>
                <c:pt idx="635">
                  <c:v>1963.1257680000001</c:v>
                </c:pt>
                <c:pt idx="636">
                  <c:v>1958.071606</c:v>
                </c:pt>
                <c:pt idx="637">
                  <c:v>1953.2480830000002</c:v>
                </c:pt>
                <c:pt idx="638">
                  <c:v>1948.6451709999999</c:v>
                </c:pt>
                <c:pt idx="639">
                  <c:v>1944.339199</c:v>
                </c:pt>
                <c:pt idx="640">
                  <c:v>1940.1366</c:v>
                </c:pt>
                <c:pt idx="641">
                  <c:v>1936.109976</c:v>
                </c:pt>
                <c:pt idx="642">
                  <c:v>1932.2338319999999</c:v>
                </c:pt>
                <c:pt idx="643">
                  <c:v>1928.4753539999999</c:v>
                </c:pt>
                <c:pt idx="644">
                  <c:v>1924.7940089999997</c:v>
                </c:pt>
                <c:pt idx="645">
                  <c:v>1921.1418790000002</c:v>
                </c:pt>
                <c:pt idx="646">
                  <c:v>1917.5403719999999</c:v>
                </c:pt>
                <c:pt idx="647">
                  <c:v>1913.7816290000001</c:v>
                </c:pt>
                <c:pt idx="648">
                  <c:v>1909.879252</c:v>
                </c:pt>
                <c:pt idx="649">
                  <c:v>1905.7728840000002</c:v>
                </c:pt>
                <c:pt idx="650">
                  <c:v>1901.405917</c:v>
                </c:pt>
                <c:pt idx="651">
                  <c:v>1896.7287619999997</c:v>
                </c:pt>
                <c:pt idx="652">
                  <c:v>1891.8082039999999</c:v>
                </c:pt>
                <c:pt idx="653">
                  <c:v>1886.4129070000001</c:v>
                </c:pt>
                <c:pt idx="654">
                  <c:v>1880.629856</c:v>
                </c:pt>
                <c:pt idx="655">
                  <c:v>1874.4638870000001</c:v>
                </c:pt>
                <c:pt idx="656">
                  <c:v>1867.9372700000004</c:v>
                </c:pt>
                <c:pt idx="657">
                  <c:v>1861.0897030000001</c:v>
                </c:pt>
                <c:pt idx="658">
                  <c:v>1853.9774030000001</c:v>
                </c:pt>
                <c:pt idx="659">
                  <c:v>1846.821864</c:v>
                </c:pt>
                <c:pt idx="660">
                  <c:v>1839.4066800000001</c:v>
                </c:pt>
                <c:pt idx="661">
                  <c:v>1831.9714750000001</c:v>
                </c:pt>
                <c:pt idx="662">
                  <c:v>1824.6140760000001</c:v>
                </c:pt>
                <c:pt idx="663">
                  <c:v>1817.4339100000002</c:v>
                </c:pt>
                <c:pt idx="664">
                  <c:v>1810.5278599999999</c:v>
                </c:pt>
                <c:pt idx="665">
                  <c:v>1803.98612</c:v>
                </c:pt>
                <c:pt idx="666">
                  <c:v>1798.0078289999999</c:v>
                </c:pt>
                <c:pt idx="667">
                  <c:v>1792.4083579999999</c:v>
                </c:pt>
                <c:pt idx="668">
                  <c:v>1787.3655910000002</c:v>
                </c:pt>
                <c:pt idx="669">
                  <c:v>1782.9085809999999</c:v>
                </c:pt>
                <c:pt idx="670">
                  <c:v>1779.045257</c:v>
                </c:pt>
                <c:pt idx="671">
                  <c:v>1775.7616699999999</c:v>
                </c:pt>
                <c:pt idx="672">
                  <c:v>1773.0221669999996</c:v>
                </c:pt>
                <c:pt idx="673">
                  <c:v>1770.811995</c:v>
                </c:pt>
                <c:pt idx="674">
                  <c:v>1768.9654730000002</c:v>
                </c:pt>
                <c:pt idx="675">
                  <c:v>1767.4426989999999</c:v>
                </c:pt>
                <c:pt idx="676">
                  <c:v>1766.1402630000002</c:v>
                </c:pt>
                <c:pt idx="677">
                  <c:v>1764.9459939999999</c:v>
                </c:pt>
                <c:pt idx="678">
                  <c:v>1763.7431880000001</c:v>
                </c:pt>
                <c:pt idx="679">
                  <c:v>1762.444117</c:v>
                </c:pt>
                <c:pt idx="680">
                  <c:v>1760.883875</c:v>
                </c:pt>
                <c:pt idx="681">
                  <c:v>1758.9833469999999</c:v>
                </c:pt>
                <c:pt idx="682">
                  <c:v>1756.6498649999999</c:v>
                </c:pt>
                <c:pt idx="683">
                  <c:v>1753.805664</c:v>
                </c:pt>
                <c:pt idx="684">
                  <c:v>1750.3901190000001</c:v>
                </c:pt>
                <c:pt idx="685">
                  <c:v>1746.361263</c:v>
                </c:pt>
                <c:pt idx="686">
                  <c:v>1741.7979559999999</c:v>
                </c:pt>
                <c:pt idx="687">
                  <c:v>1736.506122</c:v>
                </c:pt>
                <c:pt idx="688">
                  <c:v>1730.5879949999999</c:v>
                </c:pt>
                <c:pt idx="689">
                  <c:v>1724.0734359999999</c:v>
                </c:pt>
                <c:pt idx="690">
                  <c:v>1717.0061470000001</c:v>
                </c:pt>
                <c:pt idx="691">
                  <c:v>1709.4409430000001</c:v>
                </c:pt>
                <c:pt idx="692">
                  <c:v>1701.4408530000001</c:v>
                </c:pt>
                <c:pt idx="693">
                  <c:v>1693.2480839999998</c:v>
                </c:pt>
                <c:pt idx="694">
                  <c:v>1684.5907119999999</c:v>
                </c:pt>
                <c:pt idx="695">
                  <c:v>1675.7064130000001</c:v>
                </c:pt>
                <c:pt idx="696">
                  <c:v>1666.6633929999998</c:v>
                </c:pt>
                <c:pt idx="697">
                  <c:v>1657.52583</c:v>
                </c:pt>
                <c:pt idx="698">
                  <c:v>1648.352756</c:v>
                </c:pt>
                <c:pt idx="699">
                  <c:v>1639.19732</c:v>
                </c:pt>
                <c:pt idx="700">
                  <c:v>1630.291252</c:v>
                </c:pt>
                <c:pt idx="701">
                  <c:v>1621.3041819999999</c:v>
                </c:pt>
                <c:pt idx="702">
                  <c:v>1612.4587160000001</c:v>
                </c:pt>
                <c:pt idx="703">
                  <c:v>1603.7867279999998</c:v>
                </c:pt>
                <c:pt idx="704">
                  <c:v>1595.3166329999999</c:v>
                </c:pt>
                <c:pt idx="705">
                  <c:v>1587.074306</c:v>
                </c:pt>
                <c:pt idx="706">
                  <c:v>1579.2443429999998</c:v>
                </c:pt>
                <c:pt idx="707">
                  <c:v>1571.5233269999999</c:v>
                </c:pt>
                <c:pt idx="708">
                  <c:v>1564.099655</c:v>
                </c:pt>
                <c:pt idx="709">
                  <c:v>1556.9956020000002</c:v>
                </c:pt>
                <c:pt idx="710">
                  <c:v>1550.2329219999999</c:v>
                </c:pt>
                <c:pt idx="711">
                  <c:v>1543.8325279999999</c:v>
                </c:pt>
                <c:pt idx="712">
                  <c:v>1537.8138769999998</c:v>
                </c:pt>
                <c:pt idx="713">
                  <c:v>1532.3048819999999</c:v>
                </c:pt>
                <c:pt idx="714">
                  <c:v>1527.0900860000002</c:v>
                </c:pt>
                <c:pt idx="715">
                  <c:v>1522.298961</c:v>
                </c:pt>
                <c:pt idx="716">
                  <c:v>1517.9375189999998</c:v>
                </c:pt>
                <c:pt idx="717">
                  <c:v>1514.0066380000001</c:v>
                </c:pt>
                <c:pt idx="718">
                  <c:v>1510.5016820000001</c:v>
                </c:pt>
                <c:pt idx="719">
                  <c:v>1507.4124060000001</c:v>
                </c:pt>
                <c:pt idx="720">
                  <c:v>1504.7742010000002</c:v>
                </c:pt>
                <c:pt idx="721">
                  <c:v>1502.4570269999999</c:v>
                </c:pt>
                <c:pt idx="722">
                  <c:v>1500.4953929999999</c:v>
                </c:pt>
                <c:pt idx="723">
                  <c:v>1498.8618110000002</c:v>
                </c:pt>
                <c:pt idx="724">
                  <c:v>1497.527032</c:v>
                </c:pt>
                <c:pt idx="725">
                  <c:v>1496.461423</c:v>
                </c:pt>
                <c:pt idx="726">
                  <c:v>1495.6363569999999</c:v>
                </c:pt>
                <c:pt idx="727">
                  <c:v>1495.0360089999999</c:v>
                </c:pt>
                <c:pt idx="728">
                  <c:v>1494.6128229999999</c:v>
                </c:pt>
                <c:pt idx="729">
                  <c:v>1494.3627650000001</c:v>
                </c:pt>
                <c:pt idx="730">
                  <c:v>1494.2719870000001</c:v>
                </c:pt>
                <c:pt idx="731">
                  <c:v>1494.331596</c:v>
                </c:pt>
                <c:pt idx="732">
                  <c:v>1494.5373220000001</c:v>
                </c:pt>
                <c:pt idx="733">
                  <c:v>1494.8887789999999</c:v>
                </c:pt>
                <c:pt idx="734">
                  <c:v>1495.3765820000001</c:v>
                </c:pt>
                <c:pt idx="735">
                  <c:v>1496.0245079999997</c:v>
                </c:pt>
                <c:pt idx="736">
                  <c:v>1496.8268480000002</c:v>
                </c:pt>
                <c:pt idx="737">
                  <c:v>1497.7840210000002</c:v>
                </c:pt>
                <c:pt idx="738">
                  <c:v>1498.8919369999999</c:v>
                </c:pt>
                <c:pt idx="739">
                  <c:v>1500.1401169999999</c:v>
                </c:pt>
                <c:pt idx="740">
                  <c:v>1501.4810109999999</c:v>
                </c:pt>
                <c:pt idx="741">
                  <c:v>1502.943201</c:v>
                </c:pt>
                <c:pt idx="742">
                  <c:v>1504.462158</c:v>
                </c:pt>
                <c:pt idx="743">
                  <c:v>1505.9897550000001</c:v>
                </c:pt>
                <c:pt idx="744">
                  <c:v>1507.4679739999999</c:v>
                </c:pt>
                <c:pt idx="745">
                  <c:v>1508.8299360000001</c:v>
                </c:pt>
                <c:pt idx="746">
                  <c:v>1510.0016460000002</c:v>
                </c:pt>
                <c:pt idx="747">
                  <c:v>1510.8891209999999</c:v>
                </c:pt>
                <c:pt idx="748">
                  <c:v>1511.4499679999999</c:v>
                </c:pt>
                <c:pt idx="749">
                  <c:v>1511.5831620000001</c:v>
                </c:pt>
                <c:pt idx="750">
                  <c:v>1511.2138190000001</c:v>
                </c:pt>
                <c:pt idx="751">
                  <c:v>1510.275208</c:v>
                </c:pt>
                <c:pt idx="752">
                  <c:v>1508.712178</c:v>
                </c:pt>
                <c:pt idx="753">
                  <c:v>1506.4842609999998</c:v>
                </c:pt>
                <c:pt idx="754">
                  <c:v>1503.634767</c:v>
                </c:pt>
                <c:pt idx="755">
                  <c:v>1500.0411000000001</c:v>
                </c:pt>
                <c:pt idx="756">
                  <c:v>1495.7721349999999</c:v>
                </c:pt>
                <c:pt idx="757">
                  <c:v>1490.8657439999999</c:v>
                </c:pt>
                <c:pt idx="758">
                  <c:v>1485.380733</c:v>
                </c:pt>
                <c:pt idx="759">
                  <c:v>1479.395728</c:v>
                </c:pt>
                <c:pt idx="760">
                  <c:v>1473.0071730000002</c:v>
                </c:pt>
                <c:pt idx="761">
                  <c:v>1466.4650290000002</c:v>
                </c:pt>
                <c:pt idx="762">
                  <c:v>1459.6177480000001</c:v>
                </c:pt>
                <c:pt idx="763">
                  <c:v>1452.7298960000001</c:v>
                </c:pt>
                <c:pt idx="764">
                  <c:v>1445.9359669999999</c:v>
                </c:pt>
                <c:pt idx="765">
                  <c:v>1439.3696420000001</c:v>
                </c:pt>
                <c:pt idx="766">
                  <c:v>1433.1592579999999</c:v>
                </c:pt>
                <c:pt idx="767">
                  <c:v>1427.5351759999999</c:v>
                </c:pt>
                <c:pt idx="768">
                  <c:v>1422.366532</c:v>
                </c:pt>
                <c:pt idx="769">
                  <c:v>1417.8640340000002</c:v>
                </c:pt>
                <c:pt idx="770">
                  <c:v>1414.095894</c:v>
                </c:pt>
                <c:pt idx="771">
                  <c:v>1411.107953</c:v>
                </c:pt>
                <c:pt idx="772">
                  <c:v>1408.922118</c:v>
                </c:pt>
                <c:pt idx="773">
                  <c:v>1407.5356550000001</c:v>
                </c:pt>
                <c:pt idx="774">
                  <c:v>1406.9263800000001</c:v>
                </c:pt>
                <c:pt idx="775">
                  <c:v>1407.0190359999999</c:v>
                </c:pt>
                <c:pt idx="776">
                  <c:v>1407.7615329999999</c:v>
                </c:pt>
                <c:pt idx="777">
                  <c:v>1409.061629</c:v>
                </c:pt>
                <c:pt idx="778">
                  <c:v>1410.81033</c:v>
                </c:pt>
                <c:pt idx="779">
                  <c:v>1412.8853239999999</c:v>
                </c:pt>
                <c:pt idx="780">
                  <c:v>1415.1547639999999</c:v>
                </c:pt>
                <c:pt idx="781">
                  <c:v>1417.434184</c:v>
                </c:pt>
                <c:pt idx="782">
                  <c:v>1419.6821359999999</c:v>
                </c:pt>
                <c:pt idx="783">
                  <c:v>1421.7150770000001</c:v>
                </c:pt>
                <c:pt idx="784">
                  <c:v>1423.4031669999999</c:v>
                </c:pt>
                <c:pt idx="785">
                  <c:v>1424.626452</c:v>
                </c:pt>
                <c:pt idx="786">
                  <c:v>1425.277881</c:v>
                </c:pt>
                <c:pt idx="787">
                  <c:v>1425.2658099999999</c:v>
                </c:pt>
                <c:pt idx="788">
                  <c:v>1424.5389640000001</c:v>
                </c:pt>
                <c:pt idx="789">
                  <c:v>1423.0119529999999</c:v>
                </c:pt>
                <c:pt idx="790">
                  <c:v>1420.6549929999999</c:v>
                </c:pt>
                <c:pt idx="791">
                  <c:v>1417.4498639999999</c:v>
                </c:pt>
                <c:pt idx="792">
                  <c:v>1413.3965939999998</c:v>
                </c:pt>
                <c:pt idx="793">
                  <c:v>1408.5122409999999</c:v>
                </c:pt>
                <c:pt idx="794">
                  <c:v>1402.9528250000001</c:v>
                </c:pt>
                <c:pt idx="795">
                  <c:v>1396.5314189999999</c:v>
                </c:pt>
                <c:pt idx="796">
                  <c:v>1389.412149</c:v>
                </c:pt>
                <c:pt idx="797">
                  <c:v>1381.6599150000002</c:v>
                </c:pt>
                <c:pt idx="798">
                  <c:v>1373.3457560000002</c:v>
                </c:pt>
                <c:pt idx="799">
                  <c:v>1364.5444980000002</c:v>
                </c:pt>
                <c:pt idx="800">
                  <c:v>1355.3326320000001</c:v>
                </c:pt>
                <c:pt idx="801">
                  <c:v>1345.984064</c:v>
                </c:pt>
                <c:pt idx="802">
                  <c:v>1336.1824819999999</c:v>
                </c:pt>
                <c:pt idx="803">
                  <c:v>1326.1909540000001</c:v>
                </c:pt>
                <c:pt idx="804">
                  <c:v>1316.0770539999999</c:v>
                </c:pt>
                <c:pt idx="805">
                  <c:v>1305.903941</c:v>
                </c:pt>
                <c:pt idx="806">
                  <c:v>1295.7301179999999</c:v>
                </c:pt>
                <c:pt idx="807">
                  <c:v>1285.6094780000001</c:v>
                </c:pt>
                <c:pt idx="808">
                  <c:v>1275.7946790000001</c:v>
                </c:pt>
                <c:pt idx="809">
                  <c:v>1265.9216180000001</c:v>
                </c:pt>
                <c:pt idx="810">
                  <c:v>1256.238124</c:v>
                </c:pt>
                <c:pt idx="811">
                  <c:v>1246.783381</c:v>
                </c:pt>
                <c:pt idx="812">
                  <c:v>1237.594004</c:v>
                </c:pt>
                <c:pt idx="813">
                  <c:v>1228.7044390000001</c:v>
                </c:pt>
                <c:pt idx="814">
                  <c:v>1220.1472270000002</c:v>
                </c:pt>
                <c:pt idx="815">
                  <c:v>1212.1164389999999</c:v>
                </c:pt>
                <c:pt idx="816">
                  <c:v>1204.3057799999999</c:v>
                </c:pt>
                <c:pt idx="817">
                  <c:v>1196.9130259999999</c:v>
                </c:pt>
                <c:pt idx="818">
                  <c:v>1189.9623609999999</c:v>
                </c:pt>
                <c:pt idx="819">
                  <c:v>1183.4749529999999</c:v>
                </c:pt>
                <c:pt idx="820">
                  <c:v>1177.4683539999999</c:v>
                </c:pt>
                <c:pt idx="821">
                  <c:v>1172.0633619999999</c:v>
                </c:pt>
                <c:pt idx="822">
                  <c:v>1167.0430510000001</c:v>
                </c:pt>
                <c:pt idx="823">
                  <c:v>1162.528012</c:v>
                </c:pt>
                <c:pt idx="824">
                  <c:v>1158.515013</c:v>
                </c:pt>
                <c:pt idx="825">
                  <c:v>1154.994199</c:v>
                </c:pt>
                <c:pt idx="826">
                  <c:v>1151.948764</c:v>
                </c:pt>
                <c:pt idx="827">
                  <c:v>1149.354783</c:v>
                </c:pt>
                <c:pt idx="828">
                  <c:v>1147.2216269999999</c:v>
                </c:pt>
                <c:pt idx="829">
                  <c:v>1145.423219</c:v>
                </c:pt>
                <c:pt idx="830">
                  <c:v>1143.9640019999999</c:v>
                </c:pt>
                <c:pt idx="831">
                  <c:v>1142.793989</c:v>
                </c:pt>
                <c:pt idx="832">
                  <c:v>1141.858238</c:v>
                </c:pt>
                <c:pt idx="833">
                  <c:v>1141.0978700000001</c:v>
                </c:pt>
                <c:pt idx="834">
                  <c:v>1140.451251</c:v>
                </c:pt>
                <c:pt idx="835">
                  <c:v>1139.8673469999999</c:v>
                </c:pt>
                <c:pt idx="836">
                  <c:v>1139.259673</c:v>
                </c:pt>
                <c:pt idx="837">
                  <c:v>1138.5787719999998</c:v>
                </c:pt>
                <c:pt idx="838">
                  <c:v>1137.7654009999999</c:v>
                </c:pt>
                <c:pt idx="839">
                  <c:v>1136.764375</c:v>
                </c:pt>
                <c:pt idx="840">
                  <c:v>1135.5258429999999</c:v>
                </c:pt>
                <c:pt idx="841">
                  <c:v>1134.0064500000001</c:v>
                </c:pt>
                <c:pt idx="842">
                  <c:v>1132.2110989999999</c:v>
                </c:pt>
                <c:pt idx="843">
                  <c:v>1130.0376980000001</c:v>
                </c:pt>
                <c:pt idx="844">
                  <c:v>1127.5012240000001</c:v>
                </c:pt>
                <c:pt idx="845">
                  <c:v>1124.591698</c:v>
                </c:pt>
                <c:pt idx="846">
                  <c:v>1121.308303</c:v>
                </c:pt>
                <c:pt idx="847">
                  <c:v>1117.659228</c:v>
                </c:pt>
                <c:pt idx="848">
                  <c:v>1113.7461699999999</c:v>
                </c:pt>
                <c:pt idx="849">
                  <c:v>1109.430308</c:v>
                </c:pt>
                <c:pt idx="850">
                  <c:v>1104.821381</c:v>
                </c:pt>
                <c:pt idx="851">
                  <c:v>1099.957259</c:v>
                </c:pt>
                <c:pt idx="852">
                  <c:v>1094.8808199999999</c:v>
                </c:pt>
                <c:pt idx="853">
                  <c:v>1089.6387830000001</c:v>
                </c:pt>
                <c:pt idx="854">
                  <c:v>1084.2803959999999</c:v>
                </c:pt>
                <c:pt idx="855">
                  <c:v>1078.967238</c:v>
                </c:pt>
                <c:pt idx="856">
                  <c:v>1073.527648</c:v>
                </c:pt>
                <c:pt idx="857">
                  <c:v>1068.1213280000002</c:v>
                </c:pt>
                <c:pt idx="858">
                  <c:v>1062.7955969999998</c:v>
                </c:pt>
                <c:pt idx="859">
                  <c:v>1057.5946919999999</c:v>
                </c:pt>
                <c:pt idx="860">
                  <c:v>1052.5589560000001</c:v>
                </c:pt>
                <c:pt idx="861">
                  <c:v>1047.724238</c:v>
                </c:pt>
                <c:pt idx="862">
                  <c:v>1043.212904</c:v>
                </c:pt>
                <c:pt idx="863">
                  <c:v>1038.8623660000001</c:v>
                </c:pt>
                <c:pt idx="864">
                  <c:v>1034.789714</c:v>
                </c:pt>
                <c:pt idx="865">
                  <c:v>1031.010434</c:v>
                </c:pt>
                <c:pt idx="866">
                  <c:v>1027.53514</c:v>
                </c:pt>
                <c:pt idx="867">
                  <c:v>1024.3699429999999</c:v>
                </c:pt>
                <c:pt idx="868">
                  <c:v>1021.51693</c:v>
                </c:pt>
                <c:pt idx="869">
                  <c:v>1019.023536</c:v>
                </c:pt>
                <c:pt idx="870">
                  <c:v>1016.7817560000001</c:v>
                </c:pt>
                <c:pt idx="871">
                  <c:v>1014.840343</c:v>
                </c:pt>
                <c:pt idx="872">
                  <c:v>1013.191312</c:v>
                </c:pt>
                <c:pt idx="873">
                  <c:v>1011.825709</c:v>
                </c:pt>
                <c:pt idx="874">
                  <c:v>1010.7340409999999</c:v>
                </c:pt>
                <c:pt idx="875">
                  <c:v>1009.9210880000001</c:v>
                </c:pt>
                <c:pt idx="876">
                  <c:v>1009.343847</c:v>
                </c:pt>
                <c:pt idx="877">
                  <c:v>1009.0130919999999</c:v>
                </c:pt>
                <c:pt idx="878">
                  <c:v>1008.9205450000001</c:v>
                </c:pt>
                <c:pt idx="879">
                  <c:v>1009.058434</c:v>
                </c:pt>
                <c:pt idx="880">
                  <c:v>1009.419304</c:v>
                </c:pt>
                <c:pt idx="881">
                  <c:v>1009.9957410000001</c:v>
                </c:pt>
                <c:pt idx="882">
                  <c:v>1010.761972</c:v>
                </c:pt>
                <c:pt idx="883">
                  <c:v>1011.7415429999999</c:v>
                </c:pt>
                <c:pt idx="884">
                  <c:v>1012.9107740000001</c:v>
                </c:pt>
                <c:pt idx="885">
                  <c:v>1014.257997</c:v>
                </c:pt>
                <c:pt idx="886">
                  <c:v>1015.76919</c:v>
                </c:pt>
                <c:pt idx="887">
                  <c:v>1017.4274919999999</c:v>
                </c:pt>
                <c:pt idx="888">
                  <c:v>1019.2127390000001</c:v>
                </c:pt>
                <c:pt idx="889">
                  <c:v>1021.061794</c:v>
                </c:pt>
                <c:pt idx="890">
                  <c:v>1023.0246599999999</c:v>
                </c:pt>
                <c:pt idx="891">
                  <c:v>1025.0324890000002</c:v>
                </c:pt>
                <c:pt idx="892">
                  <c:v>1027.0502570000001</c:v>
                </c:pt>
                <c:pt idx="893">
                  <c:v>1029.0395109999999</c:v>
                </c:pt>
                <c:pt idx="894">
                  <c:v>1030.958842</c:v>
                </c:pt>
                <c:pt idx="895">
                  <c:v>1032.764514</c:v>
                </c:pt>
                <c:pt idx="896">
                  <c:v>1034.379539</c:v>
                </c:pt>
                <c:pt idx="897">
                  <c:v>1035.8261050000001</c:v>
                </c:pt>
                <c:pt idx="898">
                  <c:v>1037.02334</c:v>
                </c:pt>
                <c:pt idx="899">
                  <c:v>1037.9272700000001</c:v>
                </c:pt>
                <c:pt idx="900">
                  <c:v>1038.4965649999999</c:v>
                </c:pt>
                <c:pt idx="901">
                  <c:v>1038.6936330000001</c:v>
                </c:pt>
                <c:pt idx="902">
                  <c:v>1038.4941590000001</c:v>
                </c:pt>
                <c:pt idx="903">
                  <c:v>1037.8631810000002</c:v>
                </c:pt>
                <c:pt idx="904">
                  <c:v>1036.7800119999999</c:v>
                </c:pt>
                <c:pt idx="905">
                  <c:v>1035.2312319999999</c:v>
                </c:pt>
                <c:pt idx="906">
                  <c:v>1033.2110560000001</c:v>
                </c:pt>
                <c:pt idx="907">
                  <c:v>1030.721593</c:v>
                </c:pt>
                <c:pt idx="908">
                  <c:v>1027.772774</c:v>
                </c:pt>
                <c:pt idx="909">
                  <c:v>1024.4556359999999</c:v>
                </c:pt>
                <c:pt idx="910">
                  <c:v>1020.6562269999999</c:v>
                </c:pt>
                <c:pt idx="911">
                  <c:v>1016.4703480000001</c:v>
                </c:pt>
                <c:pt idx="912">
                  <c:v>1011.934848</c:v>
                </c:pt>
                <c:pt idx="913">
                  <c:v>1007.091303</c:v>
                </c:pt>
                <c:pt idx="914">
                  <c:v>1001.984974</c:v>
                </c:pt>
                <c:pt idx="915">
                  <c:v>996.66370099999995</c:v>
                </c:pt>
                <c:pt idx="916">
                  <c:v>991.29003899999998</c:v>
                </c:pt>
                <c:pt idx="917">
                  <c:v>985.68880999999988</c:v>
                </c:pt>
                <c:pt idx="918">
                  <c:v>980.01931800000011</c:v>
                </c:pt>
                <c:pt idx="919">
                  <c:v>974.32877800000006</c:v>
                </c:pt>
                <c:pt idx="920">
                  <c:v>968.66192099999989</c:v>
                </c:pt>
                <c:pt idx="921">
                  <c:v>963.060339</c:v>
                </c:pt>
                <c:pt idx="922">
                  <c:v>957.56191899999999</c:v>
                </c:pt>
                <c:pt idx="923">
                  <c:v>952.30836299999999</c:v>
                </c:pt>
                <c:pt idx="924">
                  <c:v>947.10984699999995</c:v>
                </c:pt>
                <c:pt idx="925">
                  <c:v>942.10262499999999</c:v>
                </c:pt>
                <c:pt idx="926">
                  <c:v>937.30765199999996</c:v>
                </c:pt>
                <c:pt idx="927">
                  <c:v>932.74169499999994</c:v>
                </c:pt>
                <c:pt idx="928">
                  <c:v>928.41757499999994</c:v>
                </c:pt>
                <c:pt idx="929">
                  <c:v>924.42500600000005</c:v>
                </c:pt>
                <c:pt idx="930">
                  <c:v>920.60330500000009</c:v>
                </c:pt>
                <c:pt idx="931">
                  <c:v>917.04100800000003</c:v>
                </c:pt>
                <c:pt idx="932">
                  <c:v>913.73813499999994</c:v>
                </c:pt>
                <c:pt idx="933">
                  <c:v>910.69227499999988</c:v>
                </c:pt>
                <c:pt idx="934">
                  <c:v>907.89883899999995</c:v>
                </c:pt>
                <c:pt idx="935">
                  <c:v>905.35130499999991</c:v>
                </c:pt>
                <c:pt idx="936">
                  <c:v>903.08624499999996</c:v>
                </c:pt>
                <c:pt idx="937">
                  <c:v>900.99966100000006</c:v>
                </c:pt>
                <c:pt idx="938">
                  <c:v>899.12993199999994</c:v>
                </c:pt>
                <c:pt idx="939">
                  <c:v>897.46453400000007</c:v>
                </c:pt>
                <c:pt idx="940">
                  <c:v>895.989777</c:v>
                </c:pt>
                <c:pt idx="941">
                  <c:v>894.69083499999988</c:v>
                </c:pt>
                <c:pt idx="942">
                  <c:v>893.55190100000004</c:v>
                </c:pt>
                <c:pt idx="943">
                  <c:v>892.57526700000005</c:v>
                </c:pt>
                <c:pt idx="944">
                  <c:v>891.70305900000005</c:v>
                </c:pt>
                <c:pt idx="945">
                  <c:v>890.93888000000004</c:v>
                </c:pt>
                <c:pt idx="946">
                  <c:v>890.26408900000001</c:v>
                </c:pt>
                <c:pt idx="947">
                  <c:v>889.65965100000005</c:v>
                </c:pt>
                <c:pt idx="948">
                  <c:v>889.10634300000015</c:v>
                </c:pt>
                <c:pt idx="949">
                  <c:v>888.58488399999999</c:v>
                </c:pt>
                <c:pt idx="950">
                  <c:v>888.08648499999993</c:v>
                </c:pt>
                <c:pt idx="951">
                  <c:v>887.57180200000016</c:v>
                </c:pt>
                <c:pt idx="952">
                  <c:v>887.03280799999993</c:v>
                </c:pt>
                <c:pt idx="953">
                  <c:v>886.45157400000005</c:v>
                </c:pt>
                <c:pt idx="954">
                  <c:v>885.81086699999992</c:v>
                </c:pt>
                <c:pt idx="955">
                  <c:v>885.09425499999998</c:v>
                </c:pt>
                <c:pt idx="956">
                  <c:v>884.30369899999994</c:v>
                </c:pt>
                <c:pt idx="957">
                  <c:v>883.39198900000008</c:v>
                </c:pt>
                <c:pt idx="958">
                  <c:v>882.36114299999997</c:v>
                </c:pt>
                <c:pt idx="959">
                  <c:v>881.19889899999998</c:v>
                </c:pt>
                <c:pt idx="960">
                  <c:v>879.89425000000006</c:v>
                </c:pt>
                <c:pt idx="961">
                  <c:v>878.43757599999992</c:v>
                </c:pt>
                <c:pt idx="962">
                  <c:v>876.82073100000002</c:v>
                </c:pt>
                <c:pt idx="963">
                  <c:v>875.07526800000005</c:v>
                </c:pt>
                <c:pt idx="964">
                  <c:v>873.12369199999989</c:v>
                </c:pt>
                <c:pt idx="965">
                  <c:v>870.99765000000002</c:v>
                </c:pt>
                <c:pt idx="966">
                  <c:v>868.69612599999994</c:v>
                </c:pt>
                <c:pt idx="967">
                  <c:v>866.22025300000007</c:v>
                </c:pt>
                <c:pt idx="968">
                  <c:v>863.57341499999995</c:v>
                </c:pt>
                <c:pt idx="969">
                  <c:v>860.76136899999995</c:v>
                </c:pt>
                <c:pt idx="970">
                  <c:v>857.85446799999988</c:v>
                </c:pt>
                <c:pt idx="971">
                  <c:v>854.74213700000007</c:v>
                </c:pt>
                <c:pt idx="972">
                  <c:v>851.49659899999995</c:v>
                </c:pt>
                <c:pt idx="973">
                  <c:v>848.13360899999998</c:v>
                </c:pt>
                <c:pt idx="974">
                  <c:v>844.67132000000004</c:v>
                </c:pt>
                <c:pt idx="975">
                  <c:v>841.13010600000007</c:v>
                </c:pt>
                <c:pt idx="976">
                  <c:v>837.53238899999997</c:v>
                </c:pt>
                <c:pt idx="977">
                  <c:v>833.97654599999998</c:v>
                </c:pt>
                <c:pt idx="978">
                  <c:v>830.3394760000001</c:v>
                </c:pt>
                <c:pt idx="979">
                  <c:v>826.72149100000001</c:v>
                </c:pt>
                <c:pt idx="980">
                  <c:v>823.14954599999999</c:v>
                </c:pt>
                <c:pt idx="981">
                  <c:v>819.65061800000012</c:v>
                </c:pt>
                <c:pt idx="982">
                  <c:v>816.25115900000003</c:v>
                </c:pt>
                <c:pt idx="983">
                  <c:v>813.04195399999992</c:v>
                </c:pt>
                <c:pt idx="984">
                  <c:v>809.91264000000001</c:v>
                </c:pt>
                <c:pt idx="985">
                  <c:v>806.95308399999999</c:v>
                </c:pt>
                <c:pt idx="986">
                  <c:v>804.18225800000016</c:v>
                </c:pt>
                <c:pt idx="987">
                  <c:v>801.61604800000009</c:v>
                </c:pt>
                <c:pt idx="988">
                  <c:v>799.26685599999985</c:v>
                </c:pt>
                <c:pt idx="989">
                  <c:v>797.14328499999999</c:v>
                </c:pt>
                <c:pt idx="990">
                  <c:v>795.28624100000002</c:v>
                </c:pt>
                <c:pt idx="991">
                  <c:v>793.61882200000002</c:v>
                </c:pt>
                <c:pt idx="992">
                  <c:v>792.17847000000006</c:v>
                </c:pt>
                <c:pt idx="993">
                  <c:v>790.95754099999999</c:v>
                </c:pt>
                <c:pt idx="994">
                  <c:v>789.94455500000004</c:v>
                </c:pt>
                <c:pt idx="995">
                  <c:v>789.12457700000004</c:v>
                </c:pt>
                <c:pt idx="996">
                  <c:v>788.47963600000003</c:v>
                </c:pt>
                <c:pt idx="997">
                  <c:v>787.99790700000005</c:v>
                </c:pt>
                <c:pt idx="998">
                  <c:v>787.63746400000002</c:v>
                </c:pt>
                <c:pt idx="999">
                  <c:v>787.38654000000008</c:v>
                </c:pt>
                <c:pt idx="1000">
                  <c:v>787.22151199999996</c:v>
                </c:pt>
                <c:pt idx="1001">
                  <c:v>787.11931699999991</c:v>
                </c:pt>
                <c:pt idx="1002">
                  <c:v>787.05830600000013</c:v>
                </c:pt>
                <c:pt idx="1003">
                  <c:v>787.01910199999998</c:v>
                </c:pt>
                <c:pt idx="1004">
                  <c:v>786.98615900000004</c:v>
                </c:pt>
                <c:pt idx="1005">
                  <c:v>786.94592899999998</c:v>
                </c:pt>
                <c:pt idx="1006">
                  <c:v>786.89129800000001</c:v>
                </c:pt>
                <c:pt idx="1007">
                  <c:v>786.819703</c:v>
                </c:pt>
                <c:pt idx="1008">
                  <c:v>786.73427499999991</c:v>
                </c:pt>
                <c:pt idx="1009">
                  <c:v>786.64428300000009</c:v>
                </c:pt>
                <c:pt idx="1010">
                  <c:v>786.5665909999999</c:v>
                </c:pt>
                <c:pt idx="1011">
                  <c:v>786.51932599999998</c:v>
                </c:pt>
                <c:pt idx="1012">
                  <c:v>786.53203900000005</c:v>
                </c:pt>
                <c:pt idx="1013">
                  <c:v>786.63821599999994</c:v>
                </c:pt>
                <c:pt idx="1014">
                  <c:v>786.87647200000015</c:v>
                </c:pt>
                <c:pt idx="1015">
                  <c:v>787.28984800000001</c:v>
                </c:pt>
                <c:pt idx="1016">
                  <c:v>787.92477999999994</c:v>
                </c:pt>
                <c:pt idx="1017">
                  <c:v>788.80854499999998</c:v>
                </c:pt>
                <c:pt idx="1018">
                  <c:v>790.02695100000005</c:v>
                </c:pt>
                <c:pt idx="1019">
                  <c:v>791.61407299999996</c:v>
                </c:pt>
                <c:pt idx="1020">
                  <c:v>793.61770899999988</c:v>
                </c:pt>
                <c:pt idx="1021">
                  <c:v>796.08244900000011</c:v>
                </c:pt>
                <c:pt idx="1022">
                  <c:v>799.04812300000003</c:v>
                </c:pt>
                <c:pt idx="1023">
                  <c:v>802.54836000000012</c:v>
                </c:pt>
                <c:pt idx="1024">
                  <c:v>806.52054599999997</c:v>
                </c:pt>
                <c:pt idx="1025">
                  <c:v>811.14712900000006</c:v>
                </c:pt>
                <c:pt idx="1026">
                  <c:v>816.35850600000003</c:v>
                </c:pt>
                <c:pt idx="1027">
                  <c:v>822.15117599999996</c:v>
                </c:pt>
                <c:pt idx="1028">
                  <c:v>828.51008899999999</c:v>
                </c:pt>
                <c:pt idx="1029">
                  <c:v>835.40828299999998</c:v>
                </c:pt>
                <c:pt idx="1030">
                  <c:v>842.80677600000001</c:v>
                </c:pt>
                <c:pt idx="1031">
                  <c:v>850.49046699999997</c:v>
                </c:pt>
                <c:pt idx="1032">
                  <c:v>858.71853699999997</c:v>
                </c:pt>
                <c:pt idx="1033">
                  <c:v>867.26287600000001</c:v>
                </c:pt>
                <c:pt idx="1034">
                  <c:v>876.04163200000005</c:v>
                </c:pt>
                <c:pt idx="1035">
                  <c:v>884.964923</c:v>
                </c:pt>
                <c:pt idx="1036">
                  <c:v>893.93647500000009</c:v>
                </c:pt>
                <c:pt idx="1037">
                  <c:v>902.85542600000008</c:v>
                </c:pt>
                <c:pt idx="1038">
                  <c:v>911.44171699999993</c:v>
                </c:pt>
                <c:pt idx="1039">
                  <c:v>919.95088799999996</c:v>
                </c:pt>
                <c:pt idx="1040">
                  <c:v>928.0996990000001</c:v>
                </c:pt>
                <c:pt idx="1041">
                  <c:v>935.78941800000007</c:v>
                </c:pt>
                <c:pt idx="1042">
                  <c:v>942.92704100000003</c:v>
                </c:pt>
                <c:pt idx="1043">
                  <c:v>949.42720700000007</c:v>
                </c:pt>
                <c:pt idx="1044">
                  <c:v>955.10344000000009</c:v>
                </c:pt>
                <c:pt idx="1045">
                  <c:v>960.12815799999998</c:v>
                </c:pt>
                <c:pt idx="1046">
                  <c:v>964.32241199999999</c:v>
                </c:pt>
                <c:pt idx="1047">
                  <c:v>967.64605800000004</c:v>
                </c:pt>
                <c:pt idx="1048">
                  <c:v>970.07261900000003</c:v>
                </c:pt>
                <c:pt idx="1049">
                  <c:v>971.58960200000001</c:v>
                </c:pt>
                <c:pt idx="1050">
                  <c:v>972.19838800000002</c:v>
                </c:pt>
                <c:pt idx="1051">
                  <c:v>971.92848800000013</c:v>
                </c:pt>
                <c:pt idx="1052">
                  <c:v>970.795841</c:v>
                </c:pt>
                <c:pt idx="1053">
                  <c:v>968.83645699999988</c:v>
                </c:pt>
                <c:pt idx="1054">
                  <c:v>966.10051799999997</c:v>
                </c:pt>
                <c:pt idx="1055">
                  <c:v>962.64751000000001</c:v>
                </c:pt>
                <c:pt idx="1056">
                  <c:v>958.54474999999991</c:v>
                </c:pt>
                <c:pt idx="1057">
                  <c:v>953.86569399999996</c:v>
                </c:pt>
                <c:pt idx="1058">
                  <c:v>948.79839499999991</c:v>
                </c:pt>
                <c:pt idx="1059">
                  <c:v>943.21105799999998</c:v>
                </c:pt>
                <c:pt idx="1060">
                  <c:v>937.28628399999991</c:v>
                </c:pt>
                <c:pt idx="1061">
                  <c:v>931.10553900000002</c:v>
                </c:pt>
                <c:pt idx="1062">
                  <c:v>924.74847</c:v>
                </c:pt>
                <c:pt idx="1063">
                  <c:v>918.29161799999997</c:v>
                </c:pt>
                <c:pt idx="1064">
                  <c:v>911.80726600000003</c:v>
                </c:pt>
                <c:pt idx="1065">
                  <c:v>905.49326999999994</c:v>
                </c:pt>
                <c:pt idx="1066">
                  <c:v>899.14679899999999</c:v>
                </c:pt>
                <c:pt idx="1067">
                  <c:v>892.954882</c:v>
                </c:pt>
                <c:pt idx="1068">
                  <c:v>886.96559000000002</c:v>
                </c:pt>
                <c:pt idx="1069">
                  <c:v>881.21996100000001</c:v>
                </c:pt>
                <c:pt idx="1070">
                  <c:v>875.7519410000001</c:v>
                </c:pt>
                <c:pt idx="1071">
                  <c:v>870.69070399999998</c:v>
                </c:pt>
                <c:pt idx="1072">
                  <c:v>865.84528999999998</c:v>
                </c:pt>
                <c:pt idx="1073">
                  <c:v>861.33816800000011</c:v>
                </c:pt>
                <c:pt idx="1074">
                  <c:v>857.17707499999995</c:v>
                </c:pt>
                <c:pt idx="1075">
                  <c:v>853.36405599999989</c:v>
                </c:pt>
                <c:pt idx="1076">
                  <c:v>849.89590399999997</c:v>
                </c:pt>
                <c:pt idx="1077">
                  <c:v>846.76462700000002</c:v>
                </c:pt>
                <c:pt idx="1078">
                  <c:v>844.01208600000007</c:v>
                </c:pt>
                <c:pt idx="1079">
                  <c:v>841.50776500000006</c:v>
                </c:pt>
                <c:pt idx="1080">
                  <c:v>839.29283099999998</c:v>
                </c:pt>
                <c:pt idx="1081">
                  <c:v>837.34485300000006</c:v>
                </c:pt>
                <c:pt idx="1082">
                  <c:v>835.63887700000009</c:v>
                </c:pt>
                <c:pt idx="1083">
                  <c:v>834.14778699999999</c:v>
                </c:pt>
                <c:pt idx="1084">
                  <c:v>832.84271999999999</c:v>
                </c:pt>
                <c:pt idx="1085">
                  <c:v>831.71552100000008</c:v>
                </c:pt>
                <c:pt idx="1086">
                  <c:v>830.688492</c:v>
                </c:pt>
                <c:pt idx="1087">
                  <c:v>829.75471700000003</c:v>
                </c:pt>
                <c:pt idx="1088">
                  <c:v>828.88202899999999</c:v>
                </c:pt>
                <c:pt idx="1089">
                  <c:v>828.03839199999993</c:v>
                </c:pt>
                <c:pt idx="1090">
                  <c:v>827.19227100000001</c:v>
                </c:pt>
                <c:pt idx="1091">
                  <c:v>826.3130779999999</c:v>
                </c:pt>
                <c:pt idx="1092">
                  <c:v>825.39158300000008</c:v>
                </c:pt>
                <c:pt idx="1093">
                  <c:v>824.36237599999993</c:v>
                </c:pt>
                <c:pt idx="1094">
                  <c:v>823.21863699999994</c:v>
                </c:pt>
                <c:pt idx="1095">
                  <c:v>821.93772899999999</c:v>
                </c:pt>
                <c:pt idx="1096">
                  <c:v>820.50014099999999</c:v>
                </c:pt>
                <c:pt idx="1097">
                  <c:v>818.88987300000008</c:v>
                </c:pt>
                <c:pt idx="1098">
                  <c:v>817.13342899999998</c:v>
                </c:pt>
                <c:pt idx="1099">
                  <c:v>815.15002300000003</c:v>
                </c:pt>
                <c:pt idx="1100">
                  <c:v>812.97123599999998</c:v>
                </c:pt>
                <c:pt idx="1101">
                  <c:v>810.59902</c:v>
                </c:pt>
                <c:pt idx="1102">
                  <c:v>808.04064599999992</c:v>
                </c:pt>
                <c:pt idx="1103">
                  <c:v>805.3089030000001</c:v>
                </c:pt>
                <c:pt idx="1104">
                  <c:v>802.42231599999991</c:v>
                </c:pt>
                <c:pt idx="1105">
                  <c:v>799.46791699999994</c:v>
                </c:pt>
                <c:pt idx="1106">
                  <c:v>796.35222800000008</c:v>
                </c:pt>
                <c:pt idx="1107">
                  <c:v>793.17147599999987</c:v>
                </c:pt>
                <c:pt idx="1108">
                  <c:v>789.96730200000002</c:v>
                </c:pt>
                <c:pt idx="1109">
                  <c:v>786.78686400000004</c:v>
                </c:pt>
                <c:pt idx="1110">
                  <c:v>783.68258600000013</c:v>
                </c:pt>
                <c:pt idx="1111">
                  <c:v>780.71173899999997</c:v>
                </c:pt>
                <c:pt idx="1112">
                  <c:v>777.99031100000002</c:v>
                </c:pt>
                <c:pt idx="1113">
                  <c:v>775.46929499999999</c:v>
                </c:pt>
                <c:pt idx="1114">
                  <c:v>773.27626599999996</c:v>
                </c:pt>
                <c:pt idx="1115">
                  <c:v>771.48228999999992</c:v>
                </c:pt>
                <c:pt idx="1116">
                  <c:v>770.16000199999996</c:v>
                </c:pt>
                <c:pt idx="1117">
                  <c:v>769.38261</c:v>
                </c:pt>
                <c:pt idx="1118">
                  <c:v>769.22278500000004</c:v>
                </c:pt>
                <c:pt idx="1119">
                  <c:v>769.73339299999998</c:v>
                </c:pt>
                <c:pt idx="1120">
                  <c:v>771.00260900000001</c:v>
                </c:pt>
                <c:pt idx="1121">
                  <c:v>773.09088200000008</c:v>
                </c:pt>
                <c:pt idx="1122">
                  <c:v>776.05634900000007</c:v>
                </c:pt>
                <c:pt idx="1123">
                  <c:v>779.95000700000003</c:v>
                </c:pt>
                <c:pt idx="1124">
                  <c:v>784.81428500000004</c:v>
                </c:pt>
                <c:pt idx="1125">
                  <c:v>790.55165499999998</c:v>
                </c:pt>
                <c:pt idx="1126">
                  <c:v>797.42190799999992</c:v>
                </c:pt>
                <c:pt idx="1127">
                  <c:v>805.32432399999993</c:v>
                </c:pt>
                <c:pt idx="1128">
                  <c:v>814.25349299999993</c:v>
                </c:pt>
                <c:pt idx="1129">
                  <c:v>824.18905699999993</c:v>
                </c:pt>
                <c:pt idx="1130">
                  <c:v>835.09489399999995</c:v>
                </c:pt>
                <c:pt idx="1131">
                  <c:v>846.9185480000001</c:v>
                </c:pt>
                <c:pt idx="1132">
                  <c:v>859.32438000000002</c:v>
                </c:pt>
                <c:pt idx="1133">
                  <c:v>872.74523399999987</c:v>
                </c:pt>
                <c:pt idx="1134">
                  <c:v>886.82949500000007</c:v>
                </c:pt>
                <c:pt idx="1135">
                  <c:v>901.460103</c:v>
                </c:pt>
                <c:pt idx="1136">
                  <c:v>916.50560899999994</c:v>
                </c:pt>
                <c:pt idx="1137">
                  <c:v>931.82167099999992</c:v>
                </c:pt>
                <c:pt idx="1138">
                  <c:v>947.2529219999999</c:v>
                </c:pt>
                <c:pt idx="1139">
                  <c:v>962.32282399999997</c:v>
                </c:pt>
                <c:pt idx="1140">
                  <c:v>977.49168399999996</c:v>
                </c:pt>
                <c:pt idx="1141">
                  <c:v>992.270442</c:v>
                </c:pt>
                <c:pt idx="1142">
                  <c:v>1006.484384</c:v>
                </c:pt>
                <c:pt idx="1143">
                  <c:v>1019.9612239999999</c:v>
                </c:pt>
                <c:pt idx="1144">
                  <c:v>1032.5343129999999</c:v>
                </c:pt>
                <c:pt idx="1145">
                  <c:v>1044.0457369999999</c:v>
                </c:pt>
                <c:pt idx="1146">
                  <c:v>1054.1520679999999</c:v>
                </c:pt>
                <c:pt idx="1147">
                  <c:v>1063.144998</c:v>
                </c:pt>
                <c:pt idx="1148">
                  <c:v>1070.686616</c:v>
                </c:pt>
                <c:pt idx="1149">
                  <c:v>1076.6817819999999</c:v>
                </c:pt>
                <c:pt idx="1150">
                  <c:v>1081.0566759999999</c:v>
                </c:pt>
                <c:pt idx="1151">
                  <c:v>1083.760205</c:v>
                </c:pt>
                <c:pt idx="1152">
                  <c:v>1084.7614490000001</c:v>
                </c:pt>
                <c:pt idx="1153">
                  <c:v>1084.0984959999998</c:v>
                </c:pt>
                <c:pt idx="1154">
                  <c:v>1081.753031</c:v>
                </c:pt>
                <c:pt idx="1155">
                  <c:v>1077.768208</c:v>
                </c:pt>
                <c:pt idx="1156">
                  <c:v>1072.2092010000001</c:v>
                </c:pt>
                <c:pt idx="1157">
                  <c:v>1065.1616180000001</c:v>
                </c:pt>
                <c:pt idx="1158">
                  <c:v>1056.7294080000001</c:v>
                </c:pt>
                <c:pt idx="1159">
                  <c:v>1047.2421730000001</c:v>
                </c:pt>
                <c:pt idx="1160">
                  <c:v>1036.43542</c:v>
                </c:pt>
                <c:pt idx="1161">
                  <c:v>1024.6377090000001</c:v>
                </c:pt>
                <c:pt idx="1162">
                  <c:v>1011.999894</c:v>
                </c:pt>
                <c:pt idx="1163">
                  <c:v>998.67726300000004</c:v>
                </c:pt>
                <c:pt idx="1164">
                  <c:v>984.82651899999996</c:v>
                </c:pt>
                <c:pt idx="1165">
                  <c:v>970.60294399999998</c:v>
                </c:pt>
                <c:pt idx="1166">
                  <c:v>956.45378099999994</c:v>
                </c:pt>
                <c:pt idx="1167">
                  <c:v>941.93174799999997</c:v>
                </c:pt>
                <c:pt idx="1168">
                  <c:v>927.46605699999998</c:v>
                </c:pt>
                <c:pt idx="1169">
                  <c:v>913.18248799999992</c:v>
                </c:pt>
                <c:pt idx="1170">
                  <c:v>899.194975</c:v>
                </c:pt>
                <c:pt idx="1171">
                  <c:v>885.60453600000005</c:v>
                </c:pt>
                <c:pt idx="1172">
                  <c:v>872.49855600000001</c:v>
                </c:pt>
                <c:pt idx="1173">
                  <c:v>860.20051499999988</c:v>
                </c:pt>
                <c:pt idx="1174">
                  <c:v>848.25649899999996</c:v>
                </c:pt>
                <c:pt idx="1175">
                  <c:v>836.97455700000012</c:v>
                </c:pt>
                <c:pt idx="1176">
                  <c:v>826.38735400000007</c:v>
                </c:pt>
                <c:pt idx="1177">
                  <c:v>816.51511500000004</c:v>
                </c:pt>
                <c:pt idx="1178">
                  <c:v>807.36646600000006</c:v>
                </c:pt>
                <c:pt idx="1179">
                  <c:v>799.10435600000005</c:v>
                </c:pt>
                <c:pt idx="1180">
                  <c:v>791.37352099999998</c:v>
                </c:pt>
                <c:pt idx="1181">
                  <c:v>784.33407999999997</c:v>
                </c:pt>
                <c:pt idx="1182">
                  <c:v>777.95958500000006</c:v>
                </c:pt>
                <c:pt idx="1183">
                  <c:v>772.21764299999995</c:v>
                </c:pt>
                <c:pt idx="1184">
                  <c:v>767.07099100000005</c:v>
                </c:pt>
                <c:pt idx="1185">
                  <c:v>762.47852999999998</c:v>
                </c:pt>
                <c:pt idx="1186">
                  <c:v>758.47472900000002</c:v>
                </c:pt>
                <c:pt idx="1187">
                  <c:v>754.84740499999998</c:v>
                </c:pt>
                <c:pt idx="1188">
                  <c:v>751.63750999999991</c:v>
                </c:pt>
                <c:pt idx="1189">
                  <c:v>748.79676000000006</c:v>
                </c:pt>
                <c:pt idx="1190">
                  <c:v>746.27667200000008</c:v>
                </c:pt>
                <c:pt idx="1191">
                  <c:v>744.02898600000003</c:v>
                </c:pt>
                <c:pt idx="1192">
                  <c:v>742.006122</c:v>
                </c:pt>
                <c:pt idx="1193">
                  <c:v>740.197677</c:v>
                </c:pt>
                <c:pt idx="1194">
                  <c:v>738.48385200000007</c:v>
                </c:pt>
                <c:pt idx="1195">
                  <c:v>736.86037499999998</c:v>
                </c:pt>
                <c:pt idx="1196">
                  <c:v>735.28562799999997</c:v>
                </c:pt>
                <c:pt idx="1197">
                  <c:v>733.72021600000005</c:v>
                </c:pt>
                <c:pt idx="1198">
                  <c:v>732.12733700000001</c:v>
                </c:pt>
                <c:pt idx="1199">
                  <c:v>730.47310600000003</c:v>
                </c:pt>
                <c:pt idx="1200">
                  <c:v>728.76362299999994</c:v>
                </c:pt>
                <c:pt idx="1201">
                  <c:v>726.90107699999999</c:v>
                </c:pt>
                <c:pt idx="1202">
                  <c:v>724.89698199999998</c:v>
                </c:pt>
                <c:pt idx="1203">
                  <c:v>722.73264300000005</c:v>
                </c:pt>
                <c:pt idx="1204">
                  <c:v>720.39411900000005</c:v>
                </c:pt>
                <c:pt idx="1205">
                  <c:v>717.87261599999999</c:v>
                </c:pt>
                <c:pt idx="1206">
                  <c:v>715.22189100000003</c:v>
                </c:pt>
                <c:pt idx="1207">
                  <c:v>712.33375799999999</c:v>
                </c:pt>
                <c:pt idx="1208">
                  <c:v>709.26974800000005</c:v>
                </c:pt>
                <c:pt idx="1209">
                  <c:v>706.04416000000003</c:v>
                </c:pt>
                <c:pt idx="1210">
                  <c:v>702.67745600000012</c:v>
                </c:pt>
                <c:pt idx="1211">
                  <c:v>699.19626700000003</c:v>
                </c:pt>
                <c:pt idx="1212">
                  <c:v>695.633194</c:v>
                </c:pt>
                <c:pt idx="1213">
                  <c:v>692.10036800000012</c:v>
                </c:pt>
                <c:pt idx="1214">
                  <c:v>688.49354399999993</c:v>
                </c:pt>
                <c:pt idx="1215">
                  <c:v>684.93457100000001</c:v>
                </c:pt>
                <c:pt idx="1216">
                  <c:v>681.47629999999992</c:v>
                </c:pt>
                <c:pt idx="1217">
                  <c:v>678.17516799999999</c:v>
                </c:pt>
                <c:pt idx="1218">
                  <c:v>675.09035199999994</c:v>
                </c:pt>
                <c:pt idx="1219">
                  <c:v>672.28282100000001</c:v>
                </c:pt>
                <c:pt idx="1220">
                  <c:v>669.86091899999997</c:v>
                </c:pt>
                <c:pt idx="1221">
                  <c:v>667.784133</c:v>
                </c:pt>
                <c:pt idx="1222">
                  <c:v>666.16654800000003</c:v>
                </c:pt>
                <c:pt idx="1223">
                  <c:v>665.06545000000006</c:v>
                </c:pt>
                <c:pt idx="1224">
                  <c:v>664.53420800000004</c:v>
                </c:pt>
                <c:pt idx="1225">
                  <c:v>664.621038</c:v>
                </c:pt>
                <c:pt idx="1226">
                  <c:v>665.36778599999991</c:v>
                </c:pt>
                <c:pt idx="1227">
                  <c:v>666.77222500000005</c:v>
                </c:pt>
                <c:pt idx="1228">
                  <c:v>668.918183</c:v>
                </c:pt>
                <c:pt idx="1229">
                  <c:v>671.799802</c:v>
                </c:pt>
                <c:pt idx="1230">
                  <c:v>675.42276800000002</c:v>
                </c:pt>
                <c:pt idx="1231">
                  <c:v>679.78152499999999</c:v>
                </c:pt>
                <c:pt idx="1232">
                  <c:v>684.85864900000013</c:v>
                </c:pt>
                <c:pt idx="1233">
                  <c:v>690.50020399999994</c:v>
                </c:pt>
                <c:pt idx="1234">
                  <c:v>696.90004299999998</c:v>
                </c:pt>
                <c:pt idx="1235">
                  <c:v>703.89337799999998</c:v>
                </c:pt>
                <c:pt idx="1236">
                  <c:v>711.41393400000004</c:v>
                </c:pt>
                <c:pt idx="1237">
                  <c:v>719.38388599999996</c:v>
                </c:pt>
                <c:pt idx="1238">
                  <c:v>727.714563</c:v>
                </c:pt>
                <c:pt idx="1239">
                  <c:v>736.30749300000002</c:v>
                </c:pt>
                <c:pt idx="1240">
                  <c:v>744.87629500000014</c:v>
                </c:pt>
                <c:pt idx="1241">
                  <c:v>753.66582900000003</c:v>
                </c:pt>
                <c:pt idx="1242">
                  <c:v>762.37924700000008</c:v>
                </c:pt>
                <c:pt idx="1243">
                  <c:v>770.8933199999999</c:v>
                </c:pt>
                <c:pt idx="1244">
                  <c:v>779.08305799999994</c:v>
                </c:pt>
                <c:pt idx="1245">
                  <c:v>786.82378800000004</c:v>
                </c:pt>
                <c:pt idx="1246">
                  <c:v>793.99323000000004</c:v>
                </c:pt>
                <c:pt idx="1247">
                  <c:v>800.34898699999997</c:v>
                </c:pt>
                <c:pt idx="1248">
                  <c:v>806.0465200000001</c:v>
                </c:pt>
                <c:pt idx="1249">
                  <c:v>810.84318799999994</c:v>
                </c:pt>
                <c:pt idx="1250">
                  <c:v>814.64657499999998</c:v>
                </c:pt>
                <c:pt idx="1251">
                  <c:v>817.37630999999999</c:v>
                </c:pt>
                <c:pt idx="1252">
                  <c:v>818.96554500000002</c:v>
                </c:pt>
                <c:pt idx="1253">
                  <c:v>819.36216100000001</c:v>
                </c:pt>
                <c:pt idx="1254">
                  <c:v>818.55912399999988</c:v>
                </c:pt>
                <c:pt idx="1255">
                  <c:v>816.50294400000007</c:v>
                </c:pt>
                <c:pt idx="1256">
                  <c:v>813.19375400000001</c:v>
                </c:pt>
                <c:pt idx="1257">
                  <c:v>808.64412400000003</c:v>
                </c:pt>
                <c:pt idx="1258">
                  <c:v>802.88285099999996</c:v>
                </c:pt>
                <c:pt idx="1259">
                  <c:v>795.954296</c:v>
                </c:pt>
                <c:pt idx="1260">
                  <c:v>788.09211399999992</c:v>
                </c:pt>
                <c:pt idx="1261">
                  <c:v>779.0397989999999</c:v>
                </c:pt>
                <c:pt idx="1262">
                  <c:v>769.03432399999997</c:v>
                </c:pt>
                <c:pt idx="1263">
                  <c:v>758.17042300000014</c:v>
                </c:pt>
                <c:pt idx="1264">
                  <c:v>746.55155200000002</c:v>
                </c:pt>
                <c:pt idx="1265">
                  <c:v>734.28808700000002</c:v>
                </c:pt>
                <c:pt idx="1266">
                  <c:v>721.49537499999997</c:v>
                </c:pt>
                <c:pt idx="1267">
                  <c:v>708.56466499999999</c:v>
                </c:pt>
                <c:pt idx="1268">
                  <c:v>695.074882</c:v>
                </c:pt>
                <c:pt idx="1269">
                  <c:v>681.41084000000001</c:v>
                </c:pt>
                <c:pt idx="1270">
                  <c:v>667.68959299999995</c:v>
                </c:pt>
                <c:pt idx="1271">
                  <c:v>654.02448800000002</c:v>
                </c:pt>
                <c:pt idx="1272">
                  <c:v>640.52381999999989</c:v>
                </c:pt>
                <c:pt idx="1273">
                  <c:v>627.28960700000005</c:v>
                </c:pt>
                <c:pt idx="1274">
                  <c:v>614.67510700000003</c:v>
                </c:pt>
                <c:pt idx="1275">
                  <c:v>602.24002300000006</c:v>
                </c:pt>
                <c:pt idx="1276">
                  <c:v>590.32927800000004</c:v>
                </c:pt>
                <c:pt idx="1277">
                  <c:v>579.01190800000006</c:v>
                </c:pt>
                <c:pt idx="1278">
                  <c:v>568.34750799999995</c:v>
                </c:pt>
                <c:pt idx="1279">
                  <c:v>558.38619100000005</c:v>
                </c:pt>
                <c:pt idx="1280">
                  <c:v>549.16850599999998</c:v>
                </c:pt>
                <c:pt idx="1281">
                  <c:v>540.89005199999997</c:v>
                </c:pt>
                <c:pt idx="1282">
                  <c:v>533.22765700000002</c:v>
                </c:pt>
                <c:pt idx="1283">
                  <c:v>526.37513799999999</c:v>
                </c:pt>
                <c:pt idx="1284">
                  <c:v>520.33736499999998</c:v>
                </c:pt>
                <c:pt idx="1285">
                  <c:v>515.11109699999997</c:v>
                </c:pt>
                <c:pt idx="1286">
                  <c:v>510.68545199999994</c:v>
                </c:pt>
                <c:pt idx="1287">
                  <c:v>507.10898199999997</c:v>
                </c:pt>
                <c:pt idx="1288">
                  <c:v>504.20829299999997</c:v>
                </c:pt>
                <c:pt idx="1289">
                  <c:v>502.03476700000004</c:v>
                </c:pt>
                <c:pt idx="1290">
                  <c:v>500.55154799999997</c:v>
                </c:pt>
                <c:pt idx="1291">
                  <c:v>499.71643699999998</c:v>
                </c:pt>
                <c:pt idx="1292">
                  <c:v>499.48238099999998</c:v>
                </c:pt>
                <c:pt idx="1293">
                  <c:v>499.79798400000004</c:v>
                </c:pt>
                <c:pt idx="1294">
                  <c:v>500.58693400000004</c:v>
                </c:pt>
                <c:pt idx="1295">
                  <c:v>501.82466399999998</c:v>
                </c:pt>
                <c:pt idx="1296">
                  <c:v>503.43849299999999</c:v>
                </c:pt>
                <c:pt idx="1297">
                  <c:v>505.36525899999998</c:v>
                </c:pt>
                <c:pt idx="1298">
                  <c:v>507.54039700000004</c:v>
                </c:pt>
                <c:pt idx="1299">
                  <c:v>509.89865000000003</c:v>
                </c:pt>
                <c:pt idx="1300">
                  <c:v>512.37476700000002</c:v>
                </c:pt>
                <c:pt idx="1301">
                  <c:v>514.85256300000003</c:v>
                </c:pt>
                <c:pt idx="1302">
                  <c:v>517.37345600000003</c:v>
                </c:pt>
                <c:pt idx="1303">
                  <c:v>519.82562599999994</c:v>
                </c:pt>
                <c:pt idx="1304">
                  <c:v>522.15167900000006</c:v>
                </c:pt>
                <c:pt idx="1305">
                  <c:v>524.29818999999998</c:v>
                </c:pt>
                <c:pt idx="1306">
                  <c:v>526.21641700000009</c:v>
                </c:pt>
                <c:pt idx="1307">
                  <c:v>527.86301100000003</c:v>
                </c:pt>
                <c:pt idx="1308">
                  <c:v>529.17666399999996</c:v>
                </c:pt>
                <c:pt idx="1309">
                  <c:v>530.18183899999997</c:v>
                </c:pt>
                <c:pt idx="1310">
                  <c:v>530.82405300000005</c:v>
                </c:pt>
                <c:pt idx="1311">
                  <c:v>531.08681100000001</c:v>
                </c:pt>
                <c:pt idx="1312">
                  <c:v>530.96119099999999</c:v>
                </c:pt>
                <c:pt idx="1313">
                  <c:v>530.44590700000003</c:v>
                </c:pt>
                <c:pt idx="1314">
                  <c:v>529.56931599999996</c:v>
                </c:pt>
                <c:pt idx="1315">
                  <c:v>528.308221</c:v>
                </c:pt>
                <c:pt idx="1316">
                  <c:v>526.69745999999998</c:v>
                </c:pt>
                <c:pt idx="1317">
                  <c:v>524.76398700000004</c:v>
                </c:pt>
                <c:pt idx="1318">
                  <c:v>522.54061200000001</c:v>
                </c:pt>
                <c:pt idx="1319">
                  <c:v>520.06525199999999</c:v>
                </c:pt>
                <c:pt idx="1320">
                  <c:v>517.38007700000003</c:v>
                </c:pt>
                <c:pt idx="1321">
                  <c:v>514.590057</c:v>
                </c:pt>
                <c:pt idx="1322">
                  <c:v>511.62590699999998</c:v>
                </c:pt>
                <c:pt idx="1323">
                  <c:v>508.59328899999997</c:v>
                </c:pt>
                <c:pt idx="1324">
                  <c:v>505.54145499999998</c:v>
                </c:pt>
                <c:pt idx="1325">
                  <c:v>502.51884200000001</c:v>
                </c:pt>
                <c:pt idx="1326">
                  <c:v>499.57199700000001</c:v>
                </c:pt>
                <c:pt idx="1327">
                  <c:v>496.74463800000001</c:v>
                </c:pt>
                <c:pt idx="1328">
                  <c:v>494.129322</c:v>
                </c:pt>
                <c:pt idx="1329">
                  <c:v>491.65188699999999</c:v>
                </c:pt>
                <c:pt idx="1330">
                  <c:v>489.39878199999998</c:v>
                </c:pt>
                <c:pt idx="1331">
                  <c:v>487.39432600000004</c:v>
                </c:pt>
                <c:pt idx="1332">
                  <c:v>485.65654899999998</c:v>
                </c:pt>
                <c:pt idx="1333">
                  <c:v>484.19683799999996</c:v>
                </c:pt>
                <c:pt idx="1334">
                  <c:v>483.01979300000005</c:v>
                </c:pt>
                <c:pt idx="1335">
                  <c:v>482.13873999999998</c:v>
                </c:pt>
                <c:pt idx="1336">
                  <c:v>481.50827099999998</c:v>
                </c:pt>
                <c:pt idx="1337">
                  <c:v>481.13439</c:v>
                </c:pt>
                <c:pt idx="1338">
                  <c:v>480.99583699999994</c:v>
                </c:pt>
                <c:pt idx="1339">
                  <c:v>481.06582799999995</c:v>
                </c:pt>
                <c:pt idx="1340">
                  <c:v>481.31266600000004</c:v>
                </c:pt>
                <c:pt idx="1341">
                  <c:v>481.700423</c:v>
                </c:pt>
                <c:pt idx="1342">
                  <c:v>482.17901999999998</c:v>
                </c:pt>
                <c:pt idx="1343">
                  <c:v>482.72716399999996</c:v>
                </c:pt>
                <c:pt idx="1344">
                  <c:v>483.29209899999995</c:v>
                </c:pt>
                <c:pt idx="1345">
                  <c:v>483.82926699999996</c:v>
                </c:pt>
                <c:pt idx="1346">
                  <c:v>484.29410000000007</c:v>
                </c:pt>
                <c:pt idx="1347">
                  <c:v>484.64285800000005</c:v>
                </c:pt>
                <c:pt idx="1348">
                  <c:v>484.83145999999999</c:v>
                </c:pt>
                <c:pt idx="1349">
                  <c:v>484.82874400000003</c:v>
                </c:pt>
                <c:pt idx="1350">
                  <c:v>484.59244100000001</c:v>
                </c:pt>
                <c:pt idx="1351">
                  <c:v>484.08966800000002</c:v>
                </c:pt>
                <c:pt idx="1352">
                  <c:v>483.29176200000001</c:v>
                </c:pt>
                <c:pt idx="1353">
                  <c:v>482.17470599999996</c:v>
                </c:pt>
                <c:pt idx="1354">
                  <c:v>480.71946000000003</c:v>
                </c:pt>
                <c:pt idx="1355">
                  <c:v>478.952652</c:v>
                </c:pt>
                <c:pt idx="1356">
                  <c:v>476.79218500000002</c:v>
                </c:pt>
                <c:pt idx="1357">
                  <c:v>474.26787999999999</c:v>
                </c:pt>
                <c:pt idx="1358">
                  <c:v>471.38160200000004</c:v>
                </c:pt>
                <c:pt idx="1359">
                  <c:v>468.14025299999997</c:v>
                </c:pt>
                <c:pt idx="1360">
                  <c:v>464.55553000000003</c:v>
                </c:pt>
                <c:pt idx="1361">
                  <c:v>460.64359100000001</c:v>
                </c:pt>
                <c:pt idx="1362">
                  <c:v>456.51369</c:v>
                </c:pt>
                <c:pt idx="1363">
                  <c:v>452.01718199999999</c:v>
                </c:pt>
                <c:pt idx="1364">
                  <c:v>447.26403799999997</c:v>
                </c:pt>
                <c:pt idx="1365">
                  <c:v>442.28393600000004</c:v>
                </c:pt>
                <c:pt idx="1366">
                  <c:v>437.108724</c:v>
                </c:pt>
                <c:pt idx="1367">
                  <c:v>431.771953</c:v>
                </c:pt>
                <c:pt idx="1368">
                  <c:v>426.30830500000002</c:v>
                </c:pt>
                <c:pt idx="1369">
                  <c:v>420.86723599999999</c:v>
                </c:pt>
                <c:pt idx="1370">
                  <c:v>415.25703900000002</c:v>
                </c:pt>
                <c:pt idx="1371">
                  <c:v>409.625698</c:v>
                </c:pt>
                <c:pt idx="1372">
                  <c:v>404.00803900000005</c:v>
                </c:pt>
                <c:pt idx="1373">
                  <c:v>398.43796699999996</c:v>
                </c:pt>
                <c:pt idx="1374">
                  <c:v>392.94809800000002</c:v>
                </c:pt>
                <c:pt idx="1375">
                  <c:v>387.67795899999999</c:v>
                </c:pt>
                <c:pt idx="1376">
                  <c:v>382.43676900000003</c:v>
                </c:pt>
                <c:pt idx="1377">
                  <c:v>377.36285300000009</c:v>
                </c:pt>
                <c:pt idx="1378">
                  <c:v>372.48134000000005</c:v>
                </c:pt>
                <c:pt idx="1379">
                  <c:v>367.81503600000002</c:v>
                </c:pt>
                <c:pt idx="1380">
                  <c:v>363.38427800000005</c:v>
                </c:pt>
                <c:pt idx="1381">
                  <c:v>359.20684599999998</c:v>
                </c:pt>
                <c:pt idx="1382">
                  <c:v>355.37491399999993</c:v>
                </c:pt>
                <c:pt idx="1383">
                  <c:v>351.74107300000003</c:v>
                </c:pt>
                <c:pt idx="1384">
                  <c:v>348.39769100000001</c:v>
                </c:pt>
                <c:pt idx="1385">
                  <c:v>345.351741</c:v>
                </c:pt>
                <c:pt idx="1386">
                  <c:v>342.60733700000003</c:v>
                </c:pt>
                <c:pt idx="1387">
                  <c:v>340.165775</c:v>
                </c:pt>
                <c:pt idx="1388">
                  <c:v>338.02546699999999</c:v>
                </c:pt>
                <c:pt idx="1389">
                  <c:v>336.216701</c:v>
                </c:pt>
                <c:pt idx="1390">
                  <c:v>334.65695600000004</c:v>
                </c:pt>
                <c:pt idx="1391">
                  <c:v>333.37691699999999</c:v>
                </c:pt>
                <c:pt idx="1392">
                  <c:v>332.36377300000004</c:v>
                </c:pt>
                <c:pt idx="1393">
                  <c:v>331.60204700000003</c:v>
                </c:pt>
                <c:pt idx="1394">
                  <c:v>331.07365399999998</c:v>
                </c:pt>
                <c:pt idx="1395">
                  <c:v>330.75804099999993</c:v>
                </c:pt>
                <c:pt idx="1396">
                  <c:v>330.63318900000002</c:v>
                </c:pt>
                <c:pt idx="1397">
                  <c:v>330.669355</c:v>
                </c:pt>
                <c:pt idx="1398">
                  <c:v>330.844199</c:v>
                </c:pt>
                <c:pt idx="1399">
                  <c:v>331.12929400000002</c:v>
                </c:pt>
                <c:pt idx="1400">
                  <c:v>331.49487900000003</c:v>
                </c:pt>
                <c:pt idx="1401">
                  <c:v>331.91024099999998</c:v>
                </c:pt>
                <c:pt idx="1402">
                  <c:v>332.33524199999999</c:v>
                </c:pt>
                <c:pt idx="1403">
                  <c:v>332.75660300000004</c:v>
                </c:pt>
                <c:pt idx="1404">
                  <c:v>333.13429400000001</c:v>
                </c:pt>
                <c:pt idx="1405">
                  <c:v>333.43770899999998</c:v>
                </c:pt>
                <c:pt idx="1406">
                  <c:v>333.63738900000004</c:v>
                </c:pt>
                <c:pt idx="1407">
                  <c:v>333.70549899999997</c:v>
                </c:pt>
                <c:pt idx="1408">
                  <c:v>333.61622999999997</c:v>
                </c:pt>
                <c:pt idx="1409">
                  <c:v>333.35376699999995</c:v>
                </c:pt>
                <c:pt idx="1410">
                  <c:v>332.88714100000004</c:v>
                </c:pt>
                <c:pt idx="1411">
                  <c:v>332.20279400000004</c:v>
                </c:pt>
                <c:pt idx="1412">
                  <c:v>331.28724299999999</c:v>
                </c:pt>
                <c:pt idx="1413">
                  <c:v>330.13097099999999</c:v>
                </c:pt>
                <c:pt idx="1414">
                  <c:v>328.72859500000004</c:v>
                </c:pt>
                <c:pt idx="1415">
                  <c:v>327.07905199999993</c:v>
                </c:pt>
                <c:pt idx="1416">
                  <c:v>325.22670000000005</c:v>
                </c:pt>
                <c:pt idx="1417">
                  <c:v>323.10192799999999</c:v>
                </c:pt>
                <c:pt idx="1418">
                  <c:v>320.75280800000002</c:v>
                </c:pt>
                <c:pt idx="1419">
                  <c:v>318.19545799999997</c:v>
                </c:pt>
                <c:pt idx="1420">
                  <c:v>315.44992200000002</c:v>
                </c:pt>
                <c:pt idx="1421">
                  <c:v>312.539849</c:v>
                </c:pt>
                <c:pt idx="1422">
                  <c:v>309.49209400000001</c:v>
                </c:pt>
                <c:pt idx="1423">
                  <c:v>306.401543</c:v>
                </c:pt>
                <c:pt idx="1424">
                  <c:v>303.17071199999998</c:v>
                </c:pt>
                <c:pt idx="1425">
                  <c:v>299.89647400000001</c:v>
                </c:pt>
                <c:pt idx="1426">
                  <c:v>296.61342300000001</c:v>
                </c:pt>
                <c:pt idx="1427">
                  <c:v>293.35660100000001</c:v>
                </c:pt>
                <c:pt idx="1428">
                  <c:v>290.16089700000003</c:v>
                </c:pt>
                <c:pt idx="1429">
                  <c:v>287.12250400000005</c:v>
                </c:pt>
                <c:pt idx="1430">
                  <c:v>284.14694100000003</c:v>
                </c:pt>
                <c:pt idx="1431">
                  <c:v>281.32930099999999</c:v>
                </c:pt>
                <c:pt idx="1432">
                  <c:v>278.697721</c:v>
                </c:pt>
                <c:pt idx="1433">
                  <c:v>276.27729299999999</c:v>
                </c:pt>
                <c:pt idx="1434">
                  <c:v>274.089609</c:v>
                </c:pt>
                <c:pt idx="1435">
                  <c:v>272.15236899999996</c:v>
                </c:pt>
                <c:pt idx="1436">
                  <c:v>270.51055600000001</c:v>
                </c:pt>
                <c:pt idx="1437">
                  <c:v>269.104782</c:v>
                </c:pt>
                <c:pt idx="1438">
                  <c:v>267.97669099999996</c:v>
                </c:pt>
                <c:pt idx="1439">
                  <c:v>267.12640999999996</c:v>
                </c:pt>
                <c:pt idx="1440">
                  <c:v>266.54951800000003</c:v>
                </c:pt>
                <c:pt idx="1441">
                  <c:v>266.23717099999999</c:v>
                </c:pt>
                <c:pt idx="1442">
                  <c:v>266.17632199999997</c:v>
                </c:pt>
                <c:pt idx="1443">
                  <c:v>266.34418399999998</c:v>
                </c:pt>
                <c:pt idx="1444">
                  <c:v>266.72753</c:v>
                </c:pt>
                <c:pt idx="1445">
                  <c:v>267.30140799999998</c:v>
                </c:pt>
                <c:pt idx="1446">
                  <c:v>268.03929699999998</c:v>
                </c:pt>
                <c:pt idx="1447">
                  <c:v>268.91235699999999</c:v>
                </c:pt>
                <c:pt idx="1448">
                  <c:v>269.89001200000001</c:v>
                </c:pt>
                <c:pt idx="1449">
                  <c:v>270.94044199999996</c:v>
                </c:pt>
                <c:pt idx="1450">
                  <c:v>272.00867099999999</c:v>
                </c:pt>
                <c:pt idx="1451">
                  <c:v>273.10710799999998</c:v>
                </c:pt>
                <c:pt idx="1452">
                  <c:v>274.18146100000001</c:v>
                </c:pt>
                <c:pt idx="1453">
                  <c:v>275.20027699999997</c:v>
                </c:pt>
                <c:pt idx="1454">
                  <c:v>276.13337900000005</c:v>
                </c:pt>
                <c:pt idx="1455">
                  <c:v>276.95234900000003</c:v>
                </c:pt>
                <c:pt idx="1456">
                  <c:v>277.61857100000003</c:v>
                </c:pt>
                <c:pt idx="1457">
                  <c:v>278.13629700000001</c:v>
                </c:pt>
                <c:pt idx="1458">
                  <c:v>278.46885400000002</c:v>
                </c:pt>
                <c:pt idx="1459">
                  <c:v>278.597872</c:v>
                </c:pt>
                <c:pt idx="1460">
                  <c:v>278.50799300000006</c:v>
                </c:pt>
                <c:pt idx="1461">
                  <c:v>278.18700599999994</c:v>
                </c:pt>
                <c:pt idx="1462">
                  <c:v>277.62582600000002</c:v>
                </c:pt>
                <c:pt idx="1463">
                  <c:v>276.83746300000001</c:v>
                </c:pt>
                <c:pt idx="1464">
                  <c:v>275.78617000000003</c:v>
                </c:pt>
                <c:pt idx="1465">
                  <c:v>274.48579900000004</c:v>
                </c:pt>
                <c:pt idx="1466">
                  <c:v>272.93907100000001</c:v>
                </c:pt>
                <c:pt idx="1467">
                  <c:v>271.15127000000001</c:v>
                </c:pt>
                <c:pt idx="1468">
                  <c:v>269.130044</c:v>
                </c:pt>
                <c:pt idx="1469">
                  <c:v>266.88515799999999</c:v>
                </c:pt>
                <c:pt idx="1470">
                  <c:v>264.48038600000001</c:v>
                </c:pt>
                <c:pt idx="1471">
                  <c:v>261.82852700000001</c:v>
                </c:pt>
                <c:pt idx="1472">
                  <c:v>258.99207000000001</c:v>
                </c:pt>
                <c:pt idx="1473">
                  <c:v>255.98663500000001</c:v>
                </c:pt>
                <c:pt idx="1474">
                  <c:v>252.82868100000002</c:v>
                </c:pt>
                <c:pt idx="1475">
                  <c:v>249.53525399999998</c:v>
                </c:pt>
                <c:pt idx="1476">
                  <c:v>246.12379500000003</c:v>
                </c:pt>
                <c:pt idx="1477">
                  <c:v>242.68447999999998</c:v>
                </c:pt>
                <c:pt idx="1478">
                  <c:v>239.09130399999998</c:v>
                </c:pt>
                <c:pt idx="1479">
                  <c:v>235.43239399999999</c:v>
                </c:pt>
                <c:pt idx="1480">
                  <c:v>231.72489200000001</c:v>
                </c:pt>
                <c:pt idx="1481">
                  <c:v>227.98548199999999</c:v>
                </c:pt>
                <c:pt idx="1482">
                  <c:v>224.23031499999999</c:v>
                </c:pt>
                <c:pt idx="1483">
                  <c:v>220.55145400000001</c:v>
                </c:pt>
                <c:pt idx="1484">
                  <c:v>216.81017099999997</c:v>
                </c:pt>
                <c:pt idx="1485">
                  <c:v>213.09721200000001</c:v>
                </c:pt>
                <c:pt idx="1486">
                  <c:v>209.42581500000003</c:v>
                </c:pt>
                <c:pt idx="1487">
                  <c:v>205.80835199999999</c:v>
                </c:pt>
                <c:pt idx="1488">
                  <c:v>202.256316</c:v>
                </c:pt>
                <c:pt idx="1489">
                  <c:v>198.78027900000001</c:v>
                </c:pt>
                <c:pt idx="1490">
                  <c:v>195.45816499999998</c:v>
                </c:pt>
                <c:pt idx="1491">
                  <c:v>192.160121</c:v>
                </c:pt>
                <c:pt idx="1492">
                  <c:v>188.96402</c:v>
                </c:pt>
                <c:pt idx="1493">
                  <c:v>185.87668099999999</c:v>
                </c:pt>
                <c:pt idx="1494">
                  <c:v>182.90394600000002</c:v>
                </c:pt>
                <c:pt idx="1495">
                  <c:v>180.050726</c:v>
                </c:pt>
                <c:pt idx="1496">
                  <c:v>177.320953</c:v>
                </c:pt>
                <c:pt idx="1497">
                  <c:v>174.76950500000001</c:v>
                </c:pt>
                <c:pt idx="1498">
                  <c:v>172.292134</c:v>
                </c:pt>
                <c:pt idx="1499">
                  <c:v>169.94451699999999</c:v>
                </c:pt>
                <c:pt idx="1500">
                  <c:v>167.72700699999999</c:v>
                </c:pt>
                <c:pt idx="1501">
                  <c:v>165.63912799999997</c:v>
                </c:pt>
                <c:pt idx="1502">
                  <c:v>163.679607</c:v>
                </c:pt>
                <c:pt idx="1503">
                  <c:v>161.846451</c:v>
                </c:pt>
                <c:pt idx="1504">
                  <c:v>160.170636</c:v>
                </c:pt>
                <c:pt idx="1505">
                  <c:v>158.579082</c:v>
                </c:pt>
                <c:pt idx="1506">
                  <c:v>157.104094</c:v>
                </c:pt>
                <c:pt idx="1507">
                  <c:v>155.74131399999999</c:v>
                </c:pt>
                <c:pt idx="1508">
                  <c:v>154.48598000000001</c:v>
                </c:pt>
                <c:pt idx="1509">
                  <c:v>153.332956</c:v>
                </c:pt>
                <c:pt idx="1510">
                  <c:v>152.29749999999999</c:v>
                </c:pt>
                <c:pt idx="1511">
                  <c:v>151.330984</c:v>
                </c:pt>
                <c:pt idx="1512">
                  <c:v>150.45027400000001</c:v>
                </c:pt>
                <c:pt idx="1513">
                  <c:v>149.649631</c:v>
                </c:pt>
                <c:pt idx="1514">
                  <c:v>148.92334500000001</c:v>
                </c:pt>
                <c:pt idx="1515">
                  <c:v>148.265806</c:v>
                </c:pt>
                <c:pt idx="1516">
                  <c:v>147.67150899999999</c:v>
                </c:pt>
                <c:pt idx="1517">
                  <c:v>147.14556899999999</c:v>
                </c:pt>
                <c:pt idx="1518">
                  <c:v>146.66109599999999</c:v>
                </c:pt>
                <c:pt idx="1519">
                  <c:v>146.22478799999999</c:v>
                </c:pt>
                <c:pt idx="1520">
                  <c:v>145.83214699999999</c:v>
                </c:pt>
                <c:pt idx="1521">
                  <c:v>145.478938</c:v>
                </c:pt>
                <c:pt idx="1522">
                  <c:v>145.16126800000001</c:v>
                </c:pt>
                <c:pt idx="1523">
                  <c:v>144.87554300000002</c:v>
                </c:pt>
                <c:pt idx="1524">
                  <c:v>144.62347</c:v>
                </c:pt>
                <c:pt idx="1525">
                  <c:v>144.391617</c:v>
                </c:pt>
                <c:pt idx="1526">
                  <c:v>144.18282199999999</c:v>
                </c:pt>
                <c:pt idx="1527">
                  <c:v>143.99465899999998</c:v>
                </c:pt>
                <c:pt idx="1528">
                  <c:v>143.82493500000001</c:v>
                </c:pt>
                <c:pt idx="1529">
                  <c:v>143.67168899999999</c:v>
                </c:pt>
                <c:pt idx="1530">
                  <c:v>143.53313800000001</c:v>
                </c:pt>
                <c:pt idx="1531">
                  <c:v>143.410123</c:v>
                </c:pt>
                <c:pt idx="1532">
                  <c:v>143.29607800000002</c:v>
                </c:pt>
                <c:pt idx="1533">
                  <c:v>143.19235499999999</c:v>
                </c:pt>
                <c:pt idx="1534">
                  <c:v>143.09769599999998</c:v>
                </c:pt>
                <c:pt idx="1535">
                  <c:v>143.01093299999999</c:v>
                </c:pt>
                <c:pt idx="1536">
                  <c:v>142.93097599999999</c:v>
                </c:pt>
                <c:pt idx="1537">
                  <c:v>142.858226</c:v>
                </c:pt>
                <c:pt idx="1538">
                  <c:v>142.788668</c:v>
                </c:pt>
                <c:pt idx="1539">
                  <c:v>142.722892</c:v>
                </c:pt>
                <c:pt idx="1540">
                  <c:v>142.65994499999999</c:v>
                </c:pt>
                <c:pt idx="1541">
                  <c:v>142.598918</c:v>
                </c:pt>
                <c:pt idx="1542">
                  <c:v>142.53892400000001</c:v>
                </c:pt>
                <c:pt idx="1543">
                  <c:v>142.479084</c:v>
                </c:pt>
                <c:pt idx="1544">
                  <c:v>142.41983099999999</c:v>
                </c:pt>
                <c:pt idx="1545">
                  <c:v>142.35790499999999</c:v>
                </c:pt>
                <c:pt idx="1546">
                  <c:v>142.29376099999999</c:v>
                </c:pt>
                <c:pt idx="1547">
                  <c:v>142.22666600000002</c:v>
                </c:pt>
                <c:pt idx="1548">
                  <c:v>142.15593100000001</c:v>
                </c:pt>
                <c:pt idx="1549">
                  <c:v>142.08088999999998</c:v>
                </c:pt>
                <c:pt idx="1550">
                  <c:v>142.00090899999998</c:v>
                </c:pt>
                <c:pt idx="1551">
                  <c:v>141.91718</c:v>
                </c:pt>
                <c:pt idx="1552">
                  <c:v>141.82562200000001</c:v>
                </c:pt>
                <c:pt idx="1553">
                  <c:v>141.727349</c:v>
                </c:pt>
                <c:pt idx="1554">
                  <c:v>141.62175500000001</c:v>
                </c:pt>
                <c:pt idx="1555">
                  <c:v>141.50825</c:v>
                </c:pt>
                <c:pt idx="1556">
                  <c:v>141.38618399999999</c:v>
                </c:pt>
                <c:pt idx="1557">
                  <c:v>141.25489300000001</c:v>
                </c:pt>
                <c:pt idx="1558">
                  <c:v>141.11663099999998</c:v>
                </c:pt>
                <c:pt idx="1559">
                  <c:v>140.96487099999999</c:v>
                </c:pt>
                <c:pt idx="1560">
                  <c:v>140.801525</c:v>
                </c:pt>
                <c:pt idx="1561">
                  <c:v>140.62564600000002</c:v>
                </c:pt>
                <c:pt idx="1562">
                  <c:v>140.436206</c:v>
                </c:pt>
                <c:pt idx="1563">
                  <c:v>140.23211000000001</c:v>
                </c:pt>
                <c:pt idx="1564">
                  <c:v>140.016794</c:v>
                </c:pt>
                <c:pt idx="1565">
                  <c:v>139.780058</c:v>
                </c:pt>
                <c:pt idx="1566">
                  <c:v>139.52488</c:v>
                </c:pt>
                <c:pt idx="1567">
                  <c:v>139.24987200000001</c:v>
                </c:pt>
                <c:pt idx="1568">
                  <c:v>138.953633</c:v>
                </c:pt>
                <c:pt idx="1569">
                  <c:v>138.63473099999999</c:v>
                </c:pt>
                <c:pt idx="1570">
                  <c:v>138.29178200000001</c:v>
                </c:pt>
                <c:pt idx="1571">
                  <c:v>137.93120999999999</c:v>
                </c:pt>
                <c:pt idx="1572">
                  <c:v>137.53675200000001</c:v>
                </c:pt>
                <c:pt idx="1573">
                  <c:v>137.11453500000002</c:v>
                </c:pt>
                <c:pt idx="1574">
                  <c:v>136.66355000000001</c:v>
                </c:pt>
                <c:pt idx="1575">
                  <c:v>136.18300400000001</c:v>
                </c:pt>
                <c:pt idx="1576">
                  <c:v>135.67232999999999</c:v>
                </c:pt>
                <c:pt idx="1577">
                  <c:v>135.13118800000001</c:v>
                </c:pt>
                <c:pt idx="1578">
                  <c:v>134.57150000000001</c:v>
                </c:pt>
                <c:pt idx="1579">
                  <c:v>133.97021100000001</c:v>
                </c:pt>
                <c:pt idx="1580">
                  <c:v>133.33922699999999</c:v>
                </c:pt>
                <c:pt idx="1581">
                  <c:v>132.67944399999999</c:v>
                </c:pt>
                <c:pt idx="1582">
                  <c:v>131.99211299999999</c:v>
                </c:pt>
                <c:pt idx="1583">
                  <c:v>131.27879299999998</c:v>
                </c:pt>
                <c:pt idx="1584">
                  <c:v>130.541382</c:v>
                </c:pt>
                <c:pt idx="1585">
                  <c:v>129.79780500000001</c:v>
                </c:pt>
                <c:pt idx="1586">
                  <c:v>129.01951700000001</c:v>
                </c:pt>
                <c:pt idx="1587">
                  <c:v>128.224557</c:v>
                </c:pt>
                <c:pt idx="1588">
                  <c:v>127.41589999999999</c:v>
                </c:pt>
                <c:pt idx="1589">
                  <c:v>126.596717</c:v>
                </c:pt>
                <c:pt idx="1590">
                  <c:v>125.770307</c:v>
                </c:pt>
                <c:pt idx="1591">
                  <c:v>124.95703800000001</c:v>
                </c:pt>
                <c:pt idx="1592">
                  <c:v>124.12639299999999</c:v>
                </c:pt>
                <c:pt idx="1593">
                  <c:v>123.29872</c:v>
                </c:pt>
                <c:pt idx="1594">
                  <c:v>122.477396</c:v>
                </c:pt>
                <c:pt idx="1595">
                  <c:v>121.66566799999998</c:v>
                </c:pt>
                <c:pt idx="1596">
                  <c:v>120.86663300000001</c:v>
                </c:pt>
                <c:pt idx="1597">
                  <c:v>120.08318199999999</c:v>
                </c:pt>
                <c:pt idx="1598">
                  <c:v>119.33335399999999</c:v>
                </c:pt>
                <c:pt idx="1599">
                  <c:v>118.58821900000001</c:v>
                </c:pt>
                <c:pt idx="1600">
                  <c:v>117.86562600000001</c:v>
                </c:pt>
                <c:pt idx="1601">
                  <c:v>117.16724900000001</c:v>
                </c:pt>
                <c:pt idx="1602">
                  <c:v>116.494407</c:v>
                </c:pt>
                <c:pt idx="1603">
                  <c:v>115.848029</c:v>
                </c:pt>
                <c:pt idx="1604">
                  <c:v>115.22866499999999</c:v>
                </c:pt>
                <c:pt idx="1605">
                  <c:v>114.64827899999999</c:v>
                </c:pt>
                <c:pt idx="1606">
                  <c:v>114.082469</c:v>
                </c:pt>
                <c:pt idx="1607">
                  <c:v>113.543031</c:v>
                </c:pt>
                <c:pt idx="1608">
                  <c:v>113.029008</c:v>
                </c:pt>
                <c:pt idx="1609">
                  <c:v>112.53914399999999</c:v>
                </c:pt>
                <c:pt idx="1610">
                  <c:v>112.07187</c:v>
                </c:pt>
                <c:pt idx="1611">
                  <c:v>111.62534899999999</c:v>
                </c:pt>
                <c:pt idx="1612">
                  <c:v>111.20608100000001</c:v>
                </c:pt>
                <c:pt idx="1613">
                  <c:v>110.794369</c:v>
                </c:pt>
                <c:pt idx="1614">
                  <c:v>110.396728</c:v>
                </c:pt>
                <c:pt idx="1615">
                  <c:v>110.01062899999999</c:v>
                </c:pt>
                <c:pt idx="1616">
                  <c:v>109.633498</c:v>
                </c:pt>
                <c:pt idx="1617">
                  <c:v>109.26270499999998</c:v>
                </c:pt>
                <c:pt idx="1618">
                  <c:v>108.89565</c:v>
                </c:pt>
                <c:pt idx="1619">
                  <c:v>108.53726499999999</c:v>
                </c:pt>
                <c:pt idx="1620">
                  <c:v>108.17020400000001</c:v>
                </c:pt>
                <c:pt idx="1621">
                  <c:v>107.79962399999999</c:v>
                </c:pt>
                <c:pt idx="1622">
                  <c:v>107.42337000000001</c:v>
                </c:pt>
                <c:pt idx="1623">
                  <c:v>107.03949400000002</c:v>
                </c:pt>
                <c:pt idx="1624">
                  <c:v>106.64626899999999</c:v>
                </c:pt>
                <c:pt idx="1625">
                  <c:v>106.250581</c:v>
                </c:pt>
                <c:pt idx="1626">
                  <c:v>105.834757</c:v>
                </c:pt>
                <c:pt idx="1627">
                  <c:v>105.40601600000001</c:v>
                </c:pt>
                <c:pt idx="1628">
                  <c:v>104.96372400000001</c:v>
                </c:pt>
                <c:pt idx="1629">
                  <c:v>104.50757700000001</c:v>
                </c:pt>
                <c:pt idx="1630">
                  <c:v>104.03757300000001</c:v>
                </c:pt>
                <c:pt idx="1631">
                  <c:v>103.55402100000001</c:v>
                </c:pt>
                <c:pt idx="1632">
                  <c:v>103.067785</c:v>
                </c:pt>
                <c:pt idx="1633">
                  <c:v>102.55949200000001</c:v>
                </c:pt>
                <c:pt idx="1634">
                  <c:v>102.040305</c:v>
                </c:pt>
                <c:pt idx="1635">
                  <c:v>101.51166500000001</c:v>
                </c:pt>
                <c:pt idx="1636">
                  <c:v>100.97523000000001</c:v>
                </c:pt>
                <c:pt idx="1637">
                  <c:v>100.432891</c:v>
                </c:pt>
                <c:pt idx="1638">
                  <c:v>99.886691000000013</c:v>
                </c:pt>
                <c:pt idx="1639">
                  <c:v>99.350025000000002</c:v>
                </c:pt>
                <c:pt idx="1640">
                  <c:v>98.802815999999993</c:v>
                </c:pt>
                <c:pt idx="1641">
                  <c:v>98.258639999999986</c:v>
                </c:pt>
                <c:pt idx="1642">
                  <c:v>97.719942000000003</c:v>
                </c:pt>
                <c:pt idx="1643">
                  <c:v>97.189188000000001</c:v>
                </c:pt>
                <c:pt idx="1644">
                  <c:v>96.668808999999996</c:v>
                </c:pt>
                <c:pt idx="1645">
                  <c:v>96.161184000000006</c:v>
                </c:pt>
                <c:pt idx="1646">
                  <c:v>95.678492999999989</c:v>
                </c:pt>
                <c:pt idx="1647">
                  <c:v>95.20274400000001</c:v>
                </c:pt>
                <c:pt idx="1648">
                  <c:v>94.746168999999995</c:v>
                </c:pt>
                <c:pt idx="1649">
                  <c:v>94.310623000000007</c:v>
                </c:pt>
                <c:pt idx="1650">
                  <c:v>93.897748000000007</c:v>
                </c:pt>
                <c:pt idx="1651">
                  <c:v>93.508988000000002</c:v>
                </c:pt>
                <c:pt idx="1652">
                  <c:v>93.152710000000013</c:v>
                </c:pt>
                <c:pt idx="1653">
                  <c:v>92.815029999999993</c:v>
                </c:pt>
                <c:pt idx="1654">
                  <c:v>92.504378000000003</c:v>
                </c:pt>
                <c:pt idx="1655">
                  <c:v>92.221268000000009</c:v>
                </c:pt>
                <c:pt idx="1656">
                  <c:v>91.965962000000005</c:v>
                </c:pt>
                <c:pt idx="1657">
                  <c:v>91.738502999999994</c:v>
                </c:pt>
                <c:pt idx="1658">
                  <c:v>91.538718999999986</c:v>
                </c:pt>
                <c:pt idx="1659">
                  <c:v>91.369496999999996</c:v>
                </c:pt>
                <c:pt idx="1660">
                  <c:v>91.223213999999999</c:v>
                </c:pt>
                <c:pt idx="1661">
                  <c:v>91.102966000000009</c:v>
                </c:pt>
                <c:pt idx="1662">
                  <c:v>91.007873000000004</c:v>
                </c:pt>
                <c:pt idx="1663">
                  <c:v>90.936938999999995</c:v>
                </c:pt>
                <c:pt idx="1664">
                  <c:v>90.889064999999988</c:v>
                </c:pt>
                <c:pt idx="1665">
                  <c:v>90.863063000000011</c:v>
                </c:pt>
                <c:pt idx="1666">
                  <c:v>90.85760599999999</c:v>
                </c:pt>
                <c:pt idx="1667">
                  <c:v>90.871212</c:v>
                </c:pt>
                <c:pt idx="1668">
                  <c:v>90.902885999999995</c:v>
                </c:pt>
                <c:pt idx="1669">
                  <c:v>90.95131099999999</c:v>
                </c:pt>
                <c:pt idx="1670">
                  <c:v>91.015177999999992</c:v>
                </c:pt>
                <c:pt idx="1671">
                  <c:v>91.093195999999992</c:v>
                </c:pt>
                <c:pt idx="1672">
                  <c:v>91.184091999999993</c:v>
                </c:pt>
                <c:pt idx="1673">
                  <c:v>91.284407000000002</c:v>
                </c:pt>
                <c:pt idx="1674">
                  <c:v>91.397135000000006</c:v>
                </c:pt>
                <c:pt idx="1675">
                  <c:v>91.519098999999997</c:v>
                </c:pt>
                <c:pt idx="1676">
                  <c:v>91.64912799999999</c:v>
                </c:pt>
                <c:pt idx="1677">
                  <c:v>91.78606400000001</c:v>
                </c:pt>
                <c:pt idx="1678">
                  <c:v>91.92875699999999</c:v>
                </c:pt>
                <c:pt idx="1679">
                  <c:v>92.072995000000006</c:v>
                </c:pt>
                <c:pt idx="1680">
                  <c:v>92.223642999999996</c:v>
                </c:pt>
                <c:pt idx="1681">
                  <c:v>92.376534000000007</c:v>
                </c:pt>
                <c:pt idx="1682">
                  <c:v>92.530436999999992</c:v>
                </c:pt>
                <c:pt idx="1683">
                  <c:v>92.684054000000003</c:v>
                </c:pt>
                <c:pt idx="1684">
                  <c:v>92.836047999999991</c:v>
                </c:pt>
                <c:pt idx="1685">
                  <c:v>92.984999000000002</c:v>
                </c:pt>
                <c:pt idx="1686">
                  <c:v>93.126519000000002</c:v>
                </c:pt>
                <c:pt idx="1687">
                  <c:v>93.264987000000005</c:v>
                </c:pt>
                <c:pt idx="1688">
                  <c:v>93.395759999999996</c:v>
                </c:pt>
                <c:pt idx="1689">
                  <c:v>93.517129000000011</c:v>
                </c:pt>
                <c:pt idx="1690">
                  <c:v>93.627320999999995</c:v>
                </c:pt>
                <c:pt idx="1691">
                  <c:v>93.724513000000002</c:v>
                </c:pt>
                <c:pt idx="1692">
                  <c:v>93.80683599999999</c:v>
                </c:pt>
                <c:pt idx="1693">
                  <c:v>93.871254999999991</c:v>
                </c:pt>
                <c:pt idx="1694">
                  <c:v>93.91858400000001</c:v>
                </c:pt>
                <c:pt idx="1695">
                  <c:v>93.945437999999996</c:v>
                </c:pt>
                <c:pt idx="1696">
                  <c:v>93.949995000000001</c:v>
                </c:pt>
                <c:pt idx="1697">
                  <c:v>93.930497000000003</c:v>
                </c:pt>
                <c:pt idx="1698">
                  <c:v>93.885308000000009</c:v>
                </c:pt>
                <c:pt idx="1699">
                  <c:v>93.812902999999991</c:v>
                </c:pt>
                <c:pt idx="1700">
                  <c:v>93.714281999999997</c:v>
                </c:pt>
                <c:pt idx="1701">
                  <c:v>93.584171999999995</c:v>
                </c:pt>
                <c:pt idx="1702">
                  <c:v>93.423360000000002</c:v>
                </c:pt>
                <c:pt idx="1703">
                  <c:v>93.231133999999997</c:v>
                </c:pt>
                <c:pt idx="1704">
                  <c:v>93.007007999999985</c:v>
                </c:pt>
                <c:pt idx="1705">
                  <c:v>92.750771999999998</c:v>
                </c:pt>
                <c:pt idx="1706">
                  <c:v>92.468727999999999</c:v>
                </c:pt>
                <c:pt idx="1707">
                  <c:v>92.149473999999998</c:v>
                </c:pt>
                <c:pt idx="1708">
                  <c:v>91.799250000000001</c:v>
                </c:pt>
                <c:pt idx="1709">
                  <c:v>91.41901</c:v>
                </c:pt>
                <c:pt idx="1710">
                  <c:v>91.01003200000001</c:v>
                </c:pt>
                <c:pt idx="1711">
                  <c:v>90.573838000000009</c:v>
                </c:pt>
                <c:pt idx="1712">
                  <c:v>90.112240999999997</c:v>
                </c:pt>
                <c:pt idx="1713">
                  <c:v>89.63739799999999</c:v>
                </c:pt>
                <c:pt idx="1714">
                  <c:v>89.131754000000001</c:v>
                </c:pt>
                <c:pt idx="1715">
                  <c:v>88.607409000000004</c:v>
                </c:pt>
                <c:pt idx="1716">
                  <c:v>88.066958999999997</c:v>
                </c:pt>
                <c:pt idx="1717">
                  <c:v>87.513121999999996</c:v>
                </c:pt>
                <c:pt idx="1718">
                  <c:v>86.948691999999994</c:v>
                </c:pt>
                <c:pt idx="1719">
                  <c:v>86.376499999999993</c:v>
                </c:pt>
                <c:pt idx="1720">
                  <c:v>85.811185000000009</c:v>
                </c:pt>
                <c:pt idx="1721">
                  <c:v>85.231915000000001</c:v>
                </c:pt>
                <c:pt idx="1722">
                  <c:v>84.653129000000007</c:v>
                </c:pt>
                <c:pt idx="1723">
                  <c:v>84.077396999999991</c:v>
                </c:pt>
                <c:pt idx="1724">
                  <c:v>83.507125000000002</c:v>
                </c:pt>
                <c:pt idx="1725">
                  <c:v>82.944524999999999</c:v>
                </c:pt>
                <c:pt idx="1726">
                  <c:v>82.391582999999997</c:v>
                </c:pt>
                <c:pt idx="1727">
                  <c:v>81.860934999999998</c:v>
                </c:pt>
                <c:pt idx="1728">
                  <c:v>81.33189999999999</c:v>
                </c:pt>
                <c:pt idx="1729">
                  <c:v>80.816793000000004</c:v>
                </c:pt>
                <c:pt idx="1730">
                  <c:v>80.316446999999997</c:v>
                </c:pt>
                <c:pt idx="1731">
                  <c:v>79.831372999999999</c:v>
                </c:pt>
                <c:pt idx="1732">
                  <c:v>79.361758000000009</c:v>
                </c:pt>
                <c:pt idx="1733">
                  <c:v>78.916580999999994</c:v>
                </c:pt>
                <c:pt idx="1734">
                  <c:v>78.476844</c:v>
                </c:pt>
                <c:pt idx="1735">
                  <c:v>78.051226</c:v>
                </c:pt>
                <c:pt idx="1736">
                  <c:v>77.638692000000006</c:v>
                </c:pt>
                <c:pt idx="1737">
                  <c:v>77.237941000000006</c:v>
                </c:pt>
                <c:pt idx="1738">
                  <c:v>76.847423000000006</c:v>
                </c:pt>
                <c:pt idx="1739">
                  <c:v>76.465414999999993</c:v>
                </c:pt>
                <c:pt idx="1740">
                  <c:v>76.097590999999994</c:v>
                </c:pt>
                <c:pt idx="1741">
                  <c:v>75.726617000000005</c:v>
                </c:pt>
                <c:pt idx="1742">
                  <c:v>75.358074000000002</c:v>
                </c:pt>
                <c:pt idx="1743">
                  <c:v>74.989752999999993</c:v>
                </c:pt>
                <c:pt idx="1744">
                  <c:v>74.61945200000001</c:v>
                </c:pt>
                <c:pt idx="1745">
                  <c:v>74.244974999999997</c:v>
                </c:pt>
                <c:pt idx="1746">
                  <c:v>73.864216999999996</c:v>
                </c:pt>
                <c:pt idx="1747">
                  <c:v>73.483195999999992</c:v>
                </c:pt>
                <c:pt idx="1748">
                  <c:v>73.084223999999992</c:v>
                </c:pt>
                <c:pt idx="1749">
                  <c:v>72.673484999999999</c:v>
                </c:pt>
                <c:pt idx="1750">
                  <c:v>72.249523999999994</c:v>
                </c:pt>
                <c:pt idx="1751">
                  <c:v>71.811157999999992</c:v>
                </c:pt>
                <c:pt idx="1752">
                  <c:v>71.357490999999996</c:v>
                </c:pt>
                <c:pt idx="1753">
                  <c:v>70.887911000000003</c:v>
                </c:pt>
                <c:pt idx="1754">
                  <c:v>70.412223999999995</c:v>
                </c:pt>
                <c:pt idx="1755">
                  <c:v>69.910687999999993</c:v>
                </c:pt>
                <c:pt idx="1756">
                  <c:v>69.393438000000003</c:v>
                </c:pt>
                <c:pt idx="1757">
                  <c:v>68.861260000000001</c:v>
                </c:pt>
                <c:pt idx="1758">
                  <c:v>68.315259999999995</c:v>
                </c:pt>
                <c:pt idx="1759">
                  <c:v>67.756895999999998</c:v>
                </c:pt>
                <c:pt idx="1760">
                  <c:v>67.199681999999996</c:v>
                </c:pt>
                <c:pt idx="1761">
                  <c:v>66.622464999999991</c:v>
                </c:pt>
                <c:pt idx="1762">
                  <c:v>66.039157000000003</c:v>
                </c:pt>
                <c:pt idx="1763">
                  <c:v>65.452418999999992</c:v>
                </c:pt>
                <c:pt idx="1764">
                  <c:v>64.865155999999999</c:v>
                </c:pt>
                <c:pt idx="1765">
                  <c:v>64.280465000000007</c:v>
                </c:pt>
                <c:pt idx="1766">
                  <c:v>63.701608999999998</c:v>
                </c:pt>
                <c:pt idx="1767">
                  <c:v>63.143463999999994</c:v>
                </c:pt>
                <c:pt idx="1768">
                  <c:v>62.586165000000008</c:v>
                </c:pt>
                <c:pt idx="1769">
                  <c:v>62.044916999999998</c:v>
                </c:pt>
                <c:pt idx="1770">
                  <c:v>61.523172000000002</c:v>
                </c:pt>
                <c:pt idx="1771">
                  <c:v>61.024293999999998</c:v>
                </c:pt>
                <c:pt idx="1772">
                  <c:v>60.551546999999999</c:v>
                </c:pt>
                <c:pt idx="1773">
                  <c:v>60.108015999999999</c:v>
                </c:pt>
                <c:pt idx="1774">
                  <c:v>59.704631999999997</c:v>
                </c:pt>
                <c:pt idx="1775">
                  <c:v>59.327176000000001</c:v>
                </c:pt>
                <c:pt idx="1776">
                  <c:v>58.986710000000002</c:v>
                </c:pt>
                <c:pt idx="1777">
                  <c:v>58.685220999999999</c:v>
                </c:pt>
                <c:pt idx="1778">
                  <c:v>58.424348999999999</c:v>
                </c:pt>
                <c:pt idx="1779">
                  <c:v>58.205311999999999</c:v>
                </c:pt>
                <c:pt idx="1780">
                  <c:v>58.028929000000005</c:v>
                </c:pt>
                <c:pt idx="1781">
                  <c:v>57.897866999999991</c:v>
                </c:pt>
                <c:pt idx="1782">
                  <c:v>57.806592999999999</c:v>
                </c:pt>
                <c:pt idx="1783">
                  <c:v>57.757762999999997</c:v>
                </c:pt>
                <c:pt idx="1784">
                  <c:v>57.750385999999999</c:v>
                </c:pt>
                <c:pt idx="1785">
                  <c:v>57.783043999999997</c:v>
                </c:pt>
                <c:pt idx="1786">
                  <c:v>57.853877999999995</c:v>
                </c:pt>
                <c:pt idx="1787">
                  <c:v>57.958065999999995</c:v>
                </c:pt>
                <c:pt idx="1788">
                  <c:v>58.097325999999995</c:v>
                </c:pt>
                <c:pt idx="1789">
                  <c:v>58.266800000000003</c:v>
                </c:pt>
                <c:pt idx="1790">
                  <c:v>58.463101999999999</c:v>
                </c:pt>
                <c:pt idx="1791">
                  <c:v>58.682561</c:v>
                </c:pt>
                <c:pt idx="1792">
                  <c:v>58.921231999999996</c:v>
                </c:pt>
                <c:pt idx="1793">
                  <c:v>59.174979999999991</c:v>
                </c:pt>
                <c:pt idx="1794">
                  <c:v>59.434010999999998</c:v>
                </c:pt>
                <c:pt idx="1795">
                  <c:v>59.704784000000004</c:v>
                </c:pt>
                <c:pt idx="1796">
                  <c:v>59.977502000000001</c:v>
                </c:pt>
                <c:pt idx="1797">
                  <c:v>60.247678999999998</c:v>
                </c:pt>
                <c:pt idx="1798">
                  <c:v>60.510857999999999</c:v>
                </c:pt>
                <c:pt idx="1799">
                  <c:v>60.762668000000005</c:v>
                </c:pt>
                <c:pt idx="1800">
                  <c:v>60.998888999999998</c:v>
                </c:pt>
                <c:pt idx="1801">
                  <c:v>61.211264999999997</c:v>
                </c:pt>
                <c:pt idx="1802">
                  <c:v>61.404896000000001</c:v>
                </c:pt>
                <c:pt idx="1803">
                  <c:v>61.571584000000001</c:v>
                </c:pt>
                <c:pt idx="1804">
                  <c:v>61.708058000000001</c:v>
                </c:pt>
                <c:pt idx="1805">
                  <c:v>61.811400000000006</c:v>
                </c:pt>
                <c:pt idx="1806">
                  <c:v>61.879036999999997</c:v>
                </c:pt>
                <c:pt idx="1807">
                  <c:v>61.908766</c:v>
                </c:pt>
                <c:pt idx="1808">
                  <c:v>61.899390000000004</c:v>
                </c:pt>
                <c:pt idx="1809">
                  <c:v>61.849145</c:v>
                </c:pt>
                <c:pt idx="1810">
                  <c:v>61.756800000000005</c:v>
                </c:pt>
                <c:pt idx="1811">
                  <c:v>61.621770999999995</c:v>
                </c:pt>
                <c:pt idx="1812">
                  <c:v>61.443852999999997</c:v>
                </c:pt>
                <c:pt idx="1813">
                  <c:v>61.223229000000003</c:v>
                </c:pt>
                <c:pt idx="1814">
                  <c:v>60.966261000000003</c:v>
                </c:pt>
                <c:pt idx="1815">
                  <c:v>60.663133000000002</c:v>
                </c:pt>
                <c:pt idx="1816">
                  <c:v>60.320017</c:v>
                </c:pt>
                <c:pt idx="1817">
                  <c:v>59.938465999999998</c:v>
                </c:pt>
                <c:pt idx="1818">
                  <c:v>59.520308</c:v>
                </c:pt>
                <c:pt idx="1819">
                  <c:v>59.067621000000003</c:v>
                </c:pt>
                <c:pt idx="1820">
                  <c:v>58.582695000000001</c:v>
                </c:pt>
                <c:pt idx="1821">
                  <c:v>58.078774999999993</c:v>
                </c:pt>
                <c:pt idx="1822">
                  <c:v>57.537445000000005</c:v>
                </c:pt>
                <c:pt idx="1823">
                  <c:v>56.971619000000004</c:v>
                </c:pt>
                <c:pt idx="1824">
                  <c:v>56.384103999999994</c:v>
                </c:pt>
                <c:pt idx="1825">
                  <c:v>55.777741000000006</c:v>
                </c:pt>
                <c:pt idx="1826">
                  <c:v>55.155395999999996</c:v>
                </c:pt>
                <c:pt idx="1827">
                  <c:v>54.519914</c:v>
                </c:pt>
                <c:pt idx="1828">
                  <c:v>53.887355999999997</c:v>
                </c:pt>
                <c:pt idx="1829">
                  <c:v>53.234057</c:v>
                </c:pt>
                <c:pt idx="1830">
                  <c:v>52.575744999999998</c:v>
                </c:pt>
                <c:pt idx="1831">
                  <c:v>51.914957999999999</c:v>
                </c:pt>
                <c:pt idx="1832">
                  <c:v>51.254097999999999</c:v>
                </c:pt>
                <c:pt idx="1833">
                  <c:v>50.595435999999999</c:v>
                </c:pt>
                <c:pt idx="1834">
                  <c:v>49.941082000000002</c:v>
                </c:pt>
                <c:pt idx="1835">
                  <c:v>49.306147000000003</c:v>
                </c:pt>
                <c:pt idx="1836">
                  <c:v>48.665937</c:v>
                </c:pt>
                <c:pt idx="1837">
                  <c:v>48.035359</c:v>
                </c:pt>
                <c:pt idx="1838">
                  <c:v>47.415883999999998</c:v>
                </c:pt>
                <c:pt idx="1839">
                  <c:v>46.808785</c:v>
                </c:pt>
                <c:pt idx="1840">
                  <c:v>46.215179999999997</c:v>
                </c:pt>
                <c:pt idx="1841">
                  <c:v>45.647718000000005</c:v>
                </c:pt>
                <c:pt idx="1842">
                  <c:v>45.083533000000003</c:v>
                </c:pt>
                <c:pt idx="1843">
                  <c:v>44.535275999999996</c:v>
                </c:pt>
                <c:pt idx="1844">
                  <c:v>44.003496999999996</c:v>
                </c:pt>
                <c:pt idx="1845">
                  <c:v>43.488606000000004</c:v>
                </c:pt>
                <c:pt idx="1846">
                  <c:v>42.990911000000004</c:v>
                </c:pt>
                <c:pt idx="1847">
                  <c:v>42.510616999999996</c:v>
                </c:pt>
                <c:pt idx="1848">
                  <c:v>42.057128000000006</c:v>
                </c:pt>
                <c:pt idx="1849">
                  <c:v>41.611598000000001</c:v>
                </c:pt>
                <c:pt idx="1850">
                  <c:v>41.183630999999998</c:v>
                </c:pt>
                <c:pt idx="1851">
                  <c:v>40.773183999999993</c:v>
                </c:pt>
                <c:pt idx="1852">
                  <c:v>40.380139</c:v>
                </c:pt>
                <c:pt idx="1853">
                  <c:v>40.004382</c:v>
                </c:pt>
                <c:pt idx="1854">
                  <c:v>39.645754000000004</c:v>
                </c:pt>
                <c:pt idx="1855">
                  <c:v>39.310904000000001</c:v>
                </c:pt>
                <c:pt idx="1856">
                  <c:v>38.985722000000003</c:v>
                </c:pt>
                <c:pt idx="1857">
                  <c:v>38.677199999999999</c:v>
                </c:pt>
                <c:pt idx="1858">
                  <c:v>38.385171</c:v>
                </c:pt>
                <c:pt idx="1859">
                  <c:v>38.10951</c:v>
                </c:pt>
                <c:pt idx="1860">
                  <c:v>37.850093000000001</c:v>
                </c:pt>
                <c:pt idx="1861">
                  <c:v>37.606802000000002</c:v>
                </c:pt>
                <c:pt idx="1862">
                  <c:v>37.384028999999998</c:v>
                </c:pt>
                <c:pt idx="1863">
                  <c:v>37.172415999999998</c:v>
                </c:pt>
                <c:pt idx="1864">
                  <c:v>36.976700999999998</c:v>
                </c:pt>
                <c:pt idx="1865">
                  <c:v>36.796838000000001</c:v>
                </c:pt>
                <c:pt idx="1866">
                  <c:v>36.632771999999996</c:v>
                </c:pt>
                <c:pt idx="1867">
                  <c:v>36.484469000000004</c:v>
                </c:pt>
                <c:pt idx="1868">
                  <c:v>36.354413000000001</c:v>
                </c:pt>
                <c:pt idx="1869">
                  <c:v>36.237137999999995</c:v>
                </c:pt>
                <c:pt idx="1870">
                  <c:v>36.135427</c:v>
                </c:pt>
                <c:pt idx="1871">
                  <c:v>36.049179000000002</c:v>
                </c:pt>
                <c:pt idx="1872">
                  <c:v>35.978255000000004</c:v>
                </c:pt>
                <c:pt idx="1873">
                  <c:v>35.922475000000006</c:v>
                </c:pt>
                <c:pt idx="1874">
                  <c:v>35.881615000000004</c:v>
                </c:pt>
                <c:pt idx="1875">
                  <c:v>35.855777000000003</c:v>
                </c:pt>
                <c:pt idx="1876">
                  <c:v>35.843552000000003</c:v>
                </c:pt>
                <c:pt idx="1877">
                  <c:v>35.845212999999994</c:v>
                </c:pt>
                <c:pt idx="1878">
                  <c:v>35.860265999999996</c:v>
                </c:pt>
                <c:pt idx="1879">
                  <c:v>35.888148999999999</c:v>
                </c:pt>
                <c:pt idx="1880">
                  <c:v>35.928218999999999</c:v>
                </c:pt>
                <c:pt idx="1881">
                  <c:v>35.979739000000002</c:v>
                </c:pt>
                <c:pt idx="1882">
                  <c:v>36.040514000000002</c:v>
                </c:pt>
                <c:pt idx="1883">
                  <c:v>36.112181</c:v>
                </c:pt>
                <c:pt idx="1884">
                  <c:v>36.192591</c:v>
                </c:pt>
                <c:pt idx="1885">
                  <c:v>36.280668999999996</c:v>
                </c:pt>
                <c:pt idx="1886">
                  <c:v>36.375242</c:v>
                </c:pt>
                <c:pt idx="1887">
                  <c:v>36.475081000000003</c:v>
                </c:pt>
                <c:pt idx="1888">
                  <c:v>36.578885</c:v>
                </c:pt>
                <c:pt idx="1889">
                  <c:v>36.683086000000003</c:v>
                </c:pt>
                <c:pt idx="1890">
                  <c:v>36.790647999999997</c:v>
                </c:pt>
                <c:pt idx="1891">
                  <c:v>36.897936000000001</c:v>
                </c:pt>
                <c:pt idx="1892">
                  <c:v>37.003456</c:v>
                </c:pt>
                <c:pt idx="1893">
                  <c:v>37.105696999999999</c:v>
                </c:pt>
                <c:pt idx="1894">
                  <c:v>37.203128</c:v>
                </c:pt>
                <c:pt idx="1895">
                  <c:v>37.292434</c:v>
                </c:pt>
                <c:pt idx="1896">
                  <c:v>37.375844000000001</c:v>
                </c:pt>
                <c:pt idx="1897">
                  <c:v>37.449962999999997</c:v>
                </c:pt>
                <c:pt idx="1898">
                  <c:v>37.513353000000002</c:v>
                </c:pt>
                <c:pt idx="1899">
                  <c:v>37.564630000000001</c:v>
                </c:pt>
                <c:pt idx="1900">
                  <c:v>37.602501000000004</c:v>
                </c:pt>
                <c:pt idx="1901">
                  <c:v>37.625748000000002</c:v>
                </c:pt>
                <c:pt idx="1902">
                  <c:v>37.633251000000001</c:v>
                </c:pt>
                <c:pt idx="1903">
                  <c:v>37.624336</c:v>
                </c:pt>
                <c:pt idx="1904">
                  <c:v>37.59778</c:v>
                </c:pt>
                <c:pt idx="1905">
                  <c:v>37.552823999999994</c:v>
                </c:pt>
                <c:pt idx="1906">
                  <c:v>37.488841000000001</c:v>
                </c:pt>
                <c:pt idx="1907">
                  <c:v>37.405343999999999</c:v>
                </c:pt>
                <c:pt idx="1908">
                  <c:v>37.302014</c:v>
                </c:pt>
                <c:pt idx="1909">
                  <c:v>37.181389000000003</c:v>
                </c:pt>
                <c:pt idx="1910">
                  <c:v>37.038426000000001</c:v>
                </c:pt>
                <c:pt idx="1911">
                  <c:v>36.875571000000001</c:v>
                </c:pt>
                <c:pt idx="1912">
                  <c:v>36.693117000000001</c:v>
                </c:pt>
                <c:pt idx="1913">
                  <c:v>36.491519000000004</c:v>
                </c:pt>
                <c:pt idx="1914">
                  <c:v>36.271391000000001</c:v>
                </c:pt>
                <c:pt idx="1915">
                  <c:v>36.033465</c:v>
                </c:pt>
                <c:pt idx="1916">
                  <c:v>35.784010000000002</c:v>
                </c:pt>
                <c:pt idx="1917">
                  <c:v>35.513615999999999</c:v>
                </c:pt>
                <c:pt idx="1918">
                  <c:v>35.228460999999996</c:v>
                </c:pt>
                <c:pt idx="1919">
                  <c:v>34.929777000000001</c:v>
                </c:pt>
                <c:pt idx="1920">
                  <c:v>34.618907</c:v>
                </c:pt>
                <c:pt idx="1921">
                  <c:v>34.297273000000004</c:v>
                </c:pt>
                <c:pt idx="1922">
                  <c:v>33.966377999999999</c:v>
                </c:pt>
                <c:pt idx="1923">
                  <c:v>33.634720999999999</c:v>
                </c:pt>
                <c:pt idx="1924">
                  <c:v>33.290061000000001</c:v>
                </c:pt>
                <c:pt idx="1925">
                  <c:v>32.940832</c:v>
                </c:pt>
                <c:pt idx="1926">
                  <c:v>32.588650000000001</c:v>
                </c:pt>
                <c:pt idx="1927">
                  <c:v>32.235126999999999</c:v>
                </c:pt>
                <c:pt idx="1928">
                  <c:v>31.881847</c:v>
                </c:pt>
                <c:pt idx="1929">
                  <c:v>31.537513000000001</c:v>
                </c:pt>
                <c:pt idx="1930">
                  <c:v>31.189258000000002</c:v>
                </c:pt>
                <c:pt idx="1931">
                  <c:v>30.845719000000003</c:v>
                </c:pt>
                <c:pt idx="1932">
                  <c:v>30.508257</c:v>
                </c:pt>
                <c:pt idx="1933">
                  <c:v>30.178172999999997</c:v>
                </c:pt>
                <c:pt idx="1934">
                  <c:v>29.856646000000001</c:v>
                </c:pt>
                <c:pt idx="1935">
                  <c:v>29.544776000000002</c:v>
                </c:pt>
                <c:pt idx="1936">
                  <c:v>29.249583000000001</c:v>
                </c:pt>
                <c:pt idx="1937">
                  <c:v>28.959617999999999</c:v>
                </c:pt>
                <c:pt idx="1938">
                  <c:v>28.681900999999996</c:v>
                </c:pt>
                <c:pt idx="1939">
                  <c:v>28.417065000000001</c:v>
                </c:pt>
                <c:pt idx="1940">
                  <c:v>28.165628999999999</c:v>
                </c:pt>
                <c:pt idx="1941">
                  <c:v>27.927990999999999</c:v>
                </c:pt>
                <c:pt idx="1942">
                  <c:v>27.704426999999999</c:v>
                </c:pt>
                <c:pt idx="1943">
                  <c:v>27.499226</c:v>
                </c:pt>
                <c:pt idx="1944">
                  <c:v>27.303891999999998</c:v>
                </c:pt>
                <c:pt idx="1945">
                  <c:v>27.122796999999998</c:v>
                </c:pt>
                <c:pt idx="1946">
                  <c:v>26.955785000000002</c:v>
                </c:pt>
                <c:pt idx="1947">
                  <c:v>26.802620000000005</c:v>
                </c:pt>
                <c:pt idx="1948">
                  <c:v>26.662972999999997</c:v>
                </c:pt>
                <c:pt idx="1949">
                  <c:v>26.536437999999997</c:v>
                </c:pt>
                <c:pt idx="1950">
                  <c:v>26.424752999999999</c:v>
                </c:pt>
                <c:pt idx="1951">
                  <c:v>26.322742999999999</c:v>
                </c:pt>
                <c:pt idx="1952">
                  <c:v>26.232278999999998</c:v>
                </c:pt>
                <c:pt idx="1953">
                  <c:v>26.152757999999999</c:v>
                </c:pt>
                <c:pt idx="1954">
                  <c:v>26.083521000000001</c:v>
                </c:pt>
                <c:pt idx="1955">
                  <c:v>26.023906999999998</c:v>
                </c:pt>
                <c:pt idx="1956">
                  <c:v>25.974178000000002</c:v>
                </c:pt>
                <c:pt idx="1957">
                  <c:v>25.93159</c:v>
                </c:pt>
                <c:pt idx="1958">
                  <c:v>25.896581000000001</c:v>
                </c:pt>
                <c:pt idx="1959">
                  <c:v>25.868463999999999</c:v>
                </c:pt>
                <c:pt idx="1960">
                  <c:v>25.846582000000001</c:v>
                </c:pt>
                <c:pt idx="1961">
                  <c:v>25.830286999999998</c:v>
                </c:pt>
                <c:pt idx="1962">
                  <c:v>25.818961999999999</c:v>
                </c:pt>
                <c:pt idx="1963">
                  <c:v>25.812094999999999</c:v>
                </c:pt>
                <c:pt idx="1964">
                  <c:v>25.808851000000001</c:v>
                </c:pt>
                <c:pt idx="1965">
                  <c:v>25.808881</c:v>
                </c:pt>
                <c:pt idx="1966">
                  <c:v>25.811677000000003</c:v>
                </c:pt>
                <c:pt idx="1967">
                  <c:v>25.816773000000001</c:v>
                </c:pt>
                <c:pt idx="1968">
                  <c:v>25.823729</c:v>
                </c:pt>
                <c:pt idx="1969">
                  <c:v>25.832127999999997</c:v>
                </c:pt>
                <c:pt idx="1970">
                  <c:v>25.841408000000001</c:v>
                </c:pt>
                <c:pt idx="1971">
                  <c:v>25.851600000000001</c:v>
                </c:pt>
                <c:pt idx="1972">
                  <c:v>25.862208000000003</c:v>
                </c:pt>
                <c:pt idx="1973">
                  <c:v>25.872923</c:v>
                </c:pt>
                <c:pt idx="1974">
                  <c:v>25.883486000000001</c:v>
                </c:pt>
                <c:pt idx="1975">
                  <c:v>25.893623999999999</c:v>
                </c:pt>
                <c:pt idx="1976">
                  <c:v>25.903110999999999</c:v>
                </c:pt>
                <c:pt idx="1977">
                  <c:v>25.911546999999999</c:v>
                </c:pt>
                <c:pt idx="1978">
                  <c:v>25.919076999999998</c:v>
                </c:pt>
                <c:pt idx="1979">
                  <c:v>25.92531</c:v>
                </c:pt>
                <c:pt idx="1980">
                  <c:v>25.930051000000002</c:v>
                </c:pt>
                <c:pt idx="1981">
                  <c:v>25.933104</c:v>
                </c:pt>
                <c:pt idx="1982">
                  <c:v>25.934295000000002</c:v>
                </c:pt>
                <c:pt idx="1983">
                  <c:v>25.933463999999997</c:v>
                </c:pt>
                <c:pt idx="1984">
                  <c:v>25.930418000000003</c:v>
                </c:pt>
                <c:pt idx="1985">
                  <c:v>25.924956999999999</c:v>
                </c:pt>
                <c:pt idx="1986">
                  <c:v>25.916917999999999</c:v>
                </c:pt>
                <c:pt idx="1987">
                  <c:v>25.906122000000003</c:v>
                </c:pt>
                <c:pt idx="1988">
                  <c:v>25.892399999999999</c:v>
                </c:pt>
                <c:pt idx="1989">
                  <c:v>25.875581</c:v>
                </c:pt>
                <c:pt idx="1990">
                  <c:v>25.855936</c:v>
                </c:pt>
                <c:pt idx="1991">
                  <c:v>25.832491999999998</c:v>
                </c:pt>
                <c:pt idx="1992">
                  <c:v>25.805469000000002</c:v>
                </c:pt>
                <c:pt idx="1993">
                  <c:v>25.774704999999997</c:v>
                </c:pt>
                <c:pt idx="1994">
                  <c:v>25.74005</c:v>
                </c:pt>
                <c:pt idx="1995">
                  <c:v>25.701353999999995</c:v>
                </c:pt>
                <c:pt idx="1996">
                  <c:v>25.658459000000001</c:v>
                </c:pt>
                <c:pt idx="1997">
                  <c:v>25.612245999999999</c:v>
                </c:pt>
                <c:pt idx="1998">
                  <c:v>25.560637999999997</c:v>
                </c:pt>
                <c:pt idx="1999">
                  <c:v>25.504404000000001</c:v>
                </c:pt>
                <c:pt idx="2000">
                  <c:v>25.443407999999998</c:v>
                </c:pt>
                <c:pt idx="2001">
                  <c:v>25.377494999999996</c:v>
                </c:pt>
                <c:pt idx="2002">
                  <c:v>25.306509999999999</c:v>
                </c:pt>
                <c:pt idx="2003">
                  <c:v>25.230293000000003</c:v>
                </c:pt>
                <c:pt idx="2004">
                  <c:v>25.150375</c:v>
                </c:pt>
                <c:pt idx="2005">
                  <c:v>25.063258000000001</c:v>
                </c:pt>
                <c:pt idx="2006">
                  <c:v>24.970331999999999</c:v>
                </c:pt>
                <c:pt idx="2007">
                  <c:v>24.871381000000003</c:v>
                </c:pt>
                <c:pt idx="2008">
                  <c:v>24.766151000000001</c:v>
                </c:pt>
                <c:pt idx="2009">
                  <c:v>24.654388000000004</c:v>
                </c:pt>
                <c:pt idx="2010">
                  <c:v>24.538273</c:v>
                </c:pt>
                <c:pt idx="2011">
                  <c:v>24.412665999999998</c:v>
                </c:pt>
                <c:pt idx="2012">
                  <c:v>24.279574000000004</c:v>
                </c:pt>
                <c:pt idx="2013">
                  <c:v>24.138624999999998</c:v>
                </c:pt>
                <c:pt idx="2014">
                  <c:v>23.989424999999997</c:v>
                </c:pt>
                <c:pt idx="2015">
                  <c:v>23.831554999999998</c:v>
                </c:pt>
                <c:pt idx="2016">
                  <c:v>23.664580999999998</c:v>
                </c:pt>
                <c:pt idx="2017">
                  <c:v>23.491744000000004</c:v>
                </c:pt>
                <c:pt idx="2018">
                  <c:v>23.305387</c:v>
                </c:pt>
                <c:pt idx="2019">
                  <c:v>23.108537999999999</c:v>
                </c:pt>
                <c:pt idx="2020">
                  <c:v>22.90072</c:v>
                </c:pt>
                <c:pt idx="2021">
                  <c:v>22.681449000000001</c:v>
                </c:pt>
                <c:pt idx="2022">
                  <c:v>22.450271000000001</c:v>
                </c:pt>
                <c:pt idx="2023">
                  <c:v>22.206742999999999</c:v>
                </c:pt>
                <c:pt idx="2024">
                  <c:v>21.955817000000003</c:v>
                </c:pt>
                <c:pt idx="2025">
                  <c:v>21.68665</c:v>
                </c:pt>
                <c:pt idx="2026">
                  <c:v>21.404008999999999</c:v>
                </c:pt>
                <c:pt idx="2027">
                  <c:v>21.107607999999999</c:v>
                </c:pt>
                <c:pt idx="2028">
                  <c:v>20.797220000000003</c:v>
                </c:pt>
                <c:pt idx="2029">
                  <c:v>20.47269</c:v>
                </c:pt>
                <c:pt idx="2030">
                  <c:v>20.133942999999999</c:v>
                </c:pt>
                <c:pt idx="2031">
                  <c:v>19.788322999999998</c:v>
                </c:pt>
                <c:pt idx="2032">
                  <c:v>19.421511000000002</c:v>
                </c:pt>
                <c:pt idx="2033">
                  <c:v>19.040752000000001</c:v>
                </c:pt>
                <c:pt idx="2034">
                  <c:v>18.646318999999998</c:v>
                </c:pt>
                <c:pt idx="2035">
                  <c:v>18.238585</c:v>
                </c:pt>
                <c:pt idx="2036">
                  <c:v>17.818035000000002</c:v>
                </c:pt>
                <c:pt idx="2037">
                  <c:v>17.394188</c:v>
                </c:pt>
                <c:pt idx="2038">
                  <c:v>16.950047999999999</c:v>
                </c:pt>
                <c:pt idx="2039">
                  <c:v>16.495100999999998</c:v>
                </c:pt>
                <c:pt idx="2040">
                  <c:v>16.030200000000001</c:v>
                </c:pt>
                <c:pt idx="2041">
                  <c:v>15.5563</c:v>
                </c:pt>
                <c:pt idx="2042">
                  <c:v>15.074425999999999</c:v>
                </c:pt>
                <c:pt idx="2043">
                  <c:v>14.585680999999999</c:v>
                </c:pt>
                <c:pt idx="2044">
                  <c:v>14.101372000000001</c:v>
                </c:pt>
                <c:pt idx="2045">
                  <c:v>13.602515</c:v>
                </c:pt>
                <c:pt idx="2046">
                  <c:v>13.100413</c:v>
                </c:pt>
                <c:pt idx="2047">
                  <c:v>12.596356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78-416F-9B4E-29101A80D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30864"/>
        <c:axId val="292442016"/>
      </c:scatterChart>
      <c:valAx>
        <c:axId val="29243086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Energy (MeV)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442016"/>
        <c:crosses val="autoZero"/>
        <c:crossBetween val="midCat"/>
      </c:valAx>
      <c:valAx>
        <c:axId val="2924420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430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Pure Water Trial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KSU Far NaI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Sheet5!$T$2:$T$2050</c:f>
              <c:numCache>
                <c:formatCode>General</c:formatCode>
                <c:ptCount val="2049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</c:numCache>
            </c:numRef>
          </c:xVal>
          <c:yVal>
            <c:numRef>
              <c:f>Sheet5!$U$2:$U$2050</c:f>
              <c:numCache>
                <c:formatCode>General</c:formatCode>
                <c:ptCount val="2049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9</c:v>
                </c:pt>
                <c:pt idx="8">
                  <c:v>11</c:v>
                </c:pt>
                <c:pt idx="9">
                  <c:v>11</c:v>
                </c:pt>
                <c:pt idx="10">
                  <c:v>14</c:v>
                </c:pt>
                <c:pt idx="11">
                  <c:v>35</c:v>
                </c:pt>
                <c:pt idx="12">
                  <c:v>58</c:v>
                </c:pt>
                <c:pt idx="13">
                  <c:v>746</c:v>
                </c:pt>
                <c:pt idx="14">
                  <c:v>9783</c:v>
                </c:pt>
                <c:pt idx="15">
                  <c:v>20789</c:v>
                </c:pt>
                <c:pt idx="16">
                  <c:v>20732</c:v>
                </c:pt>
                <c:pt idx="17">
                  <c:v>21325</c:v>
                </c:pt>
                <c:pt idx="18">
                  <c:v>21785</c:v>
                </c:pt>
                <c:pt idx="19">
                  <c:v>20653</c:v>
                </c:pt>
                <c:pt idx="20">
                  <c:v>19076</c:v>
                </c:pt>
                <c:pt idx="21">
                  <c:v>19111</c:v>
                </c:pt>
                <c:pt idx="22">
                  <c:v>18291</c:v>
                </c:pt>
                <c:pt idx="23">
                  <c:v>17080</c:v>
                </c:pt>
                <c:pt idx="24">
                  <c:v>17004</c:v>
                </c:pt>
                <c:pt idx="25">
                  <c:v>16972</c:v>
                </c:pt>
                <c:pt idx="26">
                  <c:v>17070</c:v>
                </c:pt>
                <c:pt idx="27">
                  <c:v>17788</c:v>
                </c:pt>
                <c:pt idx="28">
                  <c:v>17315</c:v>
                </c:pt>
                <c:pt idx="29">
                  <c:v>16688</c:v>
                </c:pt>
                <c:pt idx="30">
                  <c:v>15131</c:v>
                </c:pt>
                <c:pt idx="31">
                  <c:v>14412</c:v>
                </c:pt>
                <c:pt idx="32">
                  <c:v>13329</c:v>
                </c:pt>
                <c:pt idx="33">
                  <c:v>12809</c:v>
                </c:pt>
                <c:pt idx="34">
                  <c:v>12302</c:v>
                </c:pt>
                <c:pt idx="35">
                  <c:v>12019</c:v>
                </c:pt>
                <c:pt idx="36">
                  <c:v>11584</c:v>
                </c:pt>
                <c:pt idx="37">
                  <c:v>11287</c:v>
                </c:pt>
                <c:pt idx="38">
                  <c:v>10808</c:v>
                </c:pt>
                <c:pt idx="39">
                  <c:v>10288</c:v>
                </c:pt>
                <c:pt idx="40">
                  <c:v>9927</c:v>
                </c:pt>
                <c:pt idx="41">
                  <c:v>9477</c:v>
                </c:pt>
                <c:pt idx="42">
                  <c:v>9168</c:v>
                </c:pt>
                <c:pt idx="43">
                  <c:v>8845</c:v>
                </c:pt>
                <c:pt idx="44">
                  <c:v>8570</c:v>
                </c:pt>
                <c:pt idx="45">
                  <c:v>8205</c:v>
                </c:pt>
                <c:pt idx="46">
                  <c:v>8255</c:v>
                </c:pt>
                <c:pt idx="47">
                  <c:v>7857</c:v>
                </c:pt>
                <c:pt idx="48">
                  <c:v>7788</c:v>
                </c:pt>
                <c:pt idx="49">
                  <c:v>7415</c:v>
                </c:pt>
                <c:pt idx="50">
                  <c:v>7372</c:v>
                </c:pt>
                <c:pt idx="51">
                  <c:v>6917</c:v>
                </c:pt>
                <c:pt idx="52">
                  <c:v>6890</c:v>
                </c:pt>
                <c:pt idx="53">
                  <c:v>6544</c:v>
                </c:pt>
                <c:pt idx="54">
                  <c:v>6343</c:v>
                </c:pt>
                <c:pt idx="55">
                  <c:v>6044</c:v>
                </c:pt>
                <c:pt idx="56">
                  <c:v>5706</c:v>
                </c:pt>
                <c:pt idx="57">
                  <c:v>5746</c:v>
                </c:pt>
                <c:pt idx="58">
                  <c:v>5242</c:v>
                </c:pt>
                <c:pt idx="59">
                  <c:v>5232</c:v>
                </c:pt>
                <c:pt idx="60">
                  <c:v>5118</c:v>
                </c:pt>
                <c:pt idx="61">
                  <c:v>4870</c:v>
                </c:pt>
                <c:pt idx="62">
                  <c:v>4761</c:v>
                </c:pt>
                <c:pt idx="63">
                  <c:v>4603</c:v>
                </c:pt>
                <c:pt idx="64">
                  <c:v>4436</c:v>
                </c:pt>
                <c:pt idx="65">
                  <c:v>4365</c:v>
                </c:pt>
                <c:pt idx="66">
                  <c:v>4344</c:v>
                </c:pt>
                <c:pt idx="67">
                  <c:v>4148</c:v>
                </c:pt>
                <c:pt idx="68">
                  <c:v>4041</c:v>
                </c:pt>
                <c:pt idx="69">
                  <c:v>3927</c:v>
                </c:pt>
                <c:pt idx="70">
                  <c:v>3786</c:v>
                </c:pt>
                <c:pt idx="71">
                  <c:v>3585</c:v>
                </c:pt>
                <c:pt idx="72">
                  <c:v>3607</c:v>
                </c:pt>
                <c:pt idx="73">
                  <c:v>3714</c:v>
                </c:pt>
                <c:pt idx="74">
                  <c:v>3441</c:v>
                </c:pt>
                <c:pt idx="75">
                  <c:v>3549</c:v>
                </c:pt>
                <c:pt idx="76">
                  <c:v>3435</c:v>
                </c:pt>
                <c:pt idx="77">
                  <c:v>3487</c:v>
                </c:pt>
                <c:pt idx="78">
                  <c:v>3355</c:v>
                </c:pt>
                <c:pt idx="79">
                  <c:v>3340</c:v>
                </c:pt>
                <c:pt idx="80">
                  <c:v>2996</c:v>
                </c:pt>
                <c:pt idx="81">
                  <c:v>3380</c:v>
                </c:pt>
                <c:pt idx="82">
                  <c:v>3148</c:v>
                </c:pt>
                <c:pt idx="83">
                  <c:v>3143</c:v>
                </c:pt>
                <c:pt idx="84">
                  <c:v>3079</c:v>
                </c:pt>
                <c:pt idx="85">
                  <c:v>2968</c:v>
                </c:pt>
                <c:pt idx="86">
                  <c:v>3084</c:v>
                </c:pt>
                <c:pt idx="87">
                  <c:v>2914</c:v>
                </c:pt>
                <c:pt idx="88">
                  <c:v>3022</c:v>
                </c:pt>
                <c:pt idx="89">
                  <c:v>3212</c:v>
                </c:pt>
                <c:pt idx="90">
                  <c:v>3311</c:v>
                </c:pt>
                <c:pt idx="91">
                  <c:v>3640</c:v>
                </c:pt>
                <c:pt idx="92">
                  <c:v>3961</c:v>
                </c:pt>
                <c:pt idx="93">
                  <c:v>4590</c:v>
                </c:pt>
                <c:pt idx="94">
                  <c:v>5181</c:v>
                </c:pt>
                <c:pt idx="95">
                  <c:v>5898</c:v>
                </c:pt>
                <c:pt idx="96">
                  <c:v>6512</c:v>
                </c:pt>
                <c:pt idx="97">
                  <c:v>6970</c:v>
                </c:pt>
                <c:pt idx="98">
                  <c:v>7223</c:v>
                </c:pt>
                <c:pt idx="99">
                  <c:v>7100</c:v>
                </c:pt>
                <c:pt idx="100">
                  <c:v>6740</c:v>
                </c:pt>
                <c:pt idx="101">
                  <c:v>6596</c:v>
                </c:pt>
                <c:pt idx="102">
                  <c:v>5588</c:v>
                </c:pt>
                <c:pt idx="103">
                  <c:v>4772</c:v>
                </c:pt>
                <c:pt idx="104">
                  <c:v>3854</c:v>
                </c:pt>
                <c:pt idx="105">
                  <c:v>3393</c:v>
                </c:pt>
                <c:pt idx="106">
                  <c:v>2909</c:v>
                </c:pt>
                <c:pt idx="107">
                  <c:v>2715</c:v>
                </c:pt>
                <c:pt idx="108">
                  <c:v>2434</c:v>
                </c:pt>
                <c:pt idx="109">
                  <c:v>2314</c:v>
                </c:pt>
                <c:pt idx="110">
                  <c:v>2138</c:v>
                </c:pt>
                <c:pt idx="111">
                  <c:v>1940</c:v>
                </c:pt>
                <c:pt idx="112">
                  <c:v>1815</c:v>
                </c:pt>
                <c:pt idx="113">
                  <c:v>1889</c:v>
                </c:pt>
                <c:pt idx="114">
                  <c:v>1920</c:v>
                </c:pt>
                <c:pt idx="115">
                  <c:v>1820</c:v>
                </c:pt>
                <c:pt idx="116">
                  <c:v>1857</c:v>
                </c:pt>
                <c:pt idx="117">
                  <c:v>1635</c:v>
                </c:pt>
                <c:pt idx="118">
                  <c:v>1618</c:v>
                </c:pt>
                <c:pt idx="119">
                  <c:v>1751</c:v>
                </c:pt>
                <c:pt idx="120">
                  <c:v>1709</c:v>
                </c:pt>
                <c:pt idx="121">
                  <c:v>1566</c:v>
                </c:pt>
                <c:pt idx="122">
                  <c:v>1515</c:v>
                </c:pt>
                <c:pt idx="123">
                  <c:v>1581</c:v>
                </c:pt>
                <c:pt idx="124">
                  <c:v>1622</c:v>
                </c:pt>
                <c:pt idx="125">
                  <c:v>1548</c:v>
                </c:pt>
                <c:pt idx="126">
                  <c:v>1431</c:v>
                </c:pt>
                <c:pt idx="127">
                  <c:v>1660</c:v>
                </c:pt>
                <c:pt idx="128">
                  <c:v>1639</c:v>
                </c:pt>
                <c:pt idx="129">
                  <c:v>1575</c:v>
                </c:pt>
                <c:pt idx="130">
                  <c:v>1642</c:v>
                </c:pt>
                <c:pt idx="131">
                  <c:v>1581</c:v>
                </c:pt>
                <c:pt idx="132">
                  <c:v>1476</c:v>
                </c:pt>
                <c:pt idx="133">
                  <c:v>1519</c:v>
                </c:pt>
                <c:pt idx="134">
                  <c:v>1515</c:v>
                </c:pt>
                <c:pt idx="135">
                  <c:v>1471</c:v>
                </c:pt>
                <c:pt idx="136">
                  <c:v>1446</c:v>
                </c:pt>
                <c:pt idx="137">
                  <c:v>1467</c:v>
                </c:pt>
                <c:pt idx="138">
                  <c:v>1466</c:v>
                </c:pt>
                <c:pt idx="139">
                  <c:v>1455</c:v>
                </c:pt>
                <c:pt idx="140">
                  <c:v>1466</c:v>
                </c:pt>
                <c:pt idx="141">
                  <c:v>1379</c:v>
                </c:pt>
                <c:pt idx="142">
                  <c:v>1472</c:v>
                </c:pt>
                <c:pt idx="143">
                  <c:v>1426</c:v>
                </c:pt>
                <c:pt idx="144">
                  <c:v>1280</c:v>
                </c:pt>
                <c:pt idx="145">
                  <c:v>1442</c:v>
                </c:pt>
                <c:pt idx="146">
                  <c:v>1434</c:v>
                </c:pt>
                <c:pt idx="147">
                  <c:v>1459</c:v>
                </c:pt>
                <c:pt idx="148">
                  <c:v>1369</c:v>
                </c:pt>
                <c:pt idx="149">
                  <c:v>1336</c:v>
                </c:pt>
                <c:pt idx="150">
                  <c:v>1244</c:v>
                </c:pt>
                <c:pt idx="151">
                  <c:v>1442</c:v>
                </c:pt>
                <c:pt idx="152">
                  <c:v>1293</c:v>
                </c:pt>
                <c:pt idx="153">
                  <c:v>1207</c:v>
                </c:pt>
                <c:pt idx="154">
                  <c:v>1256</c:v>
                </c:pt>
                <c:pt idx="155">
                  <c:v>1287</c:v>
                </c:pt>
                <c:pt idx="156">
                  <c:v>1132</c:v>
                </c:pt>
                <c:pt idx="157">
                  <c:v>1120</c:v>
                </c:pt>
                <c:pt idx="158">
                  <c:v>1155</c:v>
                </c:pt>
                <c:pt idx="159">
                  <c:v>1208</c:v>
                </c:pt>
                <c:pt idx="160">
                  <c:v>1173</c:v>
                </c:pt>
                <c:pt idx="161">
                  <c:v>1203</c:v>
                </c:pt>
                <c:pt idx="162">
                  <c:v>1226</c:v>
                </c:pt>
                <c:pt idx="163">
                  <c:v>1352</c:v>
                </c:pt>
                <c:pt idx="164">
                  <c:v>1252</c:v>
                </c:pt>
                <c:pt idx="165">
                  <c:v>1223</c:v>
                </c:pt>
                <c:pt idx="166">
                  <c:v>1149</c:v>
                </c:pt>
                <c:pt idx="167">
                  <c:v>1268</c:v>
                </c:pt>
                <c:pt idx="168">
                  <c:v>1203</c:v>
                </c:pt>
                <c:pt idx="169">
                  <c:v>1092</c:v>
                </c:pt>
                <c:pt idx="170">
                  <c:v>1317</c:v>
                </c:pt>
                <c:pt idx="171">
                  <c:v>1246</c:v>
                </c:pt>
                <c:pt idx="172">
                  <c:v>1075</c:v>
                </c:pt>
                <c:pt idx="173">
                  <c:v>1276</c:v>
                </c:pt>
                <c:pt idx="174">
                  <c:v>1391</c:v>
                </c:pt>
                <c:pt idx="175">
                  <c:v>1258</c:v>
                </c:pt>
                <c:pt idx="176">
                  <c:v>1222</c:v>
                </c:pt>
                <c:pt idx="177">
                  <c:v>1100</c:v>
                </c:pt>
                <c:pt idx="178">
                  <c:v>1219</c:v>
                </c:pt>
                <c:pt idx="179">
                  <c:v>1183</c:v>
                </c:pt>
                <c:pt idx="180">
                  <c:v>1097</c:v>
                </c:pt>
                <c:pt idx="181">
                  <c:v>1038</c:v>
                </c:pt>
                <c:pt idx="182">
                  <c:v>1119</c:v>
                </c:pt>
                <c:pt idx="183">
                  <c:v>995</c:v>
                </c:pt>
                <c:pt idx="184">
                  <c:v>1098</c:v>
                </c:pt>
                <c:pt idx="185">
                  <c:v>1009</c:v>
                </c:pt>
                <c:pt idx="186">
                  <c:v>1086</c:v>
                </c:pt>
                <c:pt idx="187">
                  <c:v>1014</c:v>
                </c:pt>
                <c:pt idx="188">
                  <c:v>1070</c:v>
                </c:pt>
                <c:pt idx="189">
                  <c:v>975</c:v>
                </c:pt>
                <c:pt idx="190">
                  <c:v>1009</c:v>
                </c:pt>
                <c:pt idx="191">
                  <c:v>1005</c:v>
                </c:pt>
                <c:pt idx="192">
                  <c:v>909</c:v>
                </c:pt>
                <c:pt idx="193">
                  <c:v>950</c:v>
                </c:pt>
                <c:pt idx="194">
                  <c:v>1027</c:v>
                </c:pt>
                <c:pt idx="195">
                  <c:v>1055</c:v>
                </c:pt>
                <c:pt idx="196">
                  <c:v>1092</c:v>
                </c:pt>
                <c:pt idx="197">
                  <c:v>1023</c:v>
                </c:pt>
                <c:pt idx="198">
                  <c:v>1031</c:v>
                </c:pt>
                <c:pt idx="199">
                  <c:v>1048</c:v>
                </c:pt>
                <c:pt idx="200">
                  <c:v>1148</c:v>
                </c:pt>
                <c:pt idx="201">
                  <c:v>1103</c:v>
                </c:pt>
                <c:pt idx="202">
                  <c:v>1048</c:v>
                </c:pt>
                <c:pt idx="203">
                  <c:v>1241</c:v>
                </c:pt>
                <c:pt idx="204">
                  <c:v>1066</c:v>
                </c:pt>
                <c:pt idx="205">
                  <c:v>1036</c:v>
                </c:pt>
                <c:pt idx="206">
                  <c:v>1134</c:v>
                </c:pt>
                <c:pt idx="207">
                  <c:v>1079</c:v>
                </c:pt>
                <c:pt idx="208">
                  <c:v>1054</c:v>
                </c:pt>
                <c:pt idx="209">
                  <c:v>1049</c:v>
                </c:pt>
                <c:pt idx="210">
                  <c:v>985</c:v>
                </c:pt>
                <c:pt idx="211">
                  <c:v>1031</c:v>
                </c:pt>
                <c:pt idx="212">
                  <c:v>966</c:v>
                </c:pt>
                <c:pt idx="213">
                  <c:v>985</c:v>
                </c:pt>
                <c:pt idx="214">
                  <c:v>1001</c:v>
                </c:pt>
                <c:pt idx="215">
                  <c:v>892</c:v>
                </c:pt>
                <c:pt idx="216">
                  <c:v>992</c:v>
                </c:pt>
                <c:pt idx="217">
                  <c:v>888</c:v>
                </c:pt>
                <c:pt idx="218">
                  <c:v>896</c:v>
                </c:pt>
                <c:pt idx="219">
                  <c:v>870</c:v>
                </c:pt>
                <c:pt idx="220">
                  <c:v>884</c:v>
                </c:pt>
                <c:pt idx="221">
                  <c:v>807</c:v>
                </c:pt>
                <c:pt idx="222">
                  <c:v>915</c:v>
                </c:pt>
                <c:pt idx="223">
                  <c:v>916</c:v>
                </c:pt>
                <c:pt idx="224">
                  <c:v>917</c:v>
                </c:pt>
                <c:pt idx="225">
                  <c:v>846</c:v>
                </c:pt>
                <c:pt idx="226">
                  <c:v>905</c:v>
                </c:pt>
                <c:pt idx="227">
                  <c:v>874</c:v>
                </c:pt>
                <c:pt idx="228">
                  <c:v>881</c:v>
                </c:pt>
                <c:pt idx="229">
                  <c:v>924</c:v>
                </c:pt>
                <c:pt idx="230">
                  <c:v>873</c:v>
                </c:pt>
                <c:pt idx="231">
                  <c:v>944</c:v>
                </c:pt>
                <c:pt idx="232">
                  <c:v>842</c:v>
                </c:pt>
                <c:pt idx="233">
                  <c:v>936</c:v>
                </c:pt>
                <c:pt idx="234">
                  <c:v>923</c:v>
                </c:pt>
                <c:pt idx="235">
                  <c:v>923</c:v>
                </c:pt>
                <c:pt idx="236">
                  <c:v>927</c:v>
                </c:pt>
                <c:pt idx="237">
                  <c:v>833</c:v>
                </c:pt>
                <c:pt idx="238">
                  <c:v>923</c:v>
                </c:pt>
                <c:pt idx="239">
                  <c:v>881</c:v>
                </c:pt>
                <c:pt idx="240">
                  <c:v>911</c:v>
                </c:pt>
                <c:pt idx="241">
                  <c:v>966</c:v>
                </c:pt>
                <c:pt idx="242">
                  <c:v>934</c:v>
                </c:pt>
                <c:pt idx="243">
                  <c:v>799</c:v>
                </c:pt>
                <c:pt idx="244">
                  <c:v>693</c:v>
                </c:pt>
                <c:pt idx="245">
                  <c:v>771</c:v>
                </c:pt>
                <c:pt idx="246">
                  <c:v>743</c:v>
                </c:pt>
                <c:pt idx="247">
                  <c:v>853</c:v>
                </c:pt>
                <c:pt idx="248">
                  <c:v>786</c:v>
                </c:pt>
                <c:pt idx="249">
                  <c:v>829</c:v>
                </c:pt>
                <c:pt idx="250">
                  <c:v>804</c:v>
                </c:pt>
                <c:pt idx="251">
                  <c:v>753</c:v>
                </c:pt>
                <c:pt idx="252">
                  <c:v>852</c:v>
                </c:pt>
                <c:pt idx="253">
                  <c:v>853</c:v>
                </c:pt>
                <c:pt idx="254">
                  <c:v>870</c:v>
                </c:pt>
                <c:pt idx="255">
                  <c:v>839</c:v>
                </c:pt>
                <c:pt idx="256">
                  <c:v>846</c:v>
                </c:pt>
                <c:pt idx="257">
                  <c:v>791</c:v>
                </c:pt>
                <c:pt idx="258">
                  <c:v>735</c:v>
                </c:pt>
                <c:pt idx="259">
                  <c:v>810</c:v>
                </c:pt>
                <c:pt idx="260">
                  <c:v>872</c:v>
                </c:pt>
                <c:pt idx="261">
                  <c:v>854</c:v>
                </c:pt>
                <c:pt idx="262">
                  <c:v>767</c:v>
                </c:pt>
                <c:pt idx="263">
                  <c:v>807</c:v>
                </c:pt>
                <c:pt idx="264">
                  <c:v>702</c:v>
                </c:pt>
                <c:pt idx="265">
                  <c:v>875</c:v>
                </c:pt>
                <c:pt idx="266">
                  <c:v>877</c:v>
                </c:pt>
                <c:pt idx="267">
                  <c:v>833</c:v>
                </c:pt>
                <c:pt idx="268">
                  <c:v>848</c:v>
                </c:pt>
                <c:pt idx="269">
                  <c:v>722</c:v>
                </c:pt>
                <c:pt idx="270">
                  <c:v>853</c:v>
                </c:pt>
                <c:pt idx="271">
                  <c:v>722</c:v>
                </c:pt>
                <c:pt idx="272">
                  <c:v>797</c:v>
                </c:pt>
                <c:pt idx="273">
                  <c:v>785</c:v>
                </c:pt>
                <c:pt idx="274">
                  <c:v>787</c:v>
                </c:pt>
                <c:pt idx="275">
                  <c:v>775</c:v>
                </c:pt>
                <c:pt idx="276">
                  <c:v>721</c:v>
                </c:pt>
                <c:pt idx="277">
                  <c:v>696</c:v>
                </c:pt>
                <c:pt idx="278">
                  <c:v>798</c:v>
                </c:pt>
                <c:pt idx="279">
                  <c:v>747</c:v>
                </c:pt>
                <c:pt idx="280">
                  <c:v>758</c:v>
                </c:pt>
                <c:pt idx="281">
                  <c:v>738</c:v>
                </c:pt>
                <c:pt idx="282">
                  <c:v>733</c:v>
                </c:pt>
                <c:pt idx="283">
                  <c:v>726</c:v>
                </c:pt>
                <c:pt idx="284">
                  <c:v>706</c:v>
                </c:pt>
                <c:pt idx="285">
                  <c:v>776</c:v>
                </c:pt>
                <c:pt idx="286">
                  <c:v>688</c:v>
                </c:pt>
                <c:pt idx="287">
                  <c:v>678</c:v>
                </c:pt>
                <c:pt idx="288">
                  <c:v>828</c:v>
                </c:pt>
                <c:pt idx="289">
                  <c:v>690</c:v>
                </c:pt>
                <c:pt idx="290">
                  <c:v>741</c:v>
                </c:pt>
                <c:pt idx="291">
                  <c:v>673</c:v>
                </c:pt>
                <c:pt idx="292">
                  <c:v>740</c:v>
                </c:pt>
                <c:pt idx="293">
                  <c:v>785</c:v>
                </c:pt>
                <c:pt idx="294">
                  <c:v>804</c:v>
                </c:pt>
                <c:pt idx="295">
                  <c:v>724</c:v>
                </c:pt>
                <c:pt idx="296">
                  <c:v>726</c:v>
                </c:pt>
                <c:pt idx="297">
                  <c:v>707</c:v>
                </c:pt>
                <c:pt idx="298">
                  <c:v>741</c:v>
                </c:pt>
                <c:pt idx="299">
                  <c:v>712</c:v>
                </c:pt>
                <c:pt idx="300">
                  <c:v>769</c:v>
                </c:pt>
                <c:pt idx="301">
                  <c:v>767</c:v>
                </c:pt>
                <c:pt idx="302">
                  <c:v>711</c:v>
                </c:pt>
                <c:pt idx="303">
                  <c:v>803</c:v>
                </c:pt>
                <c:pt idx="304">
                  <c:v>699</c:v>
                </c:pt>
                <c:pt idx="305">
                  <c:v>652</c:v>
                </c:pt>
                <c:pt idx="306">
                  <c:v>705</c:v>
                </c:pt>
                <c:pt idx="307">
                  <c:v>632</c:v>
                </c:pt>
                <c:pt idx="308">
                  <c:v>776</c:v>
                </c:pt>
                <c:pt idx="309">
                  <c:v>727</c:v>
                </c:pt>
                <c:pt idx="310">
                  <c:v>652</c:v>
                </c:pt>
                <c:pt idx="311">
                  <c:v>690</c:v>
                </c:pt>
                <c:pt idx="312">
                  <c:v>710</c:v>
                </c:pt>
                <c:pt idx="313">
                  <c:v>639</c:v>
                </c:pt>
                <c:pt idx="314">
                  <c:v>673</c:v>
                </c:pt>
                <c:pt idx="315">
                  <c:v>680</c:v>
                </c:pt>
                <c:pt idx="316">
                  <c:v>601</c:v>
                </c:pt>
                <c:pt idx="317">
                  <c:v>628</c:v>
                </c:pt>
                <c:pt idx="318">
                  <c:v>676</c:v>
                </c:pt>
                <c:pt idx="319">
                  <c:v>631</c:v>
                </c:pt>
                <c:pt idx="320">
                  <c:v>611</c:v>
                </c:pt>
                <c:pt idx="321">
                  <c:v>633</c:v>
                </c:pt>
                <c:pt idx="322">
                  <c:v>596</c:v>
                </c:pt>
                <c:pt idx="323">
                  <c:v>599</c:v>
                </c:pt>
                <c:pt idx="324">
                  <c:v>707</c:v>
                </c:pt>
                <c:pt idx="325">
                  <c:v>645</c:v>
                </c:pt>
                <c:pt idx="326">
                  <c:v>641</c:v>
                </c:pt>
                <c:pt idx="327">
                  <c:v>656</c:v>
                </c:pt>
                <c:pt idx="328">
                  <c:v>551</c:v>
                </c:pt>
                <c:pt idx="329">
                  <c:v>561</c:v>
                </c:pt>
                <c:pt idx="330">
                  <c:v>608</c:v>
                </c:pt>
                <c:pt idx="331">
                  <c:v>648</c:v>
                </c:pt>
                <c:pt idx="332">
                  <c:v>657</c:v>
                </c:pt>
                <c:pt idx="333">
                  <c:v>649</c:v>
                </c:pt>
                <c:pt idx="334">
                  <c:v>647</c:v>
                </c:pt>
                <c:pt idx="335">
                  <c:v>686</c:v>
                </c:pt>
                <c:pt idx="336">
                  <c:v>652</c:v>
                </c:pt>
                <c:pt idx="337">
                  <c:v>687</c:v>
                </c:pt>
                <c:pt idx="338">
                  <c:v>613</c:v>
                </c:pt>
                <c:pt idx="339">
                  <c:v>633</c:v>
                </c:pt>
                <c:pt idx="340">
                  <c:v>719</c:v>
                </c:pt>
                <c:pt idx="341">
                  <c:v>673</c:v>
                </c:pt>
                <c:pt idx="342">
                  <c:v>758</c:v>
                </c:pt>
                <c:pt idx="343">
                  <c:v>680</c:v>
                </c:pt>
                <c:pt idx="344">
                  <c:v>768</c:v>
                </c:pt>
                <c:pt idx="345">
                  <c:v>775</c:v>
                </c:pt>
                <c:pt idx="346">
                  <c:v>779</c:v>
                </c:pt>
                <c:pt idx="347">
                  <c:v>797</c:v>
                </c:pt>
                <c:pt idx="348">
                  <c:v>771</c:v>
                </c:pt>
                <c:pt idx="349">
                  <c:v>780</c:v>
                </c:pt>
                <c:pt idx="350">
                  <c:v>717</c:v>
                </c:pt>
                <c:pt idx="351">
                  <c:v>843</c:v>
                </c:pt>
                <c:pt idx="352">
                  <c:v>792</c:v>
                </c:pt>
                <c:pt idx="353">
                  <c:v>792</c:v>
                </c:pt>
                <c:pt idx="354">
                  <c:v>755</c:v>
                </c:pt>
                <c:pt idx="355">
                  <c:v>810</c:v>
                </c:pt>
                <c:pt idx="356">
                  <c:v>824</c:v>
                </c:pt>
                <c:pt idx="357">
                  <c:v>811</c:v>
                </c:pt>
                <c:pt idx="358">
                  <c:v>828</c:v>
                </c:pt>
                <c:pt idx="359">
                  <c:v>775</c:v>
                </c:pt>
                <c:pt idx="360">
                  <c:v>741</c:v>
                </c:pt>
                <c:pt idx="361">
                  <c:v>785</c:v>
                </c:pt>
                <c:pt idx="362">
                  <c:v>652</c:v>
                </c:pt>
                <c:pt idx="363">
                  <c:v>720</c:v>
                </c:pt>
                <c:pt idx="364">
                  <c:v>685</c:v>
                </c:pt>
                <c:pt idx="365">
                  <c:v>645</c:v>
                </c:pt>
                <c:pt idx="366">
                  <c:v>630</c:v>
                </c:pt>
                <c:pt idx="367">
                  <c:v>642</c:v>
                </c:pt>
                <c:pt idx="368">
                  <c:v>690</c:v>
                </c:pt>
                <c:pt idx="369">
                  <c:v>673</c:v>
                </c:pt>
                <c:pt idx="370">
                  <c:v>638</c:v>
                </c:pt>
                <c:pt idx="371">
                  <c:v>614</c:v>
                </c:pt>
                <c:pt idx="372">
                  <c:v>554</c:v>
                </c:pt>
                <c:pt idx="373">
                  <c:v>616</c:v>
                </c:pt>
                <c:pt idx="374">
                  <c:v>601</c:v>
                </c:pt>
                <c:pt idx="375">
                  <c:v>600</c:v>
                </c:pt>
                <c:pt idx="376">
                  <c:v>549</c:v>
                </c:pt>
                <c:pt idx="377">
                  <c:v>609</c:v>
                </c:pt>
                <c:pt idx="378">
                  <c:v>557</c:v>
                </c:pt>
                <c:pt idx="379">
                  <c:v>577</c:v>
                </c:pt>
                <c:pt idx="380">
                  <c:v>550</c:v>
                </c:pt>
                <c:pt idx="381">
                  <c:v>512</c:v>
                </c:pt>
                <c:pt idx="382">
                  <c:v>510</c:v>
                </c:pt>
                <c:pt idx="383">
                  <c:v>532</c:v>
                </c:pt>
                <c:pt idx="384">
                  <c:v>518</c:v>
                </c:pt>
                <c:pt idx="385">
                  <c:v>557</c:v>
                </c:pt>
                <c:pt idx="386">
                  <c:v>525</c:v>
                </c:pt>
                <c:pt idx="387">
                  <c:v>510</c:v>
                </c:pt>
                <c:pt idx="388">
                  <c:v>543</c:v>
                </c:pt>
                <c:pt idx="389">
                  <c:v>526</c:v>
                </c:pt>
                <c:pt idx="390">
                  <c:v>492</c:v>
                </c:pt>
                <c:pt idx="391">
                  <c:v>516</c:v>
                </c:pt>
                <c:pt idx="392">
                  <c:v>505</c:v>
                </c:pt>
                <c:pt idx="393">
                  <c:v>491</c:v>
                </c:pt>
                <c:pt idx="394">
                  <c:v>457</c:v>
                </c:pt>
                <c:pt idx="395">
                  <c:v>481</c:v>
                </c:pt>
                <c:pt idx="396">
                  <c:v>460</c:v>
                </c:pt>
                <c:pt idx="397">
                  <c:v>498</c:v>
                </c:pt>
                <c:pt idx="398">
                  <c:v>419</c:v>
                </c:pt>
                <c:pt idx="399">
                  <c:v>442</c:v>
                </c:pt>
                <c:pt idx="400">
                  <c:v>470</c:v>
                </c:pt>
                <c:pt idx="401">
                  <c:v>442</c:v>
                </c:pt>
                <c:pt idx="402">
                  <c:v>366</c:v>
                </c:pt>
                <c:pt idx="403">
                  <c:v>439</c:v>
                </c:pt>
                <c:pt idx="404">
                  <c:v>419</c:v>
                </c:pt>
                <c:pt idx="405">
                  <c:v>380</c:v>
                </c:pt>
                <c:pt idx="406">
                  <c:v>373</c:v>
                </c:pt>
                <c:pt idx="407">
                  <c:v>427</c:v>
                </c:pt>
                <c:pt idx="408">
                  <c:v>403</c:v>
                </c:pt>
                <c:pt idx="409">
                  <c:v>394</c:v>
                </c:pt>
                <c:pt idx="410">
                  <c:v>400</c:v>
                </c:pt>
                <c:pt idx="411">
                  <c:v>379</c:v>
                </c:pt>
                <c:pt idx="412">
                  <c:v>405</c:v>
                </c:pt>
                <c:pt idx="413">
                  <c:v>371</c:v>
                </c:pt>
                <c:pt idx="414">
                  <c:v>359</c:v>
                </c:pt>
                <c:pt idx="415">
                  <c:v>335</c:v>
                </c:pt>
                <c:pt idx="416">
                  <c:v>347</c:v>
                </c:pt>
                <c:pt idx="417">
                  <c:v>351</c:v>
                </c:pt>
                <c:pt idx="418">
                  <c:v>326</c:v>
                </c:pt>
                <c:pt idx="419">
                  <c:v>348</c:v>
                </c:pt>
                <c:pt idx="420">
                  <c:v>368</c:v>
                </c:pt>
                <c:pt idx="421">
                  <c:v>402</c:v>
                </c:pt>
                <c:pt idx="422">
                  <c:v>390</c:v>
                </c:pt>
                <c:pt idx="423">
                  <c:v>440</c:v>
                </c:pt>
                <c:pt idx="424">
                  <c:v>413</c:v>
                </c:pt>
                <c:pt idx="425">
                  <c:v>409</c:v>
                </c:pt>
                <c:pt idx="426">
                  <c:v>448</c:v>
                </c:pt>
                <c:pt idx="427">
                  <c:v>475</c:v>
                </c:pt>
                <c:pt idx="428">
                  <c:v>464</c:v>
                </c:pt>
                <c:pt idx="429">
                  <c:v>507</c:v>
                </c:pt>
                <c:pt idx="430">
                  <c:v>542</c:v>
                </c:pt>
                <c:pt idx="431">
                  <c:v>572</c:v>
                </c:pt>
                <c:pt idx="432">
                  <c:v>570</c:v>
                </c:pt>
                <c:pt idx="433">
                  <c:v>704</c:v>
                </c:pt>
                <c:pt idx="434">
                  <c:v>707</c:v>
                </c:pt>
                <c:pt idx="435">
                  <c:v>741</c:v>
                </c:pt>
                <c:pt idx="436">
                  <c:v>798</c:v>
                </c:pt>
                <c:pt idx="437">
                  <c:v>789</c:v>
                </c:pt>
                <c:pt idx="438">
                  <c:v>899</c:v>
                </c:pt>
                <c:pt idx="439">
                  <c:v>892</c:v>
                </c:pt>
                <c:pt idx="440">
                  <c:v>916</c:v>
                </c:pt>
                <c:pt idx="441">
                  <c:v>898</c:v>
                </c:pt>
                <c:pt idx="442">
                  <c:v>930</c:v>
                </c:pt>
                <c:pt idx="443">
                  <c:v>935</c:v>
                </c:pt>
                <c:pt idx="444">
                  <c:v>967</c:v>
                </c:pt>
                <c:pt idx="445">
                  <c:v>911</c:v>
                </c:pt>
                <c:pt idx="446">
                  <c:v>875</c:v>
                </c:pt>
                <c:pt idx="447">
                  <c:v>867</c:v>
                </c:pt>
                <c:pt idx="448">
                  <c:v>854</c:v>
                </c:pt>
                <c:pt idx="449">
                  <c:v>791</c:v>
                </c:pt>
                <c:pt idx="450">
                  <c:v>751</c:v>
                </c:pt>
                <c:pt idx="451">
                  <c:v>705</c:v>
                </c:pt>
                <c:pt idx="452">
                  <c:v>606</c:v>
                </c:pt>
                <c:pt idx="453">
                  <c:v>588</c:v>
                </c:pt>
                <c:pt idx="454">
                  <c:v>523</c:v>
                </c:pt>
                <c:pt idx="455">
                  <c:v>492</c:v>
                </c:pt>
                <c:pt idx="456">
                  <c:v>532</c:v>
                </c:pt>
                <c:pt idx="457">
                  <c:v>448</c:v>
                </c:pt>
                <c:pt idx="458">
                  <c:v>406</c:v>
                </c:pt>
                <c:pt idx="459">
                  <c:v>417</c:v>
                </c:pt>
                <c:pt idx="460">
                  <c:v>373</c:v>
                </c:pt>
                <c:pt idx="461">
                  <c:v>351</c:v>
                </c:pt>
                <c:pt idx="462">
                  <c:v>302</c:v>
                </c:pt>
                <c:pt idx="463">
                  <c:v>314</c:v>
                </c:pt>
                <c:pt idx="464">
                  <c:v>321</c:v>
                </c:pt>
                <c:pt idx="465">
                  <c:v>287</c:v>
                </c:pt>
                <c:pt idx="466">
                  <c:v>317</c:v>
                </c:pt>
                <c:pt idx="467">
                  <c:v>298</c:v>
                </c:pt>
                <c:pt idx="468">
                  <c:v>264</c:v>
                </c:pt>
                <c:pt idx="469">
                  <c:v>265</c:v>
                </c:pt>
                <c:pt idx="470">
                  <c:v>267</c:v>
                </c:pt>
                <c:pt idx="471">
                  <c:v>257</c:v>
                </c:pt>
                <c:pt idx="472">
                  <c:v>251</c:v>
                </c:pt>
                <c:pt idx="473">
                  <c:v>274</c:v>
                </c:pt>
                <c:pt idx="474">
                  <c:v>297</c:v>
                </c:pt>
                <c:pt idx="475">
                  <c:v>219</c:v>
                </c:pt>
                <c:pt idx="476">
                  <c:v>265</c:v>
                </c:pt>
                <c:pt idx="477">
                  <c:v>269</c:v>
                </c:pt>
                <c:pt idx="478">
                  <c:v>246</c:v>
                </c:pt>
                <c:pt idx="479">
                  <c:v>243</c:v>
                </c:pt>
                <c:pt idx="480">
                  <c:v>259</c:v>
                </c:pt>
                <c:pt idx="481">
                  <c:v>269</c:v>
                </c:pt>
                <c:pt idx="482">
                  <c:v>302</c:v>
                </c:pt>
                <c:pt idx="483">
                  <c:v>262</c:v>
                </c:pt>
                <c:pt idx="484">
                  <c:v>282</c:v>
                </c:pt>
                <c:pt idx="485">
                  <c:v>222</c:v>
                </c:pt>
                <c:pt idx="486">
                  <c:v>258</c:v>
                </c:pt>
                <c:pt idx="487">
                  <c:v>283</c:v>
                </c:pt>
                <c:pt idx="488">
                  <c:v>277</c:v>
                </c:pt>
                <c:pt idx="489">
                  <c:v>268</c:v>
                </c:pt>
                <c:pt idx="490">
                  <c:v>292</c:v>
                </c:pt>
                <c:pt idx="491">
                  <c:v>269</c:v>
                </c:pt>
                <c:pt idx="492">
                  <c:v>246</c:v>
                </c:pt>
                <c:pt idx="493">
                  <c:v>273</c:v>
                </c:pt>
                <c:pt idx="494">
                  <c:v>241</c:v>
                </c:pt>
                <c:pt idx="495">
                  <c:v>240</c:v>
                </c:pt>
                <c:pt idx="496">
                  <c:v>319</c:v>
                </c:pt>
                <c:pt idx="497">
                  <c:v>305</c:v>
                </c:pt>
                <c:pt idx="498">
                  <c:v>281</c:v>
                </c:pt>
                <c:pt idx="499">
                  <c:v>236</c:v>
                </c:pt>
                <c:pt idx="500">
                  <c:v>258</c:v>
                </c:pt>
                <c:pt idx="501">
                  <c:v>290</c:v>
                </c:pt>
                <c:pt idx="502">
                  <c:v>262</c:v>
                </c:pt>
                <c:pt idx="503">
                  <c:v>235</c:v>
                </c:pt>
                <c:pt idx="504">
                  <c:v>253</c:v>
                </c:pt>
                <c:pt idx="505">
                  <c:v>267</c:v>
                </c:pt>
                <c:pt idx="506">
                  <c:v>280</c:v>
                </c:pt>
                <c:pt idx="507">
                  <c:v>259</c:v>
                </c:pt>
                <c:pt idx="508">
                  <c:v>266</c:v>
                </c:pt>
                <c:pt idx="509">
                  <c:v>264</c:v>
                </c:pt>
                <c:pt idx="510">
                  <c:v>247</c:v>
                </c:pt>
                <c:pt idx="511">
                  <c:v>243</c:v>
                </c:pt>
                <c:pt idx="512">
                  <c:v>265</c:v>
                </c:pt>
                <c:pt idx="513">
                  <c:v>264</c:v>
                </c:pt>
                <c:pt idx="514">
                  <c:v>280</c:v>
                </c:pt>
                <c:pt idx="515">
                  <c:v>231</c:v>
                </c:pt>
                <c:pt idx="516">
                  <c:v>243</c:v>
                </c:pt>
                <c:pt idx="517">
                  <c:v>235</c:v>
                </c:pt>
                <c:pt idx="518">
                  <c:v>254</c:v>
                </c:pt>
                <c:pt idx="519">
                  <c:v>248</c:v>
                </c:pt>
                <c:pt idx="520">
                  <c:v>256</c:v>
                </c:pt>
                <c:pt idx="521">
                  <c:v>239</c:v>
                </c:pt>
                <c:pt idx="522">
                  <c:v>246</c:v>
                </c:pt>
                <c:pt idx="523">
                  <c:v>289</c:v>
                </c:pt>
                <c:pt idx="524">
                  <c:v>267</c:v>
                </c:pt>
                <c:pt idx="525">
                  <c:v>252</c:v>
                </c:pt>
                <c:pt idx="526">
                  <c:v>261</c:v>
                </c:pt>
                <c:pt idx="527">
                  <c:v>250</c:v>
                </c:pt>
                <c:pt idx="528">
                  <c:v>242</c:v>
                </c:pt>
                <c:pt idx="529">
                  <c:v>246</c:v>
                </c:pt>
                <c:pt idx="530">
                  <c:v>250</c:v>
                </c:pt>
                <c:pt idx="531">
                  <c:v>237</c:v>
                </c:pt>
                <c:pt idx="532">
                  <c:v>260</c:v>
                </c:pt>
                <c:pt idx="533">
                  <c:v>236</c:v>
                </c:pt>
                <c:pt idx="534">
                  <c:v>234</c:v>
                </c:pt>
                <c:pt idx="535">
                  <c:v>254</c:v>
                </c:pt>
                <c:pt idx="536">
                  <c:v>227</c:v>
                </c:pt>
                <c:pt idx="537">
                  <c:v>240</c:v>
                </c:pt>
                <c:pt idx="538">
                  <c:v>215</c:v>
                </c:pt>
                <c:pt idx="539">
                  <c:v>252</c:v>
                </c:pt>
                <c:pt idx="540">
                  <c:v>238</c:v>
                </c:pt>
                <c:pt idx="541">
                  <c:v>212</c:v>
                </c:pt>
                <c:pt idx="542">
                  <c:v>233</c:v>
                </c:pt>
                <c:pt idx="543">
                  <c:v>232</c:v>
                </c:pt>
                <c:pt idx="544">
                  <c:v>252</c:v>
                </c:pt>
                <c:pt idx="545">
                  <c:v>210</c:v>
                </c:pt>
                <c:pt idx="546">
                  <c:v>248</c:v>
                </c:pt>
                <c:pt idx="547">
                  <c:v>245</c:v>
                </c:pt>
                <c:pt idx="548">
                  <c:v>233</c:v>
                </c:pt>
                <c:pt idx="549">
                  <c:v>237</c:v>
                </c:pt>
                <c:pt idx="550">
                  <c:v>218</c:v>
                </c:pt>
                <c:pt idx="551">
                  <c:v>233</c:v>
                </c:pt>
                <c:pt idx="552">
                  <c:v>229</c:v>
                </c:pt>
                <c:pt idx="553">
                  <c:v>197</c:v>
                </c:pt>
                <c:pt idx="554">
                  <c:v>228</c:v>
                </c:pt>
                <c:pt idx="555">
                  <c:v>213</c:v>
                </c:pt>
                <c:pt idx="556">
                  <c:v>223</c:v>
                </c:pt>
                <c:pt idx="557">
                  <c:v>220</c:v>
                </c:pt>
                <c:pt idx="558">
                  <c:v>206</c:v>
                </c:pt>
                <c:pt idx="559">
                  <c:v>172</c:v>
                </c:pt>
                <c:pt idx="560">
                  <c:v>224</c:v>
                </c:pt>
                <c:pt idx="561">
                  <c:v>223</c:v>
                </c:pt>
                <c:pt idx="562">
                  <c:v>206</c:v>
                </c:pt>
                <c:pt idx="563">
                  <c:v>255</c:v>
                </c:pt>
                <c:pt idx="564">
                  <c:v>214</c:v>
                </c:pt>
                <c:pt idx="565">
                  <c:v>195</c:v>
                </c:pt>
                <c:pt idx="566">
                  <c:v>205</c:v>
                </c:pt>
                <c:pt idx="567">
                  <c:v>195</c:v>
                </c:pt>
                <c:pt idx="568">
                  <c:v>192</c:v>
                </c:pt>
                <c:pt idx="569">
                  <c:v>230</c:v>
                </c:pt>
                <c:pt idx="570">
                  <c:v>232</c:v>
                </c:pt>
                <c:pt idx="571">
                  <c:v>186</c:v>
                </c:pt>
                <c:pt idx="572">
                  <c:v>227</c:v>
                </c:pt>
                <c:pt idx="573">
                  <c:v>171</c:v>
                </c:pt>
                <c:pt idx="574">
                  <c:v>194</c:v>
                </c:pt>
                <c:pt idx="575">
                  <c:v>204</c:v>
                </c:pt>
                <c:pt idx="576">
                  <c:v>205</c:v>
                </c:pt>
                <c:pt idx="577">
                  <c:v>205</c:v>
                </c:pt>
                <c:pt idx="578">
                  <c:v>212</c:v>
                </c:pt>
                <c:pt idx="579">
                  <c:v>216</c:v>
                </c:pt>
                <c:pt idx="580">
                  <c:v>196</c:v>
                </c:pt>
                <c:pt idx="581">
                  <c:v>218</c:v>
                </c:pt>
                <c:pt idx="582">
                  <c:v>233</c:v>
                </c:pt>
                <c:pt idx="583">
                  <c:v>230</c:v>
                </c:pt>
                <c:pt idx="584">
                  <c:v>212</c:v>
                </c:pt>
                <c:pt idx="585">
                  <c:v>220</c:v>
                </c:pt>
                <c:pt idx="586">
                  <c:v>210</c:v>
                </c:pt>
                <c:pt idx="587">
                  <c:v>252</c:v>
                </c:pt>
                <c:pt idx="588">
                  <c:v>233</c:v>
                </c:pt>
                <c:pt idx="589">
                  <c:v>217</c:v>
                </c:pt>
                <c:pt idx="590">
                  <c:v>241</c:v>
                </c:pt>
                <c:pt idx="591">
                  <c:v>239</c:v>
                </c:pt>
                <c:pt idx="592">
                  <c:v>212</c:v>
                </c:pt>
                <c:pt idx="593">
                  <c:v>227</c:v>
                </c:pt>
                <c:pt idx="594">
                  <c:v>245</c:v>
                </c:pt>
                <c:pt idx="595">
                  <c:v>228</c:v>
                </c:pt>
                <c:pt idx="596">
                  <c:v>211</c:v>
                </c:pt>
                <c:pt idx="597">
                  <c:v>231</c:v>
                </c:pt>
                <c:pt idx="598">
                  <c:v>235</c:v>
                </c:pt>
                <c:pt idx="599">
                  <c:v>256</c:v>
                </c:pt>
                <c:pt idx="600">
                  <c:v>242</c:v>
                </c:pt>
                <c:pt idx="601">
                  <c:v>240</c:v>
                </c:pt>
                <c:pt idx="602">
                  <c:v>237</c:v>
                </c:pt>
                <c:pt idx="603">
                  <c:v>220</c:v>
                </c:pt>
                <c:pt idx="604">
                  <c:v>245</c:v>
                </c:pt>
                <c:pt idx="605">
                  <c:v>268</c:v>
                </c:pt>
                <c:pt idx="606">
                  <c:v>225</c:v>
                </c:pt>
                <c:pt idx="607">
                  <c:v>221</c:v>
                </c:pt>
                <c:pt idx="608">
                  <c:v>204</c:v>
                </c:pt>
                <c:pt idx="609">
                  <c:v>221</c:v>
                </c:pt>
                <c:pt idx="610">
                  <c:v>200</c:v>
                </c:pt>
                <c:pt idx="611">
                  <c:v>227</c:v>
                </c:pt>
                <c:pt idx="612">
                  <c:v>194</c:v>
                </c:pt>
                <c:pt idx="613">
                  <c:v>219</c:v>
                </c:pt>
                <c:pt idx="614">
                  <c:v>188</c:v>
                </c:pt>
                <c:pt idx="615">
                  <c:v>226</c:v>
                </c:pt>
                <c:pt idx="616">
                  <c:v>199</c:v>
                </c:pt>
                <c:pt idx="617">
                  <c:v>203</c:v>
                </c:pt>
                <c:pt idx="618">
                  <c:v>199</c:v>
                </c:pt>
                <c:pt idx="619">
                  <c:v>203</c:v>
                </c:pt>
                <c:pt idx="620">
                  <c:v>196</c:v>
                </c:pt>
                <c:pt idx="621">
                  <c:v>174</c:v>
                </c:pt>
                <c:pt idx="622">
                  <c:v>186</c:v>
                </c:pt>
                <c:pt idx="623">
                  <c:v>188</c:v>
                </c:pt>
                <c:pt idx="624">
                  <c:v>214</c:v>
                </c:pt>
                <c:pt idx="625">
                  <c:v>202</c:v>
                </c:pt>
                <c:pt idx="626">
                  <c:v>190</c:v>
                </c:pt>
                <c:pt idx="627">
                  <c:v>170</c:v>
                </c:pt>
                <c:pt idx="628">
                  <c:v>187</c:v>
                </c:pt>
                <c:pt idx="629">
                  <c:v>224</c:v>
                </c:pt>
                <c:pt idx="630">
                  <c:v>179</c:v>
                </c:pt>
                <c:pt idx="631">
                  <c:v>150</c:v>
                </c:pt>
                <c:pt idx="632">
                  <c:v>196</c:v>
                </c:pt>
                <c:pt idx="633">
                  <c:v>199</c:v>
                </c:pt>
                <c:pt idx="634">
                  <c:v>182</c:v>
                </c:pt>
                <c:pt idx="635">
                  <c:v>192</c:v>
                </c:pt>
                <c:pt idx="636">
                  <c:v>201</c:v>
                </c:pt>
                <c:pt idx="637">
                  <c:v>169</c:v>
                </c:pt>
                <c:pt idx="638">
                  <c:v>207</c:v>
                </c:pt>
                <c:pt idx="639">
                  <c:v>198</c:v>
                </c:pt>
                <c:pt idx="640">
                  <c:v>207</c:v>
                </c:pt>
                <c:pt idx="641">
                  <c:v>182</c:v>
                </c:pt>
                <c:pt idx="642">
                  <c:v>193</c:v>
                </c:pt>
                <c:pt idx="643">
                  <c:v>183</c:v>
                </c:pt>
                <c:pt idx="644">
                  <c:v>184</c:v>
                </c:pt>
                <c:pt idx="645">
                  <c:v>163</c:v>
                </c:pt>
                <c:pt idx="646">
                  <c:v>185</c:v>
                </c:pt>
                <c:pt idx="647">
                  <c:v>197</c:v>
                </c:pt>
                <c:pt idx="648">
                  <c:v>192</c:v>
                </c:pt>
                <c:pt idx="649">
                  <c:v>183</c:v>
                </c:pt>
                <c:pt idx="650">
                  <c:v>206</c:v>
                </c:pt>
                <c:pt idx="651">
                  <c:v>171</c:v>
                </c:pt>
                <c:pt idx="652">
                  <c:v>201</c:v>
                </c:pt>
                <c:pt idx="653">
                  <c:v>167</c:v>
                </c:pt>
                <c:pt idx="654">
                  <c:v>206</c:v>
                </c:pt>
                <c:pt idx="655">
                  <c:v>167</c:v>
                </c:pt>
                <c:pt idx="656">
                  <c:v>191</c:v>
                </c:pt>
                <c:pt idx="657">
                  <c:v>200</c:v>
                </c:pt>
                <c:pt idx="658">
                  <c:v>176</c:v>
                </c:pt>
                <c:pt idx="659">
                  <c:v>195</c:v>
                </c:pt>
                <c:pt idx="660">
                  <c:v>174</c:v>
                </c:pt>
                <c:pt idx="661">
                  <c:v>177</c:v>
                </c:pt>
                <c:pt idx="662">
                  <c:v>162</c:v>
                </c:pt>
                <c:pt idx="663">
                  <c:v>183</c:v>
                </c:pt>
                <c:pt idx="664">
                  <c:v>179</c:v>
                </c:pt>
                <c:pt idx="665">
                  <c:v>177</c:v>
                </c:pt>
                <c:pt idx="666">
                  <c:v>176</c:v>
                </c:pt>
                <c:pt idx="667">
                  <c:v>169</c:v>
                </c:pt>
                <c:pt idx="668">
                  <c:v>181</c:v>
                </c:pt>
                <c:pt idx="669">
                  <c:v>144</c:v>
                </c:pt>
                <c:pt idx="670">
                  <c:v>147</c:v>
                </c:pt>
                <c:pt idx="671">
                  <c:v>171</c:v>
                </c:pt>
                <c:pt idx="672">
                  <c:v>155</c:v>
                </c:pt>
                <c:pt idx="673">
                  <c:v>171</c:v>
                </c:pt>
                <c:pt idx="674">
                  <c:v>168</c:v>
                </c:pt>
                <c:pt idx="675">
                  <c:v>166</c:v>
                </c:pt>
                <c:pt idx="676">
                  <c:v>186</c:v>
                </c:pt>
                <c:pt idx="677">
                  <c:v>172</c:v>
                </c:pt>
                <c:pt idx="678">
                  <c:v>190</c:v>
                </c:pt>
                <c:pt idx="679">
                  <c:v>156</c:v>
                </c:pt>
                <c:pt idx="680">
                  <c:v>173</c:v>
                </c:pt>
                <c:pt idx="681">
                  <c:v>169</c:v>
                </c:pt>
                <c:pt idx="682">
                  <c:v>189</c:v>
                </c:pt>
                <c:pt idx="683">
                  <c:v>158</c:v>
                </c:pt>
                <c:pt idx="684">
                  <c:v>183</c:v>
                </c:pt>
                <c:pt idx="685">
                  <c:v>178</c:v>
                </c:pt>
                <c:pt idx="686">
                  <c:v>155</c:v>
                </c:pt>
                <c:pt idx="687">
                  <c:v>164</c:v>
                </c:pt>
                <c:pt idx="688">
                  <c:v>178</c:v>
                </c:pt>
                <c:pt idx="689">
                  <c:v>155</c:v>
                </c:pt>
                <c:pt idx="690">
                  <c:v>146</c:v>
                </c:pt>
                <c:pt idx="691">
                  <c:v>179</c:v>
                </c:pt>
                <c:pt idx="692">
                  <c:v>162</c:v>
                </c:pt>
                <c:pt idx="693">
                  <c:v>154</c:v>
                </c:pt>
                <c:pt idx="694">
                  <c:v>151</c:v>
                </c:pt>
                <c:pt idx="695">
                  <c:v>148</c:v>
                </c:pt>
                <c:pt idx="696">
                  <c:v>167</c:v>
                </c:pt>
                <c:pt idx="697">
                  <c:v>180</c:v>
                </c:pt>
                <c:pt idx="698">
                  <c:v>135</c:v>
                </c:pt>
                <c:pt idx="699">
                  <c:v>171</c:v>
                </c:pt>
                <c:pt idx="700">
                  <c:v>162</c:v>
                </c:pt>
                <c:pt idx="701">
                  <c:v>170</c:v>
                </c:pt>
                <c:pt idx="702">
                  <c:v>149</c:v>
                </c:pt>
                <c:pt idx="703">
                  <c:v>166</c:v>
                </c:pt>
                <c:pt idx="704">
                  <c:v>152</c:v>
                </c:pt>
                <c:pt idx="705">
                  <c:v>169</c:v>
                </c:pt>
                <c:pt idx="706">
                  <c:v>158</c:v>
                </c:pt>
                <c:pt idx="707">
                  <c:v>154</c:v>
                </c:pt>
                <c:pt idx="708">
                  <c:v>135</c:v>
                </c:pt>
                <c:pt idx="709">
                  <c:v>141</c:v>
                </c:pt>
                <c:pt idx="710">
                  <c:v>159</c:v>
                </c:pt>
                <c:pt idx="711">
                  <c:v>177</c:v>
                </c:pt>
                <c:pt idx="712">
                  <c:v>158</c:v>
                </c:pt>
                <c:pt idx="713">
                  <c:v>182</c:v>
                </c:pt>
                <c:pt idx="714">
                  <c:v>129</c:v>
                </c:pt>
                <c:pt idx="715">
                  <c:v>160</c:v>
                </c:pt>
                <c:pt idx="716">
                  <c:v>148</c:v>
                </c:pt>
                <c:pt idx="717">
                  <c:v>192</c:v>
                </c:pt>
                <c:pt idx="718">
                  <c:v>166</c:v>
                </c:pt>
                <c:pt idx="719">
                  <c:v>157</c:v>
                </c:pt>
                <c:pt idx="720">
                  <c:v>192</c:v>
                </c:pt>
                <c:pt idx="721">
                  <c:v>180</c:v>
                </c:pt>
                <c:pt idx="722">
                  <c:v>154</c:v>
                </c:pt>
                <c:pt idx="723">
                  <c:v>129</c:v>
                </c:pt>
                <c:pt idx="724">
                  <c:v>198</c:v>
                </c:pt>
                <c:pt idx="725">
                  <c:v>160</c:v>
                </c:pt>
                <c:pt idx="726">
                  <c:v>147</c:v>
                </c:pt>
                <c:pt idx="727">
                  <c:v>140</c:v>
                </c:pt>
                <c:pt idx="728">
                  <c:v>153</c:v>
                </c:pt>
                <c:pt idx="729">
                  <c:v>143</c:v>
                </c:pt>
                <c:pt idx="730">
                  <c:v>166</c:v>
                </c:pt>
                <c:pt idx="731">
                  <c:v>171</c:v>
                </c:pt>
                <c:pt idx="732">
                  <c:v>173</c:v>
                </c:pt>
                <c:pt idx="733">
                  <c:v>145</c:v>
                </c:pt>
                <c:pt idx="734">
                  <c:v>154</c:v>
                </c:pt>
                <c:pt idx="735">
                  <c:v>170</c:v>
                </c:pt>
                <c:pt idx="736">
                  <c:v>154</c:v>
                </c:pt>
                <c:pt idx="737">
                  <c:v>161</c:v>
                </c:pt>
                <c:pt idx="738">
                  <c:v>144</c:v>
                </c:pt>
                <c:pt idx="739">
                  <c:v>162</c:v>
                </c:pt>
                <c:pt idx="740">
                  <c:v>164</c:v>
                </c:pt>
                <c:pt idx="741">
                  <c:v>172</c:v>
                </c:pt>
                <c:pt idx="742">
                  <c:v>168</c:v>
                </c:pt>
                <c:pt idx="743">
                  <c:v>162</c:v>
                </c:pt>
                <c:pt idx="744">
                  <c:v>167</c:v>
                </c:pt>
                <c:pt idx="745">
                  <c:v>175</c:v>
                </c:pt>
                <c:pt idx="746">
                  <c:v>141</c:v>
                </c:pt>
                <c:pt idx="747">
                  <c:v>160</c:v>
                </c:pt>
                <c:pt idx="748">
                  <c:v>161</c:v>
                </c:pt>
                <c:pt idx="749">
                  <c:v>156</c:v>
                </c:pt>
                <c:pt idx="750">
                  <c:v>162</c:v>
                </c:pt>
                <c:pt idx="751">
                  <c:v>131</c:v>
                </c:pt>
                <c:pt idx="752">
                  <c:v>170</c:v>
                </c:pt>
                <c:pt idx="753">
                  <c:v>170</c:v>
                </c:pt>
                <c:pt idx="754">
                  <c:v>156</c:v>
                </c:pt>
                <c:pt idx="755">
                  <c:v>159</c:v>
                </c:pt>
                <c:pt idx="756">
                  <c:v>160</c:v>
                </c:pt>
                <c:pt idx="757">
                  <c:v>136</c:v>
                </c:pt>
                <c:pt idx="758">
                  <c:v>157</c:v>
                </c:pt>
                <c:pt idx="759">
                  <c:v>153</c:v>
                </c:pt>
                <c:pt idx="760">
                  <c:v>158</c:v>
                </c:pt>
                <c:pt idx="761">
                  <c:v>156</c:v>
                </c:pt>
                <c:pt idx="762">
                  <c:v>143</c:v>
                </c:pt>
                <c:pt idx="763">
                  <c:v>143</c:v>
                </c:pt>
                <c:pt idx="764">
                  <c:v>142</c:v>
                </c:pt>
                <c:pt idx="765">
                  <c:v>138</c:v>
                </c:pt>
                <c:pt idx="766">
                  <c:v>154</c:v>
                </c:pt>
                <c:pt idx="767">
                  <c:v>146</c:v>
                </c:pt>
                <c:pt idx="768">
                  <c:v>157</c:v>
                </c:pt>
                <c:pt idx="769">
                  <c:v>164</c:v>
                </c:pt>
                <c:pt idx="770">
                  <c:v>120</c:v>
                </c:pt>
                <c:pt idx="771">
                  <c:v>146</c:v>
                </c:pt>
                <c:pt idx="772">
                  <c:v>126</c:v>
                </c:pt>
                <c:pt idx="773">
                  <c:v>146</c:v>
                </c:pt>
                <c:pt idx="774">
                  <c:v>149</c:v>
                </c:pt>
                <c:pt idx="775">
                  <c:v>141</c:v>
                </c:pt>
                <c:pt idx="776">
                  <c:v>145</c:v>
                </c:pt>
                <c:pt idx="777">
                  <c:v>144</c:v>
                </c:pt>
                <c:pt idx="778">
                  <c:v>140</c:v>
                </c:pt>
                <c:pt idx="779">
                  <c:v>147</c:v>
                </c:pt>
                <c:pt idx="780">
                  <c:v>132</c:v>
                </c:pt>
                <c:pt idx="781">
                  <c:v>147</c:v>
                </c:pt>
                <c:pt idx="782">
                  <c:v>155</c:v>
                </c:pt>
                <c:pt idx="783">
                  <c:v>140</c:v>
                </c:pt>
                <c:pt idx="784">
                  <c:v>141</c:v>
                </c:pt>
                <c:pt idx="785">
                  <c:v>144</c:v>
                </c:pt>
                <c:pt idx="786">
                  <c:v>134</c:v>
                </c:pt>
                <c:pt idx="787">
                  <c:v>120</c:v>
                </c:pt>
                <c:pt idx="788">
                  <c:v>134</c:v>
                </c:pt>
                <c:pt idx="789">
                  <c:v>129</c:v>
                </c:pt>
                <c:pt idx="790">
                  <c:v>159</c:v>
                </c:pt>
                <c:pt idx="791">
                  <c:v>133</c:v>
                </c:pt>
                <c:pt idx="792">
                  <c:v>133</c:v>
                </c:pt>
                <c:pt idx="793">
                  <c:v>148</c:v>
                </c:pt>
                <c:pt idx="794">
                  <c:v>144</c:v>
                </c:pt>
                <c:pt idx="795">
                  <c:v>126</c:v>
                </c:pt>
                <c:pt idx="796">
                  <c:v>130</c:v>
                </c:pt>
                <c:pt idx="797">
                  <c:v>140</c:v>
                </c:pt>
                <c:pt idx="798">
                  <c:v>119</c:v>
                </c:pt>
                <c:pt idx="799">
                  <c:v>138</c:v>
                </c:pt>
                <c:pt idx="800">
                  <c:v>141</c:v>
                </c:pt>
                <c:pt idx="801">
                  <c:v>129</c:v>
                </c:pt>
                <c:pt idx="802">
                  <c:v>144</c:v>
                </c:pt>
                <c:pt idx="803">
                  <c:v>144</c:v>
                </c:pt>
                <c:pt idx="804">
                  <c:v>136</c:v>
                </c:pt>
                <c:pt idx="805">
                  <c:v>147</c:v>
                </c:pt>
                <c:pt idx="806">
                  <c:v>118</c:v>
                </c:pt>
                <c:pt idx="807">
                  <c:v>142</c:v>
                </c:pt>
                <c:pt idx="808">
                  <c:v>144</c:v>
                </c:pt>
                <c:pt idx="809">
                  <c:v>131</c:v>
                </c:pt>
                <c:pt idx="810">
                  <c:v>115</c:v>
                </c:pt>
                <c:pt idx="811">
                  <c:v>137</c:v>
                </c:pt>
                <c:pt idx="812">
                  <c:v>135</c:v>
                </c:pt>
                <c:pt idx="813">
                  <c:v>129</c:v>
                </c:pt>
                <c:pt idx="814">
                  <c:v>132</c:v>
                </c:pt>
                <c:pt idx="815">
                  <c:v>135</c:v>
                </c:pt>
                <c:pt idx="816">
                  <c:v>122</c:v>
                </c:pt>
                <c:pt idx="817">
                  <c:v>129</c:v>
                </c:pt>
                <c:pt idx="818">
                  <c:v>138</c:v>
                </c:pt>
                <c:pt idx="819">
                  <c:v>142</c:v>
                </c:pt>
                <c:pt idx="820">
                  <c:v>128</c:v>
                </c:pt>
                <c:pt idx="821">
                  <c:v>133</c:v>
                </c:pt>
                <c:pt idx="822">
                  <c:v>125</c:v>
                </c:pt>
                <c:pt idx="823">
                  <c:v>128</c:v>
                </c:pt>
                <c:pt idx="824">
                  <c:v>126</c:v>
                </c:pt>
                <c:pt idx="825">
                  <c:v>114</c:v>
                </c:pt>
                <c:pt idx="826">
                  <c:v>97</c:v>
                </c:pt>
                <c:pt idx="827">
                  <c:v>136</c:v>
                </c:pt>
                <c:pt idx="828">
                  <c:v>121</c:v>
                </c:pt>
                <c:pt idx="829">
                  <c:v>119</c:v>
                </c:pt>
                <c:pt idx="830">
                  <c:v>115</c:v>
                </c:pt>
                <c:pt idx="831">
                  <c:v>86</c:v>
                </c:pt>
                <c:pt idx="832">
                  <c:v>140</c:v>
                </c:pt>
                <c:pt idx="833">
                  <c:v>104</c:v>
                </c:pt>
                <c:pt idx="834">
                  <c:v>117</c:v>
                </c:pt>
                <c:pt idx="835">
                  <c:v>111</c:v>
                </c:pt>
                <c:pt idx="836">
                  <c:v>108</c:v>
                </c:pt>
                <c:pt idx="837">
                  <c:v>113</c:v>
                </c:pt>
                <c:pt idx="838">
                  <c:v>109</c:v>
                </c:pt>
                <c:pt idx="839">
                  <c:v>139</c:v>
                </c:pt>
                <c:pt idx="840">
                  <c:v>135</c:v>
                </c:pt>
                <c:pt idx="841">
                  <c:v>137</c:v>
                </c:pt>
                <c:pt idx="842">
                  <c:v>124</c:v>
                </c:pt>
                <c:pt idx="843">
                  <c:v>141</c:v>
                </c:pt>
                <c:pt idx="844">
                  <c:v>119</c:v>
                </c:pt>
                <c:pt idx="845">
                  <c:v>128</c:v>
                </c:pt>
                <c:pt idx="846">
                  <c:v>146</c:v>
                </c:pt>
                <c:pt idx="847">
                  <c:v>109</c:v>
                </c:pt>
                <c:pt idx="848">
                  <c:v>133</c:v>
                </c:pt>
                <c:pt idx="849">
                  <c:v>112</c:v>
                </c:pt>
                <c:pt idx="850">
                  <c:v>144</c:v>
                </c:pt>
                <c:pt idx="851">
                  <c:v>111</c:v>
                </c:pt>
                <c:pt idx="852">
                  <c:v>107</c:v>
                </c:pt>
                <c:pt idx="853">
                  <c:v>148</c:v>
                </c:pt>
                <c:pt idx="854">
                  <c:v>113</c:v>
                </c:pt>
                <c:pt idx="855">
                  <c:v>137</c:v>
                </c:pt>
                <c:pt idx="856">
                  <c:v>128</c:v>
                </c:pt>
                <c:pt idx="857">
                  <c:v>147</c:v>
                </c:pt>
                <c:pt idx="858">
                  <c:v>129</c:v>
                </c:pt>
                <c:pt idx="859">
                  <c:v>121</c:v>
                </c:pt>
                <c:pt idx="860">
                  <c:v>102</c:v>
                </c:pt>
                <c:pt idx="861">
                  <c:v>93</c:v>
                </c:pt>
                <c:pt idx="862">
                  <c:v>121</c:v>
                </c:pt>
                <c:pt idx="863">
                  <c:v>123</c:v>
                </c:pt>
                <c:pt idx="864">
                  <c:v>121</c:v>
                </c:pt>
                <c:pt idx="865">
                  <c:v>136</c:v>
                </c:pt>
                <c:pt idx="866">
                  <c:v>150</c:v>
                </c:pt>
                <c:pt idx="867">
                  <c:v>115</c:v>
                </c:pt>
                <c:pt idx="868">
                  <c:v>135</c:v>
                </c:pt>
                <c:pt idx="869">
                  <c:v>121</c:v>
                </c:pt>
                <c:pt idx="870">
                  <c:v>130</c:v>
                </c:pt>
                <c:pt idx="871">
                  <c:v>121</c:v>
                </c:pt>
                <c:pt idx="872">
                  <c:v>109</c:v>
                </c:pt>
                <c:pt idx="873">
                  <c:v>117</c:v>
                </c:pt>
                <c:pt idx="874">
                  <c:v>110</c:v>
                </c:pt>
                <c:pt idx="875">
                  <c:v>105</c:v>
                </c:pt>
                <c:pt idx="876">
                  <c:v>120</c:v>
                </c:pt>
                <c:pt idx="877">
                  <c:v>116</c:v>
                </c:pt>
                <c:pt idx="878">
                  <c:v>111</c:v>
                </c:pt>
                <c:pt idx="879">
                  <c:v>114</c:v>
                </c:pt>
                <c:pt idx="880">
                  <c:v>110</c:v>
                </c:pt>
                <c:pt idx="881">
                  <c:v>121</c:v>
                </c:pt>
                <c:pt idx="882">
                  <c:v>129</c:v>
                </c:pt>
                <c:pt idx="883">
                  <c:v>119</c:v>
                </c:pt>
                <c:pt idx="884">
                  <c:v>120</c:v>
                </c:pt>
                <c:pt idx="885">
                  <c:v>109</c:v>
                </c:pt>
                <c:pt idx="886">
                  <c:v>101</c:v>
                </c:pt>
                <c:pt idx="887">
                  <c:v>107</c:v>
                </c:pt>
                <c:pt idx="888">
                  <c:v>131</c:v>
                </c:pt>
                <c:pt idx="889">
                  <c:v>120</c:v>
                </c:pt>
                <c:pt idx="890">
                  <c:v>93</c:v>
                </c:pt>
                <c:pt idx="891">
                  <c:v>113</c:v>
                </c:pt>
                <c:pt idx="892">
                  <c:v>110</c:v>
                </c:pt>
                <c:pt idx="893">
                  <c:v>121</c:v>
                </c:pt>
                <c:pt idx="894">
                  <c:v>111</c:v>
                </c:pt>
                <c:pt idx="895">
                  <c:v>105</c:v>
                </c:pt>
                <c:pt idx="896">
                  <c:v>88</c:v>
                </c:pt>
                <c:pt idx="897">
                  <c:v>136</c:v>
                </c:pt>
                <c:pt idx="898">
                  <c:v>107</c:v>
                </c:pt>
                <c:pt idx="899">
                  <c:v>110</c:v>
                </c:pt>
                <c:pt idx="900">
                  <c:v>82</c:v>
                </c:pt>
                <c:pt idx="901">
                  <c:v>87</c:v>
                </c:pt>
                <c:pt idx="902">
                  <c:v>115</c:v>
                </c:pt>
                <c:pt idx="903">
                  <c:v>128</c:v>
                </c:pt>
                <c:pt idx="904">
                  <c:v>120</c:v>
                </c:pt>
                <c:pt idx="905">
                  <c:v>117</c:v>
                </c:pt>
                <c:pt idx="906">
                  <c:v>105</c:v>
                </c:pt>
                <c:pt idx="907">
                  <c:v>116</c:v>
                </c:pt>
                <c:pt idx="908">
                  <c:v>124</c:v>
                </c:pt>
                <c:pt idx="909">
                  <c:v>105</c:v>
                </c:pt>
                <c:pt idx="910">
                  <c:v>108</c:v>
                </c:pt>
                <c:pt idx="911">
                  <c:v>109</c:v>
                </c:pt>
                <c:pt idx="912">
                  <c:v>118</c:v>
                </c:pt>
                <c:pt idx="913">
                  <c:v>114</c:v>
                </c:pt>
                <c:pt idx="914">
                  <c:v>111</c:v>
                </c:pt>
                <c:pt idx="915">
                  <c:v>123</c:v>
                </c:pt>
                <c:pt idx="916">
                  <c:v>110</c:v>
                </c:pt>
                <c:pt idx="917">
                  <c:v>88</c:v>
                </c:pt>
                <c:pt idx="918">
                  <c:v>125</c:v>
                </c:pt>
                <c:pt idx="919">
                  <c:v>95</c:v>
                </c:pt>
                <c:pt idx="920">
                  <c:v>95</c:v>
                </c:pt>
                <c:pt idx="921">
                  <c:v>111</c:v>
                </c:pt>
                <c:pt idx="922">
                  <c:v>105</c:v>
                </c:pt>
                <c:pt idx="923">
                  <c:v>107</c:v>
                </c:pt>
                <c:pt idx="924">
                  <c:v>123</c:v>
                </c:pt>
                <c:pt idx="925">
                  <c:v>120</c:v>
                </c:pt>
                <c:pt idx="926">
                  <c:v>112</c:v>
                </c:pt>
                <c:pt idx="927">
                  <c:v>101</c:v>
                </c:pt>
                <c:pt idx="928">
                  <c:v>88</c:v>
                </c:pt>
                <c:pt idx="929">
                  <c:v>112</c:v>
                </c:pt>
                <c:pt idx="930">
                  <c:v>89</c:v>
                </c:pt>
                <c:pt idx="931">
                  <c:v>102</c:v>
                </c:pt>
                <c:pt idx="932">
                  <c:v>112</c:v>
                </c:pt>
                <c:pt idx="933">
                  <c:v>104</c:v>
                </c:pt>
                <c:pt idx="934">
                  <c:v>97</c:v>
                </c:pt>
                <c:pt idx="935">
                  <c:v>100</c:v>
                </c:pt>
                <c:pt idx="936">
                  <c:v>103</c:v>
                </c:pt>
                <c:pt idx="937">
                  <c:v>106</c:v>
                </c:pt>
                <c:pt idx="938">
                  <c:v>110</c:v>
                </c:pt>
                <c:pt idx="939">
                  <c:v>121</c:v>
                </c:pt>
                <c:pt idx="940">
                  <c:v>100</c:v>
                </c:pt>
                <c:pt idx="941">
                  <c:v>124</c:v>
                </c:pt>
                <c:pt idx="942">
                  <c:v>103</c:v>
                </c:pt>
                <c:pt idx="943">
                  <c:v>102</c:v>
                </c:pt>
                <c:pt idx="944">
                  <c:v>112</c:v>
                </c:pt>
                <c:pt idx="945">
                  <c:v>103</c:v>
                </c:pt>
                <c:pt idx="946">
                  <c:v>109</c:v>
                </c:pt>
                <c:pt idx="947">
                  <c:v>115</c:v>
                </c:pt>
                <c:pt idx="948">
                  <c:v>106</c:v>
                </c:pt>
                <c:pt idx="949">
                  <c:v>83</c:v>
                </c:pt>
                <c:pt idx="950">
                  <c:v>102</c:v>
                </c:pt>
                <c:pt idx="951">
                  <c:v>115</c:v>
                </c:pt>
                <c:pt idx="952">
                  <c:v>113</c:v>
                </c:pt>
                <c:pt idx="953">
                  <c:v>88</c:v>
                </c:pt>
                <c:pt idx="954">
                  <c:v>110</c:v>
                </c:pt>
                <c:pt idx="955">
                  <c:v>110</c:v>
                </c:pt>
                <c:pt idx="956">
                  <c:v>83</c:v>
                </c:pt>
                <c:pt idx="957">
                  <c:v>93</c:v>
                </c:pt>
                <c:pt idx="958">
                  <c:v>104</c:v>
                </c:pt>
                <c:pt idx="959">
                  <c:v>112</c:v>
                </c:pt>
                <c:pt idx="960">
                  <c:v>95</c:v>
                </c:pt>
                <c:pt idx="961">
                  <c:v>107</c:v>
                </c:pt>
                <c:pt idx="962">
                  <c:v>105</c:v>
                </c:pt>
                <c:pt idx="963">
                  <c:v>113</c:v>
                </c:pt>
                <c:pt idx="964">
                  <c:v>100</c:v>
                </c:pt>
                <c:pt idx="965">
                  <c:v>106</c:v>
                </c:pt>
                <c:pt idx="966">
                  <c:v>81</c:v>
                </c:pt>
                <c:pt idx="967">
                  <c:v>104</c:v>
                </c:pt>
                <c:pt idx="968">
                  <c:v>112</c:v>
                </c:pt>
                <c:pt idx="969">
                  <c:v>105</c:v>
                </c:pt>
                <c:pt idx="970">
                  <c:v>109</c:v>
                </c:pt>
                <c:pt idx="971">
                  <c:v>85</c:v>
                </c:pt>
                <c:pt idx="972">
                  <c:v>112</c:v>
                </c:pt>
                <c:pt idx="973">
                  <c:v>130</c:v>
                </c:pt>
                <c:pt idx="974">
                  <c:v>111</c:v>
                </c:pt>
                <c:pt idx="975">
                  <c:v>93</c:v>
                </c:pt>
                <c:pt idx="976">
                  <c:v>99</c:v>
                </c:pt>
                <c:pt idx="977">
                  <c:v>117</c:v>
                </c:pt>
                <c:pt idx="978">
                  <c:v>115</c:v>
                </c:pt>
                <c:pt idx="979">
                  <c:v>104</c:v>
                </c:pt>
                <c:pt idx="980">
                  <c:v>113</c:v>
                </c:pt>
                <c:pt idx="981">
                  <c:v>103</c:v>
                </c:pt>
                <c:pt idx="982">
                  <c:v>103</c:v>
                </c:pt>
                <c:pt idx="983">
                  <c:v>120</c:v>
                </c:pt>
                <c:pt idx="984">
                  <c:v>102</c:v>
                </c:pt>
                <c:pt idx="985">
                  <c:v>111</c:v>
                </c:pt>
                <c:pt idx="986">
                  <c:v>102</c:v>
                </c:pt>
                <c:pt idx="987">
                  <c:v>102</c:v>
                </c:pt>
                <c:pt idx="988">
                  <c:v>120</c:v>
                </c:pt>
                <c:pt idx="989">
                  <c:v>129</c:v>
                </c:pt>
                <c:pt idx="990">
                  <c:v>96</c:v>
                </c:pt>
                <c:pt idx="991">
                  <c:v>123</c:v>
                </c:pt>
                <c:pt idx="992">
                  <c:v>110</c:v>
                </c:pt>
                <c:pt idx="993">
                  <c:v>124</c:v>
                </c:pt>
                <c:pt idx="994">
                  <c:v>121</c:v>
                </c:pt>
                <c:pt idx="995">
                  <c:v>136</c:v>
                </c:pt>
                <c:pt idx="996">
                  <c:v>99</c:v>
                </c:pt>
                <c:pt idx="997">
                  <c:v>110</c:v>
                </c:pt>
                <c:pt idx="998">
                  <c:v>122</c:v>
                </c:pt>
                <c:pt idx="999">
                  <c:v>129</c:v>
                </c:pt>
                <c:pt idx="1000">
                  <c:v>107</c:v>
                </c:pt>
                <c:pt idx="1001">
                  <c:v>95</c:v>
                </c:pt>
                <c:pt idx="1002">
                  <c:v>118</c:v>
                </c:pt>
                <c:pt idx="1003">
                  <c:v>111</c:v>
                </c:pt>
                <c:pt idx="1004">
                  <c:v>120</c:v>
                </c:pt>
                <c:pt idx="1005">
                  <c:v>124</c:v>
                </c:pt>
                <c:pt idx="1006">
                  <c:v>109</c:v>
                </c:pt>
                <c:pt idx="1007">
                  <c:v>93</c:v>
                </c:pt>
                <c:pt idx="1008">
                  <c:v>97</c:v>
                </c:pt>
                <c:pt idx="1009">
                  <c:v>124</c:v>
                </c:pt>
                <c:pt idx="1010">
                  <c:v>81</c:v>
                </c:pt>
                <c:pt idx="1011">
                  <c:v>138</c:v>
                </c:pt>
                <c:pt idx="1012">
                  <c:v>96</c:v>
                </c:pt>
                <c:pt idx="1013">
                  <c:v>111</c:v>
                </c:pt>
                <c:pt idx="1014">
                  <c:v>91</c:v>
                </c:pt>
                <c:pt idx="1015">
                  <c:v>98</c:v>
                </c:pt>
                <c:pt idx="1016">
                  <c:v>109</c:v>
                </c:pt>
                <c:pt idx="1017">
                  <c:v>116</c:v>
                </c:pt>
                <c:pt idx="1018">
                  <c:v>97</c:v>
                </c:pt>
                <c:pt idx="1019">
                  <c:v>119</c:v>
                </c:pt>
                <c:pt idx="1020">
                  <c:v>71</c:v>
                </c:pt>
                <c:pt idx="1021">
                  <c:v>90</c:v>
                </c:pt>
                <c:pt idx="1022">
                  <c:v>88</c:v>
                </c:pt>
                <c:pt idx="1023">
                  <c:v>98</c:v>
                </c:pt>
                <c:pt idx="1024">
                  <c:v>96</c:v>
                </c:pt>
                <c:pt idx="1025">
                  <c:v>100</c:v>
                </c:pt>
                <c:pt idx="1026">
                  <c:v>92</c:v>
                </c:pt>
                <c:pt idx="1027">
                  <c:v>104</c:v>
                </c:pt>
                <c:pt idx="1028">
                  <c:v>103</c:v>
                </c:pt>
                <c:pt idx="1029">
                  <c:v>113</c:v>
                </c:pt>
                <c:pt idx="1030">
                  <c:v>84</c:v>
                </c:pt>
                <c:pt idx="1031">
                  <c:v>104</c:v>
                </c:pt>
                <c:pt idx="1032">
                  <c:v>89</c:v>
                </c:pt>
                <c:pt idx="1033">
                  <c:v>101</c:v>
                </c:pt>
                <c:pt idx="1034">
                  <c:v>80</c:v>
                </c:pt>
                <c:pt idx="1035">
                  <c:v>108</c:v>
                </c:pt>
                <c:pt idx="1036">
                  <c:v>86</c:v>
                </c:pt>
                <c:pt idx="1037">
                  <c:v>107</c:v>
                </c:pt>
                <c:pt idx="1038">
                  <c:v>84</c:v>
                </c:pt>
                <c:pt idx="1039">
                  <c:v>96</c:v>
                </c:pt>
                <c:pt idx="1040">
                  <c:v>80</c:v>
                </c:pt>
                <c:pt idx="1041">
                  <c:v>98</c:v>
                </c:pt>
                <c:pt idx="1042">
                  <c:v>78</c:v>
                </c:pt>
                <c:pt idx="1043">
                  <c:v>101</c:v>
                </c:pt>
                <c:pt idx="1044">
                  <c:v>104</c:v>
                </c:pt>
                <c:pt idx="1045">
                  <c:v>92</c:v>
                </c:pt>
                <c:pt idx="1046">
                  <c:v>90</c:v>
                </c:pt>
                <c:pt idx="1047">
                  <c:v>100</c:v>
                </c:pt>
                <c:pt idx="1048">
                  <c:v>99</c:v>
                </c:pt>
                <c:pt idx="1049">
                  <c:v>110</c:v>
                </c:pt>
                <c:pt idx="1050">
                  <c:v>117</c:v>
                </c:pt>
                <c:pt idx="1051">
                  <c:v>92</c:v>
                </c:pt>
                <c:pt idx="1052">
                  <c:v>102</c:v>
                </c:pt>
                <c:pt idx="1053">
                  <c:v>95</c:v>
                </c:pt>
                <c:pt idx="1054">
                  <c:v>90</c:v>
                </c:pt>
                <c:pt idx="1055">
                  <c:v>107</c:v>
                </c:pt>
                <c:pt idx="1056">
                  <c:v>106</c:v>
                </c:pt>
                <c:pt idx="1057">
                  <c:v>112</c:v>
                </c:pt>
                <c:pt idx="1058">
                  <c:v>85</c:v>
                </c:pt>
                <c:pt idx="1059">
                  <c:v>72</c:v>
                </c:pt>
                <c:pt idx="1060">
                  <c:v>109</c:v>
                </c:pt>
                <c:pt idx="1061">
                  <c:v>63</c:v>
                </c:pt>
                <c:pt idx="1062">
                  <c:v>106</c:v>
                </c:pt>
                <c:pt idx="1063">
                  <c:v>106</c:v>
                </c:pt>
                <c:pt idx="1064">
                  <c:v>91</c:v>
                </c:pt>
                <c:pt idx="1065">
                  <c:v>95</c:v>
                </c:pt>
                <c:pt idx="1066">
                  <c:v>92</c:v>
                </c:pt>
                <c:pt idx="1067">
                  <c:v>104</c:v>
                </c:pt>
                <c:pt idx="1068">
                  <c:v>82</c:v>
                </c:pt>
                <c:pt idx="1069">
                  <c:v>106</c:v>
                </c:pt>
                <c:pt idx="1070">
                  <c:v>108</c:v>
                </c:pt>
                <c:pt idx="1071">
                  <c:v>95</c:v>
                </c:pt>
                <c:pt idx="1072">
                  <c:v>95</c:v>
                </c:pt>
                <c:pt idx="1073">
                  <c:v>110</c:v>
                </c:pt>
                <c:pt idx="1074">
                  <c:v>102</c:v>
                </c:pt>
                <c:pt idx="1075">
                  <c:v>112</c:v>
                </c:pt>
                <c:pt idx="1076">
                  <c:v>103</c:v>
                </c:pt>
                <c:pt idx="1077">
                  <c:v>105</c:v>
                </c:pt>
                <c:pt idx="1078">
                  <c:v>110</c:v>
                </c:pt>
                <c:pt idx="1079">
                  <c:v>115</c:v>
                </c:pt>
                <c:pt idx="1080">
                  <c:v>84</c:v>
                </c:pt>
                <c:pt idx="1081">
                  <c:v>122</c:v>
                </c:pt>
                <c:pt idx="1082">
                  <c:v>115</c:v>
                </c:pt>
                <c:pt idx="1083">
                  <c:v>100</c:v>
                </c:pt>
                <c:pt idx="1084">
                  <c:v>104</c:v>
                </c:pt>
                <c:pt idx="1085">
                  <c:v>111</c:v>
                </c:pt>
                <c:pt idx="1086">
                  <c:v>118</c:v>
                </c:pt>
                <c:pt idx="1087">
                  <c:v>104</c:v>
                </c:pt>
                <c:pt idx="1088">
                  <c:v>107</c:v>
                </c:pt>
                <c:pt idx="1089">
                  <c:v>105</c:v>
                </c:pt>
                <c:pt idx="1090">
                  <c:v>132</c:v>
                </c:pt>
                <c:pt idx="1091">
                  <c:v>131</c:v>
                </c:pt>
                <c:pt idx="1092">
                  <c:v>119</c:v>
                </c:pt>
                <c:pt idx="1093">
                  <c:v>111</c:v>
                </c:pt>
                <c:pt idx="1094">
                  <c:v>91</c:v>
                </c:pt>
                <c:pt idx="1095">
                  <c:v>99</c:v>
                </c:pt>
                <c:pt idx="1096">
                  <c:v>109</c:v>
                </c:pt>
                <c:pt idx="1097">
                  <c:v>120</c:v>
                </c:pt>
                <c:pt idx="1098">
                  <c:v>119</c:v>
                </c:pt>
                <c:pt idx="1099">
                  <c:v>111</c:v>
                </c:pt>
                <c:pt idx="1100">
                  <c:v>121</c:v>
                </c:pt>
                <c:pt idx="1101">
                  <c:v>102</c:v>
                </c:pt>
                <c:pt idx="1102">
                  <c:v>117</c:v>
                </c:pt>
                <c:pt idx="1103">
                  <c:v>105</c:v>
                </c:pt>
                <c:pt idx="1104">
                  <c:v>104</c:v>
                </c:pt>
                <c:pt idx="1105">
                  <c:v>116</c:v>
                </c:pt>
                <c:pt idx="1106">
                  <c:v>111</c:v>
                </c:pt>
                <c:pt idx="1107">
                  <c:v>107</c:v>
                </c:pt>
                <c:pt idx="1108">
                  <c:v>105</c:v>
                </c:pt>
                <c:pt idx="1109">
                  <c:v>107</c:v>
                </c:pt>
                <c:pt idx="1110">
                  <c:v>95</c:v>
                </c:pt>
                <c:pt idx="1111">
                  <c:v>108</c:v>
                </c:pt>
                <c:pt idx="1112">
                  <c:v>99</c:v>
                </c:pt>
                <c:pt idx="1113">
                  <c:v>99</c:v>
                </c:pt>
                <c:pt idx="1114">
                  <c:v>112</c:v>
                </c:pt>
                <c:pt idx="1115">
                  <c:v>104</c:v>
                </c:pt>
                <c:pt idx="1116">
                  <c:v>81</c:v>
                </c:pt>
                <c:pt idx="1117">
                  <c:v>79</c:v>
                </c:pt>
                <c:pt idx="1118">
                  <c:v>113</c:v>
                </c:pt>
                <c:pt idx="1119">
                  <c:v>83</c:v>
                </c:pt>
                <c:pt idx="1120">
                  <c:v>86</c:v>
                </c:pt>
                <c:pt idx="1121">
                  <c:v>80</c:v>
                </c:pt>
                <c:pt idx="1122">
                  <c:v>74</c:v>
                </c:pt>
                <c:pt idx="1123">
                  <c:v>91</c:v>
                </c:pt>
                <c:pt idx="1124">
                  <c:v>88</c:v>
                </c:pt>
                <c:pt idx="1125">
                  <c:v>106</c:v>
                </c:pt>
                <c:pt idx="1126">
                  <c:v>84</c:v>
                </c:pt>
                <c:pt idx="1127">
                  <c:v>85</c:v>
                </c:pt>
                <c:pt idx="1128">
                  <c:v>94</c:v>
                </c:pt>
                <c:pt idx="1129">
                  <c:v>83</c:v>
                </c:pt>
                <c:pt idx="1130">
                  <c:v>81</c:v>
                </c:pt>
                <c:pt idx="1131">
                  <c:v>80</c:v>
                </c:pt>
                <c:pt idx="1132">
                  <c:v>90</c:v>
                </c:pt>
                <c:pt idx="1133">
                  <c:v>85</c:v>
                </c:pt>
                <c:pt idx="1134">
                  <c:v>97</c:v>
                </c:pt>
                <c:pt idx="1135">
                  <c:v>72</c:v>
                </c:pt>
                <c:pt idx="1136">
                  <c:v>61</c:v>
                </c:pt>
                <c:pt idx="1137">
                  <c:v>84</c:v>
                </c:pt>
                <c:pt idx="1138">
                  <c:v>76</c:v>
                </c:pt>
                <c:pt idx="1139">
                  <c:v>76</c:v>
                </c:pt>
                <c:pt idx="1140">
                  <c:v>67</c:v>
                </c:pt>
                <c:pt idx="1141">
                  <c:v>89</c:v>
                </c:pt>
                <c:pt idx="1142">
                  <c:v>95</c:v>
                </c:pt>
                <c:pt idx="1143">
                  <c:v>96</c:v>
                </c:pt>
                <c:pt idx="1144">
                  <c:v>73</c:v>
                </c:pt>
                <c:pt idx="1145">
                  <c:v>68</c:v>
                </c:pt>
                <c:pt idx="1146">
                  <c:v>61</c:v>
                </c:pt>
                <c:pt idx="1147">
                  <c:v>69</c:v>
                </c:pt>
                <c:pt idx="1148">
                  <c:v>74</c:v>
                </c:pt>
                <c:pt idx="1149">
                  <c:v>88</c:v>
                </c:pt>
                <c:pt idx="1150">
                  <c:v>63</c:v>
                </c:pt>
                <c:pt idx="1151">
                  <c:v>71</c:v>
                </c:pt>
                <c:pt idx="1152">
                  <c:v>66</c:v>
                </c:pt>
                <c:pt idx="1153">
                  <c:v>81</c:v>
                </c:pt>
                <c:pt idx="1154">
                  <c:v>88</c:v>
                </c:pt>
                <c:pt idx="1155">
                  <c:v>72</c:v>
                </c:pt>
                <c:pt idx="1156">
                  <c:v>80</c:v>
                </c:pt>
                <c:pt idx="1157">
                  <c:v>75</c:v>
                </c:pt>
                <c:pt idx="1158">
                  <c:v>69</c:v>
                </c:pt>
                <c:pt idx="1159">
                  <c:v>78</c:v>
                </c:pt>
                <c:pt idx="1160">
                  <c:v>87</c:v>
                </c:pt>
                <c:pt idx="1161">
                  <c:v>74</c:v>
                </c:pt>
                <c:pt idx="1162">
                  <c:v>67</c:v>
                </c:pt>
                <c:pt idx="1163">
                  <c:v>100</c:v>
                </c:pt>
                <c:pt idx="1164">
                  <c:v>79</c:v>
                </c:pt>
                <c:pt idx="1165">
                  <c:v>79</c:v>
                </c:pt>
                <c:pt idx="1166">
                  <c:v>85</c:v>
                </c:pt>
                <c:pt idx="1167">
                  <c:v>92</c:v>
                </c:pt>
                <c:pt idx="1168">
                  <c:v>69</c:v>
                </c:pt>
                <c:pt idx="1169">
                  <c:v>61</c:v>
                </c:pt>
                <c:pt idx="1170">
                  <c:v>70</c:v>
                </c:pt>
                <c:pt idx="1171">
                  <c:v>89</c:v>
                </c:pt>
                <c:pt idx="1172">
                  <c:v>78</c:v>
                </c:pt>
                <c:pt idx="1173">
                  <c:v>88</c:v>
                </c:pt>
                <c:pt idx="1174">
                  <c:v>76</c:v>
                </c:pt>
                <c:pt idx="1175">
                  <c:v>83</c:v>
                </c:pt>
                <c:pt idx="1176">
                  <c:v>90</c:v>
                </c:pt>
                <c:pt idx="1177">
                  <c:v>87</c:v>
                </c:pt>
                <c:pt idx="1178">
                  <c:v>90</c:v>
                </c:pt>
                <c:pt idx="1179">
                  <c:v>83</c:v>
                </c:pt>
                <c:pt idx="1180">
                  <c:v>85</c:v>
                </c:pt>
                <c:pt idx="1181">
                  <c:v>98</c:v>
                </c:pt>
                <c:pt idx="1182">
                  <c:v>66</c:v>
                </c:pt>
                <c:pt idx="1183">
                  <c:v>82</c:v>
                </c:pt>
                <c:pt idx="1184">
                  <c:v>82</c:v>
                </c:pt>
                <c:pt idx="1185">
                  <c:v>92</c:v>
                </c:pt>
                <c:pt idx="1186">
                  <c:v>79</c:v>
                </c:pt>
                <c:pt idx="1187">
                  <c:v>105</c:v>
                </c:pt>
                <c:pt idx="1188">
                  <c:v>73</c:v>
                </c:pt>
                <c:pt idx="1189">
                  <c:v>76</c:v>
                </c:pt>
                <c:pt idx="1190">
                  <c:v>83</c:v>
                </c:pt>
                <c:pt idx="1191">
                  <c:v>77</c:v>
                </c:pt>
                <c:pt idx="1192">
                  <c:v>81</c:v>
                </c:pt>
                <c:pt idx="1193">
                  <c:v>96</c:v>
                </c:pt>
                <c:pt idx="1194">
                  <c:v>66</c:v>
                </c:pt>
                <c:pt idx="1195">
                  <c:v>92</c:v>
                </c:pt>
                <c:pt idx="1196">
                  <c:v>83</c:v>
                </c:pt>
                <c:pt idx="1197">
                  <c:v>78</c:v>
                </c:pt>
                <c:pt idx="1198">
                  <c:v>77</c:v>
                </c:pt>
                <c:pt idx="1199">
                  <c:v>80</c:v>
                </c:pt>
                <c:pt idx="1200">
                  <c:v>80</c:v>
                </c:pt>
                <c:pt idx="1201">
                  <c:v>71</c:v>
                </c:pt>
                <c:pt idx="1202">
                  <c:v>68</c:v>
                </c:pt>
                <c:pt idx="1203">
                  <c:v>89</c:v>
                </c:pt>
                <c:pt idx="1204">
                  <c:v>75</c:v>
                </c:pt>
                <c:pt idx="1205">
                  <c:v>82</c:v>
                </c:pt>
                <c:pt idx="1206">
                  <c:v>72</c:v>
                </c:pt>
                <c:pt idx="1207">
                  <c:v>76</c:v>
                </c:pt>
                <c:pt idx="1208">
                  <c:v>93</c:v>
                </c:pt>
                <c:pt idx="1209">
                  <c:v>71</c:v>
                </c:pt>
                <c:pt idx="1210">
                  <c:v>59</c:v>
                </c:pt>
                <c:pt idx="1211">
                  <c:v>70</c:v>
                </c:pt>
                <c:pt idx="1212">
                  <c:v>66</c:v>
                </c:pt>
                <c:pt idx="1213">
                  <c:v>75</c:v>
                </c:pt>
                <c:pt idx="1214">
                  <c:v>72</c:v>
                </c:pt>
                <c:pt idx="1215">
                  <c:v>74</c:v>
                </c:pt>
                <c:pt idx="1216">
                  <c:v>69</c:v>
                </c:pt>
                <c:pt idx="1217">
                  <c:v>66</c:v>
                </c:pt>
                <c:pt idx="1218">
                  <c:v>68</c:v>
                </c:pt>
                <c:pt idx="1219">
                  <c:v>50</c:v>
                </c:pt>
                <c:pt idx="1220">
                  <c:v>63</c:v>
                </c:pt>
                <c:pt idx="1221">
                  <c:v>61</c:v>
                </c:pt>
                <c:pt idx="1222">
                  <c:v>60</c:v>
                </c:pt>
                <c:pt idx="1223">
                  <c:v>62</c:v>
                </c:pt>
                <c:pt idx="1224">
                  <c:v>60</c:v>
                </c:pt>
                <c:pt idx="1225">
                  <c:v>57</c:v>
                </c:pt>
                <c:pt idx="1226">
                  <c:v>75</c:v>
                </c:pt>
                <c:pt idx="1227">
                  <c:v>60</c:v>
                </c:pt>
                <c:pt idx="1228">
                  <c:v>63</c:v>
                </c:pt>
                <c:pt idx="1229">
                  <c:v>57</c:v>
                </c:pt>
                <c:pt idx="1230">
                  <c:v>64</c:v>
                </c:pt>
                <c:pt idx="1231">
                  <c:v>48</c:v>
                </c:pt>
                <c:pt idx="1232">
                  <c:v>63</c:v>
                </c:pt>
                <c:pt idx="1233">
                  <c:v>59</c:v>
                </c:pt>
                <c:pt idx="1234">
                  <c:v>45</c:v>
                </c:pt>
                <c:pt idx="1235">
                  <c:v>77</c:v>
                </c:pt>
                <c:pt idx="1236">
                  <c:v>51</c:v>
                </c:pt>
                <c:pt idx="1237">
                  <c:v>60</c:v>
                </c:pt>
                <c:pt idx="1238">
                  <c:v>63</c:v>
                </c:pt>
                <c:pt idx="1239">
                  <c:v>67</c:v>
                </c:pt>
                <c:pt idx="1240">
                  <c:v>53</c:v>
                </c:pt>
                <c:pt idx="1241">
                  <c:v>50</c:v>
                </c:pt>
                <c:pt idx="1242">
                  <c:v>61</c:v>
                </c:pt>
                <c:pt idx="1243">
                  <c:v>69</c:v>
                </c:pt>
                <c:pt idx="1244">
                  <c:v>57</c:v>
                </c:pt>
                <c:pt idx="1245">
                  <c:v>58</c:v>
                </c:pt>
                <c:pt idx="1246">
                  <c:v>54</c:v>
                </c:pt>
                <c:pt idx="1247">
                  <c:v>58</c:v>
                </c:pt>
                <c:pt idx="1248">
                  <c:v>82</c:v>
                </c:pt>
                <c:pt idx="1249">
                  <c:v>50</c:v>
                </c:pt>
                <c:pt idx="1250">
                  <c:v>69</c:v>
                </c:pt>
                <c:pt idx="1251">
                  <c:v>60</c:v>
                </c:pt>
                <c:pt idx="1252">
                  <c:v>56</c:v>
                </c:pt>
                <c:pt idx="1253">
                  <c:v>63</c:v>
                </c:pt>
                <c:pt idx="1254">
                  <c:v>67</c:v>
                </c:pt>
                <c:pt idx="1255">
                  <c:v>56</c:v>
                </c:pt>
                <c:pt idx="1256">
                  <c:v>64</c:v>
                </c:pt>
                <c:pt idx="1257">
                  <c:v>49</c:v>
                </c:pt>
                <c:pt idx="1258">
                  <c:v>61</c:v>
                </c:pt>
                <c:pt idx="1259">
                  <c:v>62</c:v>
                </c:pt>
                <c:pt idx="1260">
                  <c:v>58</c:v>
                </c:pt>
                <c:pt idx="1261">
                  <c:v>49</c:v>
                </c:pt>
                <c:pt idx="1262">
                  <c:v>50</c:v>
                </c:pt>
                <c:pt idx="1263">
                  <c:v>54</c:v>
                </c:pt>
                <c:pt idx="1264">
                  <c:v>53</c:v>
                </c:pt>
                <c:pt idx="1265">
                  <c:v>52</c:v>
                </c:pt>
                <c:pt idx="1266">
                  <c:v>56</c:v>
                </c:pt>
                <c:pt idx="1267">
                  <c:v>48</c:v>
                </c:pt>
                <c:pt idx="1268">
                  <c:v>52</c:v>
                </c:pt>
                <c:pt idx="1269">
                  <c:v>53</c:v>
                </c:pt>
                <c:pt idx="1270">
                  <c:v>36</c:v>
                </c:pt>
                <c:pt idx="1271">
                  <c:v>44</c:v>
                </c:pt>
                <c:pt idx="1272">
                  <c:v>65</c:v>
                </c:pt>
                <c:pt idx="1273">
                  <c:v>40</c:v>
                </c:pt>
                <c:pt idx="1274">
                  <c:v>70</c:v>
                </c:pt>
                <c:pt idx="1275">
                  <c:v>43</c:v>
                </c:pt>
                <c:pt idx="1276">
                  <c:v>32</c:v>
                </c:pt>
                <c:pt idx="1277">
                  <c:v>40</c:v>
                </c:pt>
                <c:pt idx="1278">
                  <c:v>46</c:v>
                </c:pt>
                <c:pt idx="1279">
                  <c:v>56</c:v>
                </c:pt>
                <c:pt idx="1280">
                  <c:v>54</c:v>
                </c:pt>
                <c:pt idx="1281">
                  <c:v>46</c:v>
                </c:pt>
                <c:pt idx="1282">
                  <c:v>46</c:v>
                </c:pt>
                <c:pt idx="1283">
                  <c:v>39</c:v>
                </c:pt>
                <c:pt idx="1284">
                  <c:v>53</c:v>
                </c:pt>
                <c:pt idx="1285">
                  <c:v>49</c:v>
                </c:pt>
                <c:pt idx="1286">
                  <c:v>58</c:v>
                </c:pt>
                <c:pt idx="1287">
                  <c:v>54</c:v>
                </c:pt>
                <c:pt idx="1288">
                  <c:v>48</c:v>
                </c:pt>
                <c:pt idx="1289">
                  <c:v>28</c:v>
                </c:pt>
                <c:pt idx="1290">
                  <c:v>46</c:v>
                </c:pt>
                <c:pt idx="1291">
                  <c:v>59</c:v>
                </c:pt>
                <c:pt idx="1292">
                  <c:v>52</c:v>
                </c:pt>
                <c:pt idx="1293">
                  <c:v>49</c:v>
                </c:pt>
                <c:pt idx="1294">
                  <c:v>47</c:v>
                </c:pt>
                <c:pt idx="1295">
                  <c:v>52</c:v>
                </c:pt>
                <c:pt idx="1296">
                  <c:v>45</c:v>
                </c:pt>
                <c:pt idx="1297">
                  <c:v>44</c:v>
                </c:pt>
                <c:pt idx="1298">
                  <c:v>35</c:v>
                </c:pt>
                <c:pt idx="1299">
                  <c:v>32</c:v>
                </c:pt>
                <c:pt idx="1300">
                  <c:v>44</c:v>
                </c:pt>
                <c:pt idx="1301">
                  <c:v>44</c:v>
                </c:pt>
                <c:pt idx="1302">
                  <c:v>42</c:v>
                </c:pt>
                <c:pt idx="1303">
                  <c:v>40</c:v>
                </c:pt>
                <c:pt idx="1304">
                  <c:v>39</c:v>
                </c:pt>
                <c:pt idx="1305">
                  <c:v>46</c:v>
                </c:pt>
                <c:pt idx="1306">
                  <c:v>45</c:v>
                </c:pt>
                <c:pt idx="1307">
                  <c:v>33</c:v>
                </c:pt>
                <c:pt idx="1308">
                  <c:v>39</c:v>
                </c:pt>
                <c:pt idx="1309">
                  <c:v>21</c:v>
                </c:pt>
                <c:pt idx="1310">
                  <c:v>33</c:v>
                </c:pt>
                <c:pt idx="1311">
                  <c:v>43</c:v>
                </c:pt>
                <c:pt idx="1312">
                  <c:v>35</c:v>
                </c:pt>
                <c:pt idx="1313">
                  <c:v>34</c:v>
                </c:pt>
                <c:pt idx="1314">
                  <c:v>47</c:v>
                </c:pt>
                <c:pt idx="1315">
                  <c:v>34</c:v>
                </c:pt>
                <c:pt idx="1316">
                  <c:v>39</c:v>
                </c:pt>
                <c:pt idx="1317">
                  <c:v>30</c:v>
                </c:pt>
                <c:pt idx="1318">
                  <c:v>44</c:v>
                </c:pt>
                <c:pt idx="1319">
                  <c:v>36</c:v>
                </c:pt>
                <c:pt idx="1320">
                  <c:v>51</c:v>
                </c:pt>
                <c:pt idx="1321">
                  <c:v>39</c:v>
                </c:pt>
                <c:pt idx="1322">
                  <c:v>32</c:v>
                </c:pt>
                <c:pt idx="1323">
                  <c:v>37</c:v>
                </c:pt>
                <c:pt idx="1324">
                  <c:v>43</c:v>
                </c:pt>
                <c:pt idx="1325">
                  <c:v>41</c:v>
                </c:pt>
                <c:pt idx="1326">
                  <c:v>18</c:v>
                </c:pt>
                <c:pt idx="1327">
                  <c:v>33</c:v>
                </c:pt>
                <c:pt idx="1328">
                  <c:v>44</c:v>
                </c:pt>
                <c:pt idx="1329">
                  <c:v>35</c:v>
                </c:pt>
                <c:pt idx="1330">
                  <c:v>39</c:v>
                </c:pt>
                <c:pt idx="1331">
                  <c:v>41</c:v>
                </c:pt>
                <c:pt idx="1332">
                  <c:v>39</c:v>
                </c:pt>
                <c:pt idx="1333">
                  <c:v>41</c:v>
                </c:pt>
                <c:pt idx="1334">
                  <c:v>37</c:v>
                </c:pt>
                <c:pt idx="1335">
                  <c:v>23</c:v>
                </c:pt>
                <c:pt idx="1336">
                  <c:v>36</c:v>
                </c:pt>
                <c:pt idx="1337">
                  <c:v>28</c:v>
                </c:pt>
                <c:pt idx="1338">
                  <c:v>30</c:v>
                </c:pt>
                <c:pt idx="1339">
                  <c:v>33</c:v>
                </c:pt>
                <c:pt idx="1340">
                  <c:v>41</c:v>
                </c:pt>
                <c:pt idx="1341">
                  <c:v>54</c:v>
                </c:pt>
                <c:pt idx="1342">
                  <c:v>38</c:v>
                </c:pt>
                <c:pt idx="1343">
                  <c:v>36</c:v>
                </c:pt>
                <c:pt idx="1344">
                  <c:v>39</c:v>
                </c:pt>
                <c:pt idx="1345">
                  <c:v>26</c:v>
                </c:pt>
                <c:pt idx="1346">
                  <c:v>29</c:v>
                </c:pt>
                <c:pt idx="1347">
                  <c:v>42</c:v>
                </c:pt>
                <c:pt idx="1348">
                  <c:v>40</c:v>
                </c:pt>
                <c:pt idx="1349">
                  <c:v>38</c:v>
                </c:pt>
                <c:pt idx="1350">
                  <c:v>31</c:v>
                </c:pt>
                <c:pt idx="1351">
                  <c:v>35</c:v>
                </c:pt>
                <c:pt idx="1352">
                  <c:v>38</c:v>
                </c:pt>
                <c:pt idx="1353">
                  <c:v>30</c:v>
                </c:pt>
                <c:pt idx="1354">
                  <c:v>31</c:v>
                </c:pt>
                <c:pt idx="1355">
                  <c:v>34</c:v>
                </c:pt>
                <c:pt idx="1356">
                  <c:v>27</c:v>
                </c:pt>
                <c:pt idx="1357">
                  <c:v>29</c:v>
                </c:pt>
                <c:pt idx="1358">
                  <c:v>26</c:v>
                </c:pt>
                <c:pt idx="1359">
                  <c:v>33</c:v>
                </c:pt>
                <c:pt idx="1360">
                  <c:v>30</c:v>
                </c:pt>
                <c:pt idx="1361">
                  <c:v>31</c:v>
                </c:pt>
                <c:pt idx="1362">
                  <c:v>31</c:v>
                </c:pt>
                <c:pt idx="1363">
                  <c:v>37</c:v>
                </c:pt>
                <c:pt idx="1364">
                  <c:v>27</c:v>
                </c:pt>
                <c:pt idx="1365">
                  <c:v>16</c:v>
                </c:pt>
                <c:pt idx="1366">
                  <c:v>29</c:v>
                </c:pt>
                <c:pt idx="1367">
                  <c:v>17</c:v>
                </c:pt>
                <c:pt idx="1368">
                  <c:v>33</c:v>
                </c:pt>
                <c:pt idx="1369">
                  <c:v>31</c:v>
                </c:pt>
                <c:pt idx="1370">
                  <c:v>27</c:v>
                </c:pt>
                <c:pt idx="1371">
                  <c:v>25</c:v>
                </c:pt>
                <c:pt idx="1372">
                  <c:v>25</c:v>
                </c:pt>
                <c:pt idx="1373">
                  <c:v>32</c:v>
                </c:pt>
                <c:pt idx="1374">
                  <c:v>34</c:v>
                </c:pt>
                <c:pt idx="1375">
                  <c:v>27</c:v>
                </c:pt>
                <c:pt idx="1376">
                  <c:v>28</c:v>
                </c:pt>
                <c:pt idx="1377">
                  <c:v>26</c:v>
                </c:pt>
                <c:pt idx="1378">
                  <c:v>27</c:v>
                </c:pt>
                <c:pt idx="1379">
                  <c:v>22</c:v>
                </c:pt>
                <c:pt idx="1380">
                  <c:v>30</c:v>
                </c:pt>
                <c:pt idx="1381">
                  <c:v>29</c:v>
                </c:pt>
                <c:pt idx="1382">
                  <c:v>32</c:v>
                </c:pt>
                <c:pt idx="1383">
                  <c:v>28</c:v>
                </c:pt>
                <c:pt idx="1384">
                  <c:v>34</c:v>
                </c:pt>
                <c:pt idx="1385">
                  <c:v>30</c:v>
                </c:pt>
                <c:pt idx="1386">
                  <c:v>30</c:v>
                </c:pt>
                <c:pt idx="1387">
                  <c:v>21</c:v>
                </c:pt>
                <c:pt idx="1388">
                  <c:v>36</c:v>
                </c:pt>
                <c:pt idx="1389">
                  <c:v>38</c:v>
                </c:pt>
                <c:pt idx="1390">
                  <c:v>25</c:v>
                </c:pt>
                <c:pt idx="1391">
                  <c:v>27</c:v>
                </c:pt>
                <c:pt idx="1392">
                  <c:v>18</c:v>
                </c:pt>
                <c:pt idx="1393">
                  <c:v>41</c:v>
                </c:pt>
                <c:pt idx="1394">
                  <c:v>27</c:v>
                </c:pt>
                <c:pt idx="1395">
                  <c:v>20</c:v>
                </c:pt>
                <c:pt idx="1396">
                  <c:v>26</c:v>
                </c:pt>
                <c:pt idx="1397">
                  <c:v>27</c:v>
                </c:pt>
                <c:pt idx="1398">
                  <c:v>15</c:v>
                </c:pt>
                <c:pt idx="1399">
                  <c:v>27</c:v>
                </c:pt>
                <c:pt idx="1400">
                  <c:v>17</c:v>
                </c:pt>
                <c:pt idx="1401">
                  <c:v>13</c:v>
                </c:pt>
                <c:pt idx="1402">
                  <c:v>22</c:v>
                </c:pt>
                <c:pt idx="1403">
                  <c:v>10</c:v>
                </c:pt>
                <c:pt idx="1404">
                  <c:v>32</c:v>
                </c:pt>
                <c:pt idx="1405">
                  <c:v>24</c:v>
                </c:pt>
                <c:pt idx="1406">
                  <c:v>13</c:v>
                </c:pt>
                <c:pt idx="1407">
                  <c:v>15</c:v>
                </c:pt>
                <c:pt idx="1408">
                  <c:v>23</c:v>
                </c:pt>
                <c:pt idx="1409">
                  <c:v>24</c:v>
                </c:pt>
                <c:pt idx="1410">
                  <c:v>21</c:v>
                </c:pt>
                <c:pt idx="1411">
                  <c:v>23</c:v>
                </c:pt>
                <c:pt idx="1412">
                  <c:v>20</c:v>
                </c:pt>
                <c:pt idx="1413">
                  <c:v>18</c:v>
                </c:pt>
                <c:pt idx="1414">
                  <c:v>19</c:v>
                </c:pt>
                <c:pt idx="1415">
                  <c:v>25</c:v>
                </c:pt>
                <c:pt idx="1416">
                  <c:v>16</c:v>
                </c:pt>
                <c:pt idx="1417">
                  <c:v>20</c:v>
                </c:pt>
                <c:pt idx="1418">
                  <c:v>17</c:v>
                </c:pt>
                <c:pt idx="1419">
                  <c:v>16</c:v>
                </c:pt>
                <c:pt idx="1420">
                  <c:v>16</c:v>
                </c:pt>
                <c:pt idx="1421">
                  <c:v>18</c:v>
                </c:pt>
                <c:pt idx="1422">
                  <c:v>20</c:v>
                </c:pt>
                <c:pt idx="1423">
                  <c:v>20</c:v>
                </c:pt>
                <c:pt idx="1424">
                  <c:v>14</c:v>
                </c:pt>
                <c:pt idx="1425">
                  <c:v>22</c:v>
                </c:pt>
                <c:pt idx="1426">
                  <c:v>16</c:v>
                </c:pt>
                <c:pt idx="1427">
                  <c:v>4</c:v>
                </c:pt>
                <c:pt idx="1428">
                  <c:v>12</c:v>
                </c:pt>
                <c:pt idx="1429">
                  <c:v>18</c:v>
                </c:pt>
                <c:pt idx="1430">
                  <c:v>14</c:v>
                </c:pt>
                <c:pt idx="1431">
                  <c:v>26</c:v>
                </c:pt>
                <c:pt idx="1432">
                  <c:v>12</c:v>
                </c:pt>
                <c:pt idx="1433">
                  <c:v>14</c:v>
                </c:pt>
                <c:pt idx="1434">
                  <c:v>11</c:v>
                </c:pt>
                <c:pt idx="1435">
                  <c:v>22</c:v>
                </c:pt>
                <c:pt idx="1436">
                  <c:v>12</c:v>
                </c:pt>
                <c:pt idx="1437">
                  <c:v>9</c:v>
                </c:pt>
                <c:pt idx="1438">
                  <c:v>6</c:v>
                </c:pt>
                <c:pt idx="1439">
                  <c:v>7</c:v>
                </c:pt>
                <c:pt idx="1440">
                  <c:v>11</c:v>
                </c:pt>
                <c:pt idx="1441">
                  <c:v>14</c:v>
                </c:pt>
                <c:pt idx="1442">
                  <c:v>17</c:v>
                </c:pt>
                <c:pt idx="1443">
                  <c:v>12</c:v>
                </c:pt>
                <c:pt idx="1444">
                  <c:v>10</c:v>
                </c:pt>
                <c:pt idx="1445">
                  <c:v>11</c:v>
                </c:pt>
                <c:pt idx="1446">
                  <c:v>18</c:v>
                </c:pt>
                <c:pt idx="1447">
                  <c:v>13</c:v>
                </c:pt>
                <c:pt idx="1448">
                  <c:v>10</c:v>
                </c:pt>
                <c:pt idx="1449">
                  <c:v>12</c:v>
                </c:pt>
                <c:pt idx="1450">
                  <c:v>1</c:v>
                </c:pt>
                <c:pt idx="1451">
                  <c:v>5</c:v>
                </c:pt>
                <c:pt idx="1452">
                  <c:v>20</c:v>
                </c:pt>
                <c:pt idx="1453">
                  <c:v>18</c:v>
                </c:pt>
                <c:pt idx="1454">
                  <c:v>2</c:v>
                </c:pt>
                <c:pt idx="1455">
                  <c:v>19</c:v>
                </c:pt>
                <c:pt idx="1456">
                  <c:v>15</c:v>
                </c:pt>
                <c:pt idx="1457">
                  <c:v>11</c:v>
                </c:pt>
                <c:pt idx="1458">
                  <c:v>13</c:v>
                </c:pt>
                <c:pt idx="1459">
                  <c:v>18</c:v>
                </c:pt>
                <c:pt idx="1460">
                  <c:v>9</c:v>
                </c:pt>
                <c:pt idx="1461">
                  <c:v>0</c:v>
                </c:pt>
                <c:pt idx="1462">
                  <c:v>9</c:v>
                </c:pt>
                <c:pt idx="1463">
                  <c:v>12</c:v>
                </c:pt>
                <c:pt idx="1464">
                  <c:v>5</c:v>
                </c:pt>
                <c:pt idx="1465">
                  <c:v>18</c:v>
                </c:pt>
                <c:pt idx="1466">
                  <c:v>18</c:v>
                </c:pt>
                <c:pt idx="1467">
                  <c:v>9</c:v>
                </c:pt>
                <c:pt idx="1468">
                  <c:v>20</c:v>
                </c:pt>
                <c:pt idx="1469">
                  <c:v>11</c:v>
                </c:pt>
                <c:pt idx="1470">
                  <c:v>11</c:v>
                </c:pt>
                <c:pt idx="1471">
                  <c:v>13</c:v>
                </c:pt>
                <c:pt idx="1472">
                  <c:v>11</c:v>
                </c:pt>
                <c:pt idx="1473">
                  <c:v>16</c:v>
                </c:pt>
                <c:pt idx="1474">
                  <c:v>14</c:v>
                </c:pt>
                <c:pt idx="1475">
                  <c:v>14</c:v>
                </c:pt>
                <c:pt idx="1476">
                  <c:v>10</c:v>
                </c:pt>
                <c:pt idx="1477">
                  <c:v>14</c:v>
                </c:pt>
                <c:pt idx="1478">
                  <c:v>13</c:v>
                </c:pt>
                <c:pt idx="1479">
                  <c:v>13</c:v>
                </c:pt>
                <c:pt idx="1480">
                  <c:v>7</c:v>
                </c:pt>
                <c:pt idx="1481">
                  <c:v>11</c:v>
                </c:pt>
                <c:pt idx="1482">
                  <c:v>14</c:v>
                </c:pt>
                <c:pt idx="1483">
                  <c:v>13</c:v>
                </c:pt>
                <c:pt idx="1484">
                  <c:v>15</c:v>
                </c:pt>
                <c:pt idx="1485">
                  <c:v>14</c:v>
                </c:pt>
                <c:pt idx="1486">
                  <c:v>17</c:v>
                </c:pt>
                <c:pt idx="1487">
                  <c:v>9</c:v>
                </c:pt>
                <c:pt idx="1488">
                  <c:v>14</c:v>
                </c:pt>
                <c:pt idx="1489">
                  <c:v>14</c:v>
                </c:pt>
                <c:pt idx="1490">
                  <c:v>8</c:v>
                </c:pt>
                <c:pt idx="1491">
                  <c:v>14</c:v>
                </c:pt>
                <c:pt idx="1492">
                  <c:v>12</c:v>
                </c:pt>
                <c:pt idx="1493">
                  <c:v>12</c:v>
                </c:pt>
                <c:pt idx="1494">
                  <c:v>6</c:v>
                </c:pt>
                <c:pt idx="1495">
                  <c:v>10</c:v>
                </c:pt>
                <c:pt idx="1496">
                  <c:v>14</c:v>
                </c:pt>
                <c:pt idx="1497">
                  <c:v>15</c:v>
                </c:pt>
                <c:pt idx="1498">
                  <c:v>12</c:v>
                </c:pt>
                <c:pt idx="1499">
                  <c:v>7</c:v>
                </c:pt>
                <c:pt idx="1500">
                  <c:v>10</c:v>
                </c:pt>
                <c:pt idx="1501">
                  <c:v>7</c:v>
                </c:pt>
                <c:pt idx="1502">
                  <c:v>13</c:v>
                </c:pt>
                <c:pt idx="1503">
                  <c:v>15</c:v>
                </c:pt>
                <c:pt idx="1504">
                  <c:v>-1</c:v>
                </c:pt>
                <c:pt idx="1505">
                  <c:v>-11</c:v>
                </c:pt>
                <c:pt idx="1506">
                  <c:v>8</c:v>
                </c:pt>
                <c:pt idx="1507">
                  <c:v>7</c:v>
                </c:pt>
                <c:pt idx="1508">
                  <c:v>7</c:v>
                </c:pt>
                <c:pt idx="1509">
                  <c:v>-3</c:v>
                </c:pt>
                <c:pt idx="1510">
                  <c:v>-6</c:v>
                </c:pt>
                <c:pt idx="1511">
                  <c:v>-2</c:v>
                </c:pt>
                <c:pt idx="1512">
                  <c:v>9</c:v>
                </c:pt>
                <c:pt idx="1513">
                  <c:v>7</c:v>
                </c:pt>
                <c:pt idx="1514">
                  <c:v>15</c:v>
                </c:pt>
                <c:pt idx="1515">
                  <c:v>5</c:v>
                </c:pt>
                <c:pt idx="1516">
                  <c:v>8</c:v>
                </c:pt>
                <c:pt idx="1517">
                  <c:v>7</c:v>
                </c:pt>
                <c:pt idx="1518">
                  <c:v>10</c:v>
                </c:pt>
                <c:pt idx="1519">
                  <c:v>8</c:v>
                </c:pt>
                <c:pt idx="1520">
                  <c:v>2</c:v>
                </c:pt>
                <c:pt idx="1521">
                  <c:v>10</c:v>
                </c:pt>
                <c:pt idx="1522">
                  <c:v>-2</c:v>
                </c:pt>
                <c:pt idx="1523">
                  <c:v>11</c:v>
                </c:pt>
                <c:pt idx="1524">
                  <c:v>8</c:v>
                </c:pt>
                <c:pt idx="1525">
                  <c:v>-5</c:v>
                </c:pt>
                <c:pt idx="1526">
                  <c:v>6</c:v>
                </c:pt>
                <c:pt idx="1527">
                  <c:v>7</c:v>
                </c:pt>
                <c:pt idx="1528">
                  <c:v>4</c:v>
                </c:pt>
                <c:pt idx="1529">
                  <c:v>16</c:v>
                </c:pt>
                <c:pt idx="1530">
                  <c:v>5</c:v>
                </c:pt>
                <c:pt idx="1531">
                  <c:v>5</c:v>
                </c:pt>
                <c:pt idx="1532">
                  <c:v>10</c:v>
                </c:pt>
                <c:pt idx="1533">
                  <c:v>12</c:v>
                </c:pt>
                <c:pt idx="1534">
                  <c:v>12</c:v>
                </c:pt>
                <c:pt idx="1535">
                  <c:v>7</c:v>
                </c:pt>
                <c:pt idx="1536">
                  <c:v>6</c:v>
                </c:pt>
                <c:pt idx="1537">
                  <c:v>7</c:v>
                </c:pt>
                <c:pt idx="1538">
                  <c:v>12</c:v>
                </c:pt>
                <c:pt idx="1539">
                  <c:v>-7</c:v>
                </c:pt>
                <c:pt idx="1540">
                  <c:v>3</c:v>
                </c:pt>
                <c:pt idx="1541">
                  <c:v>6</c:v>
                </c:pt>
                <c:pt idx="1542">
                  <c:v>6</c:v>
                </c:pt>
                <c:pt idx="1543">
                  <c:v>11</c:v>
                </c:pt>
                <c:pt idx="1544">
                  <c:v>3</c:v>
                </c:pt>
                <c:pt idx="1545">
                  <c:v>13</c:v>
                </c:pt>
                <c:pt idx="1546">
                  <c:v>-7</c:v>
                </c:pt>
                <c:pt idx="1547">
                  <c:v>8</c:v>
                </c:pt>
                <c:pt idx="1548">
                  <c:v>12</c:v>
                </c:pt>
                <c:pt idx="1549">
                  <c:v>2</c:v>
                </c:pt>
                <c:pt idx="1550">
                  <c:v>3</c:v>
                </c:pt>
                <c:pt idx="1551">
                  <c:v>11</c:v>
                </c:pt>
                <c:pt idx="1552">
                  <c:v>7</c:v>
                </c:pt>
                <c:pt idx="1553">
                  <c:v>8</c:v>
                </c:pt>
                <c:pt idx="1554">
                  <c:v>9</c:v>
                </c:pt>
                <c:pt idx="1555">
                  <c:v>5</c:v>
                </c:pt>
                <c:pt idx="1556">
                  <c:v>8</c:v>
                </c:pt>
                <c:pt idx="1557">
                  <c:v>9</c:v>
                </c:pt>
                <c:pt idx="1558">
                  <c:v>6</c:v>
                </c:pt>
                <c:pt idx="1559">
                  <c:v>7</c:v>
                </c:pt>
                <c:pt idx="1560">
                  <c:v>9</c:v>
                </c:pt>
                <c:pt idx="1561">
                  <c:v>5</c:v>
                </c:pt>
                <c:pt idx="1562">
                  <c:v>12</c:v>
                </c:pt>
                <c:pt idx="1563">
                  <c:v>6</c:v>
                </c:pt>
                <c:pt idx="1564">
                  <c:v>13</c:v>
                </c:pt>
                <c:pt idx="1565">
                  <c:v>5</c:v>
                </c:pt>
                <c:pt idx="1566">
                  <c:v>3</c:v>
                </c:pt>
                <c:pt idx="1567">
                  <c:v>5</c:v>
                </c:pt>
                <c:pt idx="1568">
                  <c:v>3</c:v>
                </c:pt>
                <c:pt idx="1569">
                  <c:v>-4</c:v>
                </c:pt>
                <c:pt idx="1570">
                  <c:v>-3</c:v>
                </c:pt>
                <c:pt idx="1571">
                  <c:v>5</c:v>
                </c:pt>
                <c:pt idx="1572">
                  <c:v>9</c:v>
                </c:pt>
                <c:pt idx="1573">
                  <c:v>10</c:v>
                </c:pt>
                <c:pt idx="1574">
                  <c:v>5</c:v>
                </c:pt>
                <c:pt idx="1575">
                  <c:v>5</c:v>
                </c:pt>
                <c:pt idx="1576">
                  <c:v>6</c:v>
                </c:pt>
                <c:pt idx="1577">
                  <c:v>9</c:v>
                </c:pt>
                <c:pt idx="1578">
                  <c:v>-4</c:v>
                </c:pt>
                <c:pt idx="1579">
                  <c:v>5</c:v>
                </c:pt>
                <c:pt idx="1580">
                  <c:v>6</c:v>
                </c:pt>
                <c:pt idx="1581">
                  <c:v>3</c:v>
                </c:pt>
                <c:pt idx="1582">
                  <c:v>11</c:v>
                </c:pt>
                <c:pt idx="1583">
                  <c:v>7</c:v>
                </c:pt>
                <c:pt idx="1584">
                  <c:v>5</c:v>
                </c:pt>
                <c:pt idx="1585">
                  <c:v>11</c:v>
                </c:pt>
                <c:pt idx="1586">
                  <c:v>12</c:v>
                </c:pt>
                <c:pt idx="1587">
                  <c:v>10</c:v>
                </c:pt>
                <c:pt idx="1588">
                  <c:v>6</c:v>
                </c:pt>
                <c:pt idx="1589">
                  <c:v>3</c:v>
                </c:pt>
                <c:pt idx="1590">
                  <c:v>8</c:v>
                </c:pt>
                <c:pt idx="1591">
                  <c:v>3</c:v>
                </c:pt>
                <c:pt idx="1592">
                  <c:v>-7</c:v>
                </c:pt>
                <c:pt idx="1593">
                  <c:v>10</c:v>
                </c:pt>
                <c:pt idx="1594">
                  <c:v>6</c:v>
                </c:pt>
                <c:pt idx="1595">
                  <c:v>8</c:v>
                </c:pt>
                <c:pt idx="1596">
                  <c:v>5</c:v>
                </c:pt>
                <c:pt idx="1597">
                  <c:v>11</c:v>
                </c:pt>
                <c:pt idx="1598">
                  <c:v>7</c:v>
                </c:pt>
                <c:pt idx="1599">
                  <c:v>10</c:v>
                </c:pt>
                <c:pt idx="1600">
                  <c:v>3</c:v>
                </c:pt>
                <c:pt idx="1601">
                  <c:v>3</c:v>
                </c:pt>
                <c:pt idx="1602">
                  <c:v>7</c:v>
                </c:pt>
                <c:pt idx="1603">
                  <c:v>7</c:v>
                </c:pt>
                <c:pt idx="1604">
                  <c:v>5</c:v>
                </c:pt>
                <c:pt idx="1605">
                  <c:v>11</c:v>
                </c:pt>
                <c:pt idx="1606">
                  <c:v>5</c:v>
                </c:pt>
                <c:pt idx="1607">
                  <c:v>4</c:v>
                </c:pt>
                <c:pt idx="1608">
                  <c:v>5</c:v>
                </c:pt>
                <c:pt idx="1609">
                  <c:v>3</c:v>
                </c:pt>
                <c:pt idx="1610">
                  <c:v>6</c:v>
                </c:pt>
                <c:pt idx="1611">
                  <c:v>7</c:v>
                </c:pt>
                <c:pt idx="1612">
                  <c:v>9</c:v>
                </c:pt>
                <c:pt idx="1613">
                  <c:v>9</c:v>
                </c:pt>
                <c:pt idx="1614">
                  <c:v>9</c:v>
                </c:pt>
                <c:pt idx="1615">
                  <c:v>2</c:v>
                </c:pt>
                <c:pt idx="1616">
                  <c:v>7</c:v>
                </c:pt>
                <c:pt idx="1617">
                  <c:v>6</c:v>
                </c:pt>
                <c:pt idx="1618">
                  <c:v>2</c:v>
                </c:pt>
                <c:pt idx="1619">
                  <c:v>9</c:v>
                </c:pt>
                <c:pt idx="1620">
                  <c:v>5</c:v>
                </c:pt>
                <c:pt idx="1621">
                  <c:v>8</c:v>
                </c:pt>
                <c:pt idx="1622">
                  <c:v>6</c:v>
                </c:pt>
                <c:pt idx="1623">
                  <c:v>6</c:v>
                </c:pt>
                <c:pt idx="1624">
                  <c:v>3</c:v>
                </c:pt>
                <c:pt idx="1625">
                  <c:v>5</c:v>
                </c:pt>
                <c:pt idx="1626">
                  <c:v>7</c:v>
                </c:pt>
                <c:pt idx="1627">
                  <c:v>5</c:v>
                </c:pt>
                <c:pt idx="1628">
                  <c:v>5</c:v>
                </c:pt>
                <c:pt idx="1629">
                  <c:v>9</c:v>
                </c:pt>
                <c:pt idx="1630">
                  <c:v>6</c:v>
                </c:pt>
                <c:pt idx="1631">
                  <c:v>11</c:v>
                </c:pt>
                <c:pt idx="1632">
                  <c:v>8</c:v>
                </c:pt>
                <c:pt idx="1633">
                  <c:v>6</c:v>
                </c:pt>
                <c:pt idx="1634">
                  <c:v>13</c:v>
                </c:pt>
                <c:pt idx="1635">
                  <c:v>5</c:v>
                </c:pt>
                <c:pt idx="1636">
                  <c:v>8</c:v>
                </c:pt>
                <c:pt idx="1637">
                  <c:v>3</c:v>
                </c:pt>
                <c:pt idx="1638">
                  <c:v>6</c:v>
                </c:pt>
                <c:pt idx="1639">
                  <c:v>4</c:v>
                </c:pt>
                <c:pt idx="1640">
                  <c:v>3</c:v>
                </c:pt>
                <c:pt idx="1641">
                  <c:v>6</c:v>
                </c:pt>
                <c:pt idx="1642">
                  <c:v>5</c:v>
                </c:pt>
                <c:pt idx="1643">
                  <c:v>3</c:v>
                </c:pt>
                <c:pt idx="1644">
                  <c:v>7</c:v>
                </c:pt>
                <c:pt idx="1645">
                  <c:v>5</c:v>
                </c:pt>
                <c:pt idx="1646">
                  <c:v>3</c:v>
                </c:pt>
                <c:pt idx="1647">
                  <c:v>6</c:v>
                </c:pt>
                <c:pt idx="1648">
                  <c:v>3</c:v>
                </c:pt>
                <c:pt idx="1649">
                  <c:v>3</c:v>
                </c:pt>
                <c:pt idx="1650">
                  <c:v>6</c:v>
                </c:pt>
                <c:pt idx="1651">
                  <c:v>5</c:v>
                </c:pt>
                <c:pt idx="1652">
                  <c:v>-9</c:v>
                </c:pt>
                <c:pt idx="1653">
                  <c:v>4</c:v>
                </c:pt>
                <c:pt idx="1654">
                  <c:v>12</c:v>
                </c:pt>
                <c:pt idx="1655">
                  <c:v>5</c:v>
                </c:pt>
                <c:pt idx="1656">
                  <c:v>1</c:v>
                </c:pt>
                <c:pt idx="1657">
                  <c:v>1</c:v>
                </c:pt>
                <c:pt idx="1658">
                  <c:v>3</c:v>
                </c:pt>
                <c:pt idx="1659">
                  <c:v>-12</c:v>
                </c:pt>
                <c:pt idx="1660">
                  <c:v>1</c:v>
                </c:pt>
                <c:pt idx="1661">
                  <c:v>-7</c:v>
                </c:pt>
                <c:pt idx="1662">
                  <c:v>3</c:v>
                </c:pt>
                <c:pt idx="1663">
                  <c:v>7</c:v>
                </c:pt>
                <c:pt idx="1664">
                  <c:v>2</c:v>
                </c:pt>
                <c:pt idx="1665">
                  <c:v>4</c:v>
                </c:pt>
                <c:pt idx="1666">
                  <c:v>5</c:v>
                </c:pt>
                <c:pt idx="1667">
                  <c:v>6</c:v>
                </c:pt>
                <c:pt idx="1668">
                  <c:v>3</c:v>
                </c:pt>
                <c:pt idx="1669">
                  <c:v>5</c:v>
                </c:pt>
                <c:pt idx="1670">
                  <c:v>-8</c:v>
                </c:pt>
                <c:pt idx="1671">
                  <c:v>8</c:v>
                </c:pt>
                <c:pt idx="1672">
                  <c:v>6</c:v>
                </c:pt>
                <c:pt idx="1673">
                  <c:v>4</c:v>
                </c:pt>
                <c:pt idx="1674">
                  <c:v>6</c:v>
                </c:pt>
                <c:pt idx="1675">
                  <c:v>2</c:v>
                </c:pt>
                <c:pt idx="1676">
                  <c:v>2</c:v>
                </c:pt>
                <c:pt idx="1677">
                  <c:v>6</c:v>
                </c:pt>
                <c:pt idx="1678">
                  <c:v>6</c:v>
                </c:pt>
                <c:pt idx="1679">
                  <c:v>6</c:v>
                </c:pt>
                <c:pt idx="1680">
                  <c:v>5</c:v>
                </c:pt>
                <c:pt idx="1681">
                  <c:v>2</c:v>
                </c:pt>
                <c:pt idx="1682">
                  <c:v>4</c:v>
                </c:pt>
                <c:pt idx="1683">
                  <c:v>4</c:v>
                </c:pt>
                <c:pt idx="1684">
                  <c:v>2</c:v>
                </c:pt>
                <c:pt idx="1685">
                  <c:v>6</c:v>
                </c:pt>
                <c:pt idx="1686">
                  <c:v>3</c:v>
                </c:pt>
                <c:pt idx="1687">
                  <c:v>8</c:v>
                </c:pt>
                <c:pt idx="1688">
                  <c:v>6</c:v>
                </c:pt>
                <c:pt idx="1689">
                  <c:v>2</c:v>
                </c:pt>
                <c:pt idx="1690">
                  <c:v>7</c:v>
                </c:pt>
                <c:pt idx="1691">
                  <c:v>1</c:v>
                </c:pt>
                <c:pt idx="1692">
                  <c:v>4</c:v>
                </c:pt>
                <c:pt idx="1693">
                  <c:v>9</c:v>
                </c:pt>
                <c:pt idx="1694">
                  <c:v>7</c:v>
                </c:pt>
                <c:pt idx="1695">
                  <c:v>1</c:v>
                </c:pt>
                <c:pt idx="1696">
                  <c:v>1</c:v>
                </c:pt>
                <c:pt idx="1697">
                  <c:v>1</c:v>
                </c:pt>
                <c:pt idx="1698">
                  <c:v>3</c:v>
                </c:pt>
                <c:pt idx="1699">
                  <c:v>2</c:v>
                </c:pt>
                <c:pt idx="1700">
                  <c:v>1</c:v>
                </c:pt>
                <c:pt idx="1701">
                  <c:v>-7</c:v>
                </c:pt>
                <c:pt idx="1702">
                  <c:v>4</c:v>
                </c:pt>
                <c:pt idx="1703">
                  <c:v>6</c:v>
                </c:pt>
                <c:pt idx="1704">
                  <c:v>4</c:v>
                </c:pt>
                <c:pt idx="1705">
                  <c:v>2</c:v>
                </c:pt>
                <c:pt idx="1706">
                  <c:v>5</c:v>
                </c:pt>
                <c:pt idx="1707">
                  <c:v>7</c:v>
                </c:pt>
                <c:pt idx="1708">
                  <c:v>2</c:v>
                </c:pt>
                <c:pt idx="1709">
                  <c:v>3</c:v>
                </c:pt>
                <c:pt idx="1710">
                  <c:v>5</c:v>
                </c:pt>
                <c:pt idx="1711">
                  <c:v>5</c:v>
                </c:pt>
                <c:pt idx="1712">
                  <c:v>4</c:v>
                </c:pt>
                <c:pt idx="1713">
                  <c:v>4</c:v>
                </c:pt>
                <c:pt idx="1714">
                  <c:v>4</c:v>
                </c:pt>
                <c:pt idx="1715">
                  <c:v>4</c:v>
                </c:pt>
                <c:pt idx="1716">
                  <c:v>2</c:v>
                </c:pt>
                <c:pt idx="1717">
                  <c:v>5</c:v>
                </c:pt>
                <c:pt idx="1718">
                  <c:v>2</c:v>
                </c:pt>
                <c:pt idx="1719">
                  <c:v>1</c:v>
                </c:pt>
                <c:pt idx="1720">
                  <c:v>3</c:v>
                </c:pt>
                <c:pt idx="1721">
                  <c:v>1</c:v>
                </c:pt>
                <c:pt idx="1722">
                  <c:v>6</c:v>
                </c:pt>
                <c:pt idx="1723">
                  <c:v>-6</c:v>
                </c:pt>
                <c:pt idx="1724">
                  <c:v>-8</c:v>
                </c:pt>
                <c:pt idx="1725">
                  <c:v>5</c:v>
                </c:pt>
                <c:pt idx="1726">
                  <c:v>3</c:v>
                </c:pt>
                <c:pt idx="1727">
                  <c:v>4</c:v>
                </c:pt>
                <c:pt idx="1728">
                  <c:v>6</c:v>
                </c:pt>
                <c:pt idx="1729">
                  <c:v>4</c:v>
                </c:pt>
                <c:pt idx="1730">
                  <c:v>2</c:v>
                </c:pt>
                <c:pt idx="1731">
                  <c:v>1</c:v>
                </c:pt>
                <c:pt idx="1732">
                  <c:v>2</c:v>
                </c:pt>
                <c:pt idx="1733">
                  <c:v>4</c:v>
                </c:pt>
                <c:pt idx="1734">
                  <c:v>3</c:v>
                </c:pt>
                <c:pt idx="1735">
                  <c:v>2</c:v>
                </c:pt>
                <c:pt idx="1736">
                  <c:v>3</c:v>
                </c:pt>
                <c:pt idx="1737">
                  <c:v>4</c:v>
                </c:pt>
                <c:pt idx="1738">
                  <c:v>1</c:v>
                </c:pt>
                <c:pt idx="1739">
                  <c:v>5</c:v>
                </c:pt>
                <c:pt idx="1740">
                  <c:v>4</c:v>
                </c:pt>
                <c:pt idx="1741">
                  <c:v>4</c:v>
                </c:pt>
                <c:pt idx="1742">
                  <c:v>3</c:v>
                </c:pt>
                <c:pt idx="1743">
                  <c:v>2</c:v>
                </c:pt>
                <c:pt idx="1744">
                  <c:v>2</c:v>
                </c:pt>
                <c:pt idx="1745">
                  <c:v>1</c:v>
                </c:pt>
                <c:pt idx="1746">
                  <c:v>2</c:v>
                </c:pt>
                <c:pt idx="1747">
                  <c:v>4</c:v>
                </c:pt>
                <c:pt idx="1748">
                  <c:v>1</c:v>
                </c:pt>
                <c:pt idx="1749">
                  <c:v>3</c:v>
                </c:pt>
                <c:pt idx="1750">
                  <c:v>2</c:v>
                </c:pt>
                <c:pt idx="1751">
                  <c:v>3</c:v>
                </c:pt>
                <c:pt idx="1752">
                  <c:v>2</c:v>
                </c:pt>
                <c:pt idx="1753">
                  <c:v>2</c:v>
                </c:pt>
                <c:pt idx="1754">
                  <c:v>2</c:v>
                </c:pt>
                <c:pt idx="1755">
                  <c:v>3</c:v>
                </c:pt>
                <c:pt idx="1756">
                  <c:v>8</c:v>
                </c:pt>
                <c:pt idx="1757">
                  <c:v>3</c:v>
                </c:pt>
                <c:pt idx="1758">
                  <c:v>2</c:v>
                </c:pt>
                <c:pt idx="1759">
                  <c:v>2</c:v>
                </c:pt>
                <c:pt idx="1760">
                  <c:v>3</c:v>
                </c:pt>
                <c:pt idx="1761">
                  <c:v>2</c:v>
                </c:pt>
                <c:pt idx="1762">
                  <c:v>0</c:v>
                </c:pt>
                <c:pt idx="1763">
                  <c:v>3</c:v>
                </c:pt>
                <c:pt idx="1764">
                  <c:v>4</c:v>
                </c:pt>
                <c:pt idx="1765">
                  <c:v>5</c:v>
                </c:pt>
                <c:pt idx="1766">
                  <c:v>3</c:v>
                </c:pt>
                <c:pt idx="1767">
                  <c:v>4</c:v>
                </c:pt>
                <c:pt idx="1768">
                  <c:v>4</c:v>
                </c:pt>
                <c:pt idx="1769">
                  <c:v>2</c:v>
                </c:pt>
                <c:pt idx="1770">
                  <c:v>1</c:v>
                </c:pt>
                <c:pt idx="1771">
                  <c:v>2</c:v>
                </c:pt>
                <c:pt idx="1772">
                  <c:v>0</c:v>
                </c:pt>
                <c:pt idx="1773">
                  <c:v>0</c:v>
                </c:pt>
                <c:pt idx="1774">
                  <c:v>2</c:v>
                </c:pt>
                <c:pt idx="1775">
                  <c:v>0</c:v>
                </c:pt>
                <c:pt idx="1776">
                  <c:v>4</c:v>
                </c:pt>
                <c:pt idx="1777">
                  <c:v>2</c:v>
                </c:pt>
                <c:pt idx="1778">
                  <c:v>2</c:v>
                </c:pt>
                <c:pt idx="1779">
                  <c:v>0</c:v>
                </c:pt>
                <c:pt idx="1780">
                  <c:v>2</c:v>
                </c:pt>
                <c:pt idx="1781">
                  <c:v>2</c:v>
                </c:pt>
                <c:pt idx="1782">
                  <c:v>2</c:v>
                </c:pt>
                <c:pt idx="1783">
                  <c:v>0</c:v>
                </c:pt>
                <c:pt idx="1784">
                  <c:v>0</c:v>
                </c:pt>
                <c:pt idx="1785">
                  <c:v>5</c:v>
                </c:pt>
                <c:pt idx="1786">
                  <c:v>1</c:v>
                </c:pt>
                <c:pt idx="1787">
                  <c:v>1</c:v>
                </c:pt>
                <c:pt idx="1788">
                  <c:v>2</c:v>
                </c:pt>
                <c:pt idx="1789">
                  <c:v>5</c:v>
                </c:pt>
                <c:pt idx="1790">
                  <c:v>1</c:v>
                </c:pt>
                <c:pt idx="1791">
                  <c:v>5</c:v>
                </c:pt>
                <c:pt idx="1792">
                  <c:v>-8</c:v>
                </c:pt>
                <c:pt idx="1793">
                  <c:v>5</c:v>
                </c:pt>
                <c:pt idx="1794">
                  <c:v>1</c:v>
                </c:pt>
                <c:pt idx="1795">
                  <c:v>3</c:v>
                </c:pt>
                <c:pt idx="1796">
                  <c:v>3</c:v>
                </c:pt>
                <c:pt idx="1797">
                  <c:v>-10</c:v>
                </c:pt>
                <c:pt idx="1798">
                  <c:v>0</c:v>
                </c:pt>
                <c:pt idx="1799">
                  <c:v>2</c:v>
                </c:pt>
                <c:pt idx="1800">
                  <c:v>0</c:v>
                </c:pt>
                <c:pt idx="1801">
                  <c:v>1</c:v>
                </c:pt>
                <c:pt idx="1802">
                  <c:v>0</c:v>
                </c:pt>
                <c:pt idx="1803">
                  <c:v>4</c:v>
                </c:pt>
                <c:pt idx="1804">
                  <c:v>5</c:v>
                </c:pt>
                <c:pt idx="1805">
                  <c:v>1</c:v>
                </c:pt>
                <c:pt idx="1806">
                  <c:v>3</c:v>
                </c:pt>
                <c:pt idx="1807">
                  <c:v>1</c:v>
                </c:pt>
                <c:pt idx="1808">
                  <c:v>5</c:v>
                </c:pt>
                <c:pt idx="1809">
                  <c:v>1</c:v>
                </c:pt>
                <c:pt idx="1810">
                  <c:v>2</c:v>
                </c:pt>
                <c:pt idx="1811">
                  <c:v>-9</c:v>
                </c:pt>
                <c:pt idx="1812">
                  <c:v>1</c:v>
                </c:pt>
                <c:pt idx="1813">
                  <c:v>3</c:v>
                </c:pt>
                <c:pt idx="1814">
                  <c:v>2</c:v>
                </c:pt>
                <c:pt idx="1815">
                  <c:v>0</c:v>
                </c:pt>
                <c:pt idx="1816">
                  <c:v>5</c:v>
                </c:pt>
                <c:pt idx="1817">
                  <c:v>1</c:v>
                </c:pt>
                <c:pt idx="1818">
                  <c:v>7</c:v>
                </c:pt>
                <c:pt idx="1819">
                  <c:v>3</c:v>
                </c:pt>
                <c:pt idx="1820">
                  <c:v>4</c:v>
                </c:pt>
                <c:pt idx="1821">
                  <c:v>1</c:v>
                </c:pt>
                <c:pt idx="1822">
                  <c:v>3</c:v>
                </c:pt>
                <c:pt idx="1823">
                  <c:v>2</c:v>
                </c:pt>
                <c:pt idx="1824">
                  <c:v>3</c:v>
                </c:pt>
                <c:pt idx="1825">
                  <c:v>5</c:v>
                </c:pt>
                <c:pt idx="1826">
                  <c:v>3</c:v>
                </c:pt>
                <c:pt idx="1827">
                  <c:v>-12</c:v>
                </c:pt>
                <c:pt idx="1828">
                  <c:v>3</c:v>
                </c:pt>
                <c:pt idx="1829">
                  <c:v>2</c:v>
                </c:pt>
                <c:pt idx="1830">
                  <c:v>0</c:v>
                </c:pt>
                <c:pt idx="1831">
                  <c:v>1</c:v>
                </c:pt>
                <c:pt idx="1832">
                  <c:v>2</c:v>
                </c:pt>
                <c:pt idx="1833">
                  <c:v>2</c:v>
                </c:pt>
                <c:pt idx="1834">
                  <c:v>0</c:v>
                </c:pt>
                <c:pt idx="1835">
                  <c:v>2</c:v>
                </c:pt>
                <c:pt idx="1836">
                  <c:v>0</c:v>
                </c:pt>
                <c:pt idx="1837">
                  <c:v>1</c:v>
                </c:pt>
                <c:pt idx="1838">
                  <c:v>2</c:v>
                </c:pt>
                <c:pt idx="1839">
                  <c:v>3</c:v>
                </c:pt>
                <c:pt idx="1840">
                  <c:v>1</c:v>
                </c:pt>
                <c:pt idx="1841">
                  <c:v>4</c:v>
                </c:pt>
                <c:pt idx="1842">
                  <c:v>3</c:v>
                </c:pt>
                <c:pt idx="1843">
                  <c:v>3</c:v>
                </c:pt>
                <c:pt idx="1844">
                  <c:v>3</c:v>
                </c:pt>
                <c:pt idx="1845">
                  <c:v>2</c:v>
                </c:pt>
                <c:pt idx="1846">
                  <c:v>1</c:v>
                </c:pt>
                <c:pt idx="1847">
                  <c:v>0</c:v>
                </c:pt>
                <c:pt idx="1848">
                  <c:v>2</c:v>
                </c:pt>
                <c:pt idx="1849">
                  <c:v>2</c:v>
                </c:pt>
                <c:pt idx="1850">
                  <c:v>4</c:v>
                </c:pt>
                <c:pt idx="1851">
                  <c:v>2</c:v>
                </c:pt>
                <c:pt idx="1852">
                  <c:v>3</c:v>
                </c:pt>
                <c:pt idx="1853">
                  <c:v>1</c:v>
                </c:pt>
                <c:pt idx="1854">
                  <c:v>3</c:v>
                </c:pt>
                <c:pt idx="1855">
                  <c:v>4</c:v>
                </c:pt>
                <c:pt idx="1856">
                  <c:v>1</c:v>
                </c:pt>
                <c:pt idx="1857">
                  <c:v>-10</c:v>
                </c:pt>
                <c:pt idx="1858">
                  <c:v>2</c:v>
                </c:pt>
                <c:pt idx="1859">
                  <c:v>2</c:v>
                </c:pt>
                <c:pt idx="1860">
                  <c:v>4</c:v>
                </c:pt>
                <c:pt idx="1861">
                  <c:v>2</c:v>
                </c:pt>
                <c:pt idx="1862">
                  <c:v>2</c:v>
                </c:pt>
                <c:pt idx="1863">
                  <c:v>1</c:v>
                </c:pt>
                <c:pt idx="1864">
                  <c:v>2</c:v>
                </c:pt>
                <c:pt idx="1865">
                  <c:v>1</c:v>
                </c:pt>
                <c:pt idx="1866">
                  <c:v>-10</c:v>
                </c:pt>
                <c:pt idx="1867">
                  <c:v>2</c:v>
                </c:pt>
                <c:pt idx="1868">
                  <c:v>2</c:v>
                </c:pt>
                <c:pt idx="1869">
                  <c:v>3</c:v>
                </c:pt>
                <c:pt idx="1870">
                  <c:v>3</c:v>
                </c:pt>
                <c:pt idx="1871">
                  <c:v>2</c:v>
                </c:pt>
                <c:pt idx="1872">
                  <c:v>1</c:v>
                </c:pt>
                <c:pt idx="1873">
                  <c:v>1</c:v>
                </c:pt>
                <c:pt idx="1874">
                  <c:v>2</c:v>
                </c:pt>
                <c:pt idx="1875">
                  <c:v>0</c:v>
                </c:pt>
                <c:pt idx="1876">
                  <c:v>2</c:v>
                </c:pt>
                <c:pt idx="1877">
                  <c:v>3</c:v>
                </c:pt>
                <c:pt idx="1878">
                  <c:v>3</c:v>
                </c:pt>
                <c:pt idx="1879">
                  <c:v>2</c:v>
                </c:pt>
                <c:pt idx="1880">
                  <c:v>2</c:v>
                </c:pt>
                <c:pt idx="1881">
                  <c:v>1</c:v>
                </c:pt>
                <c:pt idx="1882">
                  <c:v>1</c:v>
                </c:pt>
                <c:pt idx="1883">
                  <c:v>3</c:v>
                </c:pt>
                <c:pt idx="1884">
                  <c:v>5</c:v>
                </c:pt>
                <c:pt idx="1885">
                  <c:v>2</c:v>
                </c:pt>
                <c:pt idx="1886">
                  <c:v>2</c:v>
                </c:pt>
                <c:pt idx="1887">
                  <c:v>0</c:v>
                </c:pt>
                <c:pt idx="1888">
                  <c:v>2</c:v>
                </c:pt>
                <c:pt idx="1889">
                  <c:v>6</c:v>
                </c:pt>
                <c:pt idx="1890">
                  <c:v>2</c:v>
                </c:pt>
                <c:pt idx="1891">
                  <c:v>2</c:v>
                </c:pt>
                <c:pt idx="1892">
                  <c:v>1</c:v>
                </c:pt>
                <c:pt idx="1893">
                  <c:v>0</c:v>
                </c:pt>
                <c:pt idx="1894">
                  <c:v>1</c:v>
                </c:pt>
                <c:pt idx="1895">
                  <c:v>2</c:v>
                </c:pt>
                <c:pt idx="1896">
                  <c:v>3</c:v>
                </c:pt>
                <c:pt idx="1897">
                  <c:v>1</c:v>
                </c:pt>
                <c:pt idx="1898">
                  <c:v>1</c:v>
                </c:pt>
                <c:pt idx="1899">
                  <c:v>1</c:v>
                </c:pt>
                <c:pt idx="1900">
                  <c:v>1</c:v>
                </c:pt>
                <c:pt idx="1901">
                  <c:v>0</c:v>
                </c:pt>
                <c:pt idx="1902">
                  <c:v>1</c:v>
                </c:pt>
                <c:pt idx="1903">
                  <c:v>3</c:v>
                </c:pt>
                <c:pt idx="1904">
                  <c:v>0</c:v>
                </c:pt>
                <c:pt idx="1905">
                  <c:v>-11</c:v>
                </c:pt>
                <c:pt idx="1906">
                  <c:v>-12</c:v>
                </c:pt>
                <c:pt idx="1907">
                  <c:v>1</c:v>
                </c:pt>
                <c:pt idx="1908">
                  <c:v>2</c:v>
                </c:pt>
                <c:pt idx="1909">
                  <c:v>0</c:v>
                </c:pt>
                <c:pt idx="1910">
                  <c:v>0</c:v>
                </c:pt>
                <c:pt idx="1911">
                  <c:v>1</c:v>
                </c:pt>
                <c:pt idx="1912">
                  <c:v>0</c:v>
                </c:pt>
                <c:pt idx="1913">
                  <c:v>4</c:v>
                </c:pt>
                <c:pt idx="1914">
                  <c:v>1</c:v>
                </c:pt>
                <c:pt idx="1915">
                  <c:v>1</c:v>
                </c:pt>
                <c:pt idx="1916">
                  <c:v>1</c:v>
                </c:pt>
                <c:pt idx="1917">
                  <c:v>2</c:v>
                </c:pt>
                <c:pt idx="1918">
                  <c:v>0</c:v>
                </c:pt>
                <c:pt idx="1919">
                  <c:v>1</c:v>
                </c:pt>
                <c:pt idx="1920">
                  <c:v>0</c:v>
                </c:pt>
                <c:pt idx="1921">
                  <c:v>1</c:v>
                </c:pt>
                <c:pt idx="1922">
                  <c:v>1</c:v>
                </c:pt>
                <c:pt idx="1923">
                  <c:v>3</c:v>
                </c:pt>
                <c:pt idx="1924">
                  <c:v>1</c:v>
                </c:pt>
                <c:pt idx="1925">
                  <c:v>4</c:v>
                </c:pt>
                <c:pt idx="1926">
                  <c:v>3</c:v>
                </c:pt>
                <c:pt idx="1927">
                  <c:v>1</c:v>
                </c:pt>
                <c:pt idx="1928">
                  <c:v>0</c:v>
                </c:pt>
                <c:pt idx="1929">
                  <c:v>1</c:v>
                </c:pt>
                <c:pt idx="1930">
                  <c:v>2</c:v>
                </c:pt>
                <c:pt idx="1931">
                  <c:v>1</c:v>
                </c:pt>
                <c:pt idx="1932">
                  <c:v>3</c:v>
                </c:pt>
                <c:pt idx="1933">
                  <c:v>0</c:v>
                </c:pt>
                <c:pt idx="1934">
                  <c:v>2</c:v>
                </c:pt>
                <c:pt idx="1935">
                  <c:v>1</c:v>
                </c:pt>
                <c:pt idx="1936">
                  <c:v>1</c:v>
                </c:pt>
                <c:pt idx="1937">
                  <c:v>2</c:v>
                </c:pt>
                <c:pt idx="1938">
                  <c:v>3</c:v>
                </c:pt>
                <c:pt idx="1939">
                  <c:v>2</c:v>
                </c:pt>
                <c:pt idx="1940">
                  <c:v>2</c:v>
                </c:pt>
                <c:pt idx="1941">
                  <c:v>1</c:v>
                </c:pt>
                <c:pt idx="1942">
                  <c:v>1</c:v>
                </c:pt>
                <c:pt idx="1943">
                  <c:v>2</c:v>
                </c:pt>
                <c:pt idx="1944">
                  <c:v>1</c:v>
                </c:pt>
                <c:pt idx="1945">
                  <c:v>0</c:v>
                </c:pt>
                <c:pt idx="1946">
                  <c:v>1</c:v>
                </c:pt>
                <c:pt idx="1947">
                  <c:v>0</c:v>
                </c:pt>
                <c:pt idx="1948">
                  <c:v>-9</c:v>
                </c:pt>
                <c:pt idx="1949">
                  <c:v>0</c:v>
                </c:pt>
                <c:pt idx="1950">
                  <c:v>1</c:v>
                </c:pt>
                <c:pt idx="1951">
                  <c:v>0</c:v>
                </c:pt>
                <c:pt idx="1952">
                  <c:v>3</c:v>
                </c:pt>
                <c:pt idx="1953">
                  <c:v>3</c:v>
                </c:pt>
                <c:pt idx="1954">
                  <c:v>3</c:v>
                </c:pt>
                <c:pt idx="1955">
                  <c:v>1</c:v>
                </c:pt>
                <c:pt idx="1956">
                  <c:v>1</c:v>
                </c:pt>
                <c:pt idx="1957">
                  <c:v>0</c:v>
                </c:pt>
                <c:pt idx="1958">
                  <c:v>3</c:v>
                </c:pt>
                <c:pt idx="1959">
                  <c:v>2</c:v>
                </c:pt>
                <c:pt idx="1960">
                  <c:v>2</c:v>
                </c:pt>
                <c:pt idx="1961">
                  <c:v>1</c:v>
                </c:pt>
                <c:pt idx="1962">
                  <c:v>-10</c:v>
                </c:pt>
                <c:pt idx="1963">
                  <c:v>0</c:v>
                </c:pt>
                <c:pt idx="1964">
                  <c:v>0</c:v>
                </c:pt>
                <c:pt idx="1965">
                  <c:v>2</c:v>
                </c:pt>
                <c:pt idx="1966">
                  <c:v>2</c:v>
                </c:pt>
                <c:pt idx="1967">
                  <c:v>2</c:v>
                </c:pt>
                <c:pt idx="1968">
                  <c:v>1</c:v>
                </c:pt>
                <c:pt idx="1969">
                  <c:v>2</c:v>
                </c:pt>
                <c:pt idx="1970">
                  <c:v>1</c:v>
                </c:pt>
                <c:pt idx="1971">
                  <c:v>1</c:v>
                </c:pt>
                <c:pt idx="1972">
                  <c:v>2</c:v>
                </c:pt>
                <c:pt idx="1973">
                  <c:v>1</c:v>
                </c:pt>
                <c:pt idx="1974">
                  <c:v>0</c:v>
                </c:pt>
                <c:pt idx="1975">
                  <c:v>1</c:v>
                </c:pt>
                <c:pt idx="1976">
                  <c:v>-11</c:v>
                </c:pt>
                <c:pt idx="1977">
                  <c:v>2</c:v>
                </c:pt>
                <c:pt idx="1978">
                  <c:v>1</c:v>
                </c:pt>
                <c:pt idx="1979">
                  <c:v>0</c:v>
                </c:pt>
                <c:pt idx="1980">
                  <c:v>2</c:v>
                </c:pt>
                <c:pt idx="1981">
                  <c:v>4</c:v>
                </c:pt>
                <c:pt idx="1982">
                  <c:v>1</c:v>
                </c:pt>
                <c:pt idx="1983">
                  <c:v>3</c:v>
                </c:pt>
                <c:pt idx="1984">
                  <c:v>2</c:v>
                </c:pt>
                <c:pt idx="1985">
                  <c:v>2</c:v>
                </c:pt>
                <c:pt idx="1986">
                  <c:v>1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1</c:v>
                </c:pt>
                <c:pt idx="1991">
                  <c:v>1</c:v>
                </c:pt>
                <c:pt idx="1992">
                  <c:v>4</c:v>
                </c:pt>
                <c:pt idx="1993">
                  <c:v>1</c:v>
                </c:pt>
                <c:pt idx="1994">
                  <c:v>1</c:v>
                </c:pt>
                <c:pt idx="1995">
                  <c:v>0</c:v>
                </c:pt>
                <c:pt idx="1996">
                  <c:v>2</c:v>
                </c:pt>
                <c:pt idx="1997">
                  <c:v>0</c:v>
                </c:pt>
                <c:pt idx="1998">
                  <c:v>1</c:v>
                </c:pt>
                <c:pt idx="1999">
                  <c:v>2</c:v>
                </c:pt>
                <c:pt idx="2000">
                  <c:v>0</c:v>
                </c:pt>
                <c:pt idx="2001">
                  <c:v>1</c:v>
                </c:pt>
                <c:pt idx="2002">
                  <c:v>0</c:v>
                </c:pt>
                <c:pt idx="2003">
                  <c:v>1</c:v>
                </c:pt>
                <c:pt idx="2004">
                  <c:v>1</c:v>
                </c:pt>
                <c:pt idx="2005">
                  <c:v>0</c:v>
                </c:pt>
                <c:pt idx="2006">
                  <c:v>1</c:v>
                </c:pt>
                <c:pt idx="2007">
                  <c:v>2</c:v>
                </c:pt>
                <c:pt idx="2008">
                  <c:v>0</c:v>
                </c:pt>
                <c:pt idx="2009">
                  <c:v>1</c:v>
                </c:pt>
                <c:pt idx="2010">
                  <c:v>1</c:v>
                </c:pt>
                <c:pt idx="2011">
                  <c:v>2</c:v>
                </c:pt>
                <c:pt idx="2012">
                  <c:v>0</c:v>
                </c:pt>
                <c:pt idx="2013">
                  <c:v>1</c:v>
                </c:pt>
                <c:pt idx="2014">
                  <c:v>3</c:v>
                </c:pt>
                <c:pt idx="2015">
                  <c:v>0</c:v>
                </c:pt>
                <c:pt idx="2016">
                  <c:v>1</c:v>
                </c:pt>
                <c:pt idx="2017">
                  <c:v>0</c:v>
                </c:pt>
                <c:pt idx="2018">
                  <c:v>1</c:v>
                </c:pt>
                <c:pt idx="2019">
                  <c:v>2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1</c:v>
                </c:pt>
                <c:pt idx="2024">
                  <c:v>3</c:v>
                </c:pt>
                <c:pt idx="2025">
                  <c:v>2</c:v>
                </c:pt>
                <c:pt idx="2026">
                  <c:v>1</c:v>
                </c:pt>
                <c:pt idx="2027">
                  <c:v>1</c:v>
                </c:pt>
                <c:pt idx="2028">
                  <c:v>0</c:v>
                </c:pt>
                <c:pt idx="2029">
                  <c:v>-9</c:v>
                </c:pt>
                <c:pt idx="2030">
                  <c:v>2</c:v>
                </c:pt>
                <c:pt idx="2031">
                  <c:v>1</c:v>
                </c:pt>
                <c:pt idx="2032">
                  <c:v>1</c:v>
                </c:pt>
                <c:pt idx="2033">
                  <c:v>2</c:v>
                </c:pt>
                <c:pt idx="2034">
                  <c:v>1</c:v>
                </c:pt>
                <c:pt idx="2035">
                  <c:v>2</c:v>
                </c:pt>
                <c:pt idx="2036">
                  <c:v>0</c:v>
                </c:pt>
                <c:pt idx="2037">
                  <c:v>2</c:v>
                </c:pt>
                <c:pt idx="2038">
                  <c:v>2</c:v>
                </c:pt>
                <c:pt idx="2039">
                  <c:v>1</c:v>
                </c:pt>
                <c:pt idx="2040">
                  <c:v>1</c:v>
                </c:pt>
                <c:pt idx="2041">
                  <c:v>0</c:v>
                </c:pt>
                <c:pt idx="2042">
                  <c:v>0</c:v>
                </c:pt>
                <c:pt idx="2043">
                  <c:v>2</c:v>
                </c:pt>
                <c:pt idx="2044">
                  <c:v>4</c:v>
                </c:pt>
                <c:pt idx="2045">
                  <c:v>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F8-4A7A-8B1E-77624B7DFE7D}"/>
            </c:ext>
          </c:extLst>
        </c:ser>
        <c:ser>
          <c:idx val="1"/>
          <c:order val="1"/>
          <c:tx>
            <c:v>KSU Near NaI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Sheet5!$T$2:$T$2050</c:f>
              <c:numCache>
                <c:formatCode>General</c:formatCode>
                <c:ptCount val="2049"/>
                <c:pt idx="0">
                  <c:v>-4.9998000000000004E-3</c:v>
                </c:pt>
                <c:pt idx="1">
                  <c:v>7.9999999999999996E-7</c:v>
                </c:pt>
                <c:pt idx="2">
                  <c:v>5.001799999999999E-3</c:v>
                </c:pt>
                <c:pt idx="3">
                  <c:v>1.00032E-2</c:v>
                </c:pt>
                <c:pt idx="4">
                  <c:v>1.5005000000000001E-2</c:v>
                </c:pt>
                <c:pt idx="5">
                  <c:v>2.0007199999999996E-2</c:v>
                </c:pt>
                <c:pt idx="6">
                  <c:v>2.5009800000000002E-2</c:v>
                </c:pt>
                <c:pt idx="7">
                  <c:v>3.0012799999999999E-2</c:v>
                </c:pt>
                <c:pt idx="8">
                  <c:v>3.5016199999999997E-2</c:v>
                </c:pt>
                <c:pt idx="9">
                  <c:v>4.002E-2</c:v>
                </c:pt>
                <c:pt idx="10">
                  <c:v>4.50242E-2</c:v>
                </c:pt>
                <c:pt idx="11">
                  <c:v>5.0028799999999998E-2</c:v>
                </c:pt>
                <c:pt idx="12">
                  <c:v>5.5033800000000001E-2</c:v>
                </c:pt>
                <c:pt idx="13">
                  <c:v>6.0039200000000008E-2</c:v>
                </c:pt>
                <c:pt idx="14">
                  <c:v>6.5045000000000006E-2</c:v>
                </c:pt>
                <c:pt idx="15">
                  <c:v>7.0051200000000008E-2</c:v>
                </c:pt>
                <c:pt idx="16">
                  <c:v>7.5057800000000008E-2</c:v>
                </c:pt>
                <c:pt idx="17">
                  <c:v>8.0064800000000005E-2</c:v>
                </c:pt>
                <c:pt idx="18">
                  <c:v>8.5072200000000001E-2</c:v>
                </c:pt>
                <c:pt idx="19">
                  <c:v>9.0080000000000007E-2</c:v>
                </c:pt>
                <c:pt idx="20">
                  <c:v>9.5088199999999998E-2</c:v>
                </c:pt>
                <c:pt idx="21">
                  <c:v>0.1000968</c:v>
                </c:pt>
                <c:pt idx="22">
                  <c:v>0.10510580000000001</c:v>
                </c:pt>
                <c:pt idx="23">
                  <c:v>0.1101152</c:v>
                </c:pt>
                <c:pt idx="24">
                  <c:v>0.11512500000000001</c:v>
                </c:pt>
                <c:pt idx="25">
                  <c:v>0.12013520000000001</c:v>
                </c:pt>
                <c:pt idx="26">
                  <c:v>0.1251458</c:v>
                </c:pt>
                <c:pt idx="27">
                  <c:v>0.13015680000000002</c:v>
                </c:pt>
                <c:pt idx="28">
                  <c:v>0.13516819999999999</c:v>
                </c:pt>
                <c:pt idx="29">
                  <c:v>0.14018</c:v>
                </c:pt>
                <c:pt idx="30">
                  <c:v>0.14519219999999999</c:v>
                </c:pt>
                <c:pt idx="31">
                  <c:v>0.1502048</c:v>
                </c:pt>
                <c:pt idx="32">
                  <c:v>0.15521779999999999</c:v>
                </c:pt>
                <c:pt idx="33">
                  <c:v>0.16023119999999999</c:v>
                </c:pt>
                <c:pt idx="34">
                  <c:v>0.165245</c:v>
                </c:pt>
                <c:pt idx="35">
                  <c:v>0.17025919999999997</c:v>
                </c:pt>
                <c:pt idx="36">
                  <c:v>0.17527379999999998</c:v>
                </c:pt>
                <c:pt idx="37">
                  <c:v>0.1802888</c:v>
                </c:pt>
                <c:pt idx="38">
                  <c:v>0.1853042</c:v>
                </c:pt>
                <c:pt idx="39">
                  <c:v>0.19031999999999999</c:v>
                </c:pt>
                <c:pt idx="40">
                  <c:v>0.19533620000000002</c:v>
                </c:pt>
                <c:pt idx="41">
                  <c:v>0.20035279999999997</c:v>
                </c:pt>
                <c:pt idx="42">
                  <c:v>0.20536979999999999</c:v>
                </c:pt>
                <c:pt idx="43">
                  <c:v>0.2103872</c:v>
                </c:pt>
                <c:pt idx="44">
                  <c:v>0.21540499999999999</c:v>
                </c:pt>
                <c:pt idx="45">
                  <c:v>0.22042320000000001</c:v>
                </c:pt>
                <c:pt idx="46">
                  <c:v>0.2254418</c:v>
                </c:pt>
                <c:pt idx="47">
                  <c:v>0.23046079999999999</c:v>
                </c:pt>
                <c:pt idx="48">
                  <c:v>0.23548019999999997</c:v>
                </c:pt>
                <c:pt idx="49">
                  <c:v>0.24049999999999999</c:v>
                </c:pt>
                <c:pt idx="50">
                  <c:v>0.24552019999999999</c:v>
                </c:pt>
                <c:pt idx="51">
                  <c:v>0.25054080000000001</c:v>
                </c:pt>
                <c:pt idx="52">
                  <c:v>0.25556180000000001</c:v>
                </c:pt>
                <c:pt idx="53">
                  <c:v>0.26058320000000001</c:v>
                </c:pt>
                <c:pt idx="54">
                  <c:v>0.26560500000000004</c:v>
                </c:pt>
                <c:pt idx="55">
                  <c:v>0.27062720000000001</c:v>
                </c:pt>
                <c:pt idx="56">
                  <c:v>0.2756498</c:v>
                </c:pt>
                <c:pt idx="57">
                  <c:v>0.28067279999999994</c:v>
                </c:pt>
                <c:pt idx="58">
                  <c:v>0.28569619999999996</c:v>
                </c:pt>
                <c:pt idx="59">
                  <c:v>0.29071999999999998</c:v>
                </c:pt>
                <c:pt idx="60">
                  <c:v>0.29574419999999996</c:v>
                </c:pt>
                <c:pt idx="61">
                  <c:v>0.3007688</c:v>
                </c:pt>
                <c:pt idx="62">
                  <c:v>0.3057938</c:v>
                </c:pt>
                <c:pt idx="63">
                  <c:v>0.31081920000000002</c:v>
                </c:pt>
                <c:pt idx="64">
                  <c:v>0.31584499999999999</c:v>
                </c:pt>
                <c:pt idx="65">
                  <c:v>0.32087120000000002</c:v>
                </c:pt>
                <c:pt idx="66">
                  <c:v>0.32589780000000002</c:v>
                </c:pt>
                <c:pt idx="67">
                  <c:v>0.33092480000000002</c:v>
                </c:pt>
                <c:pt idx="68">
                  <c:v>0.33595220000000003</c:v>
                </c:pt>
                <c:pt idx="69">
                  <c:v>0.34098000000000001</c:v>
                </c:pt>
                <c:pt idx="70">
                  <c:v>0.34600819999999999</c:v>
                </c:pt>
                <c:pt idx="71">
                  <c:v>0.35103679999999998</c:v>
                </c:pt>
                <c:pt idx="72">
                  <c:v>0.35606579999999999</c:v>
                </c:pt>
                <c:pt idx="73">
                  <c:v>0.36109520000000001</c:v>
                </c:pt>
                <c:pt idx="74">
                  <c:v>0.36612499999999998</c:v>
                </c:pt>
                <c:pt idx="75">
                  <c:v>0.37115520000000002</c:v>
                </c:pt>
                <c:pt idx="76">
                  <c:v>0.37618580000000001</c:v>
                </c:pt>
                <c:pt idx="77">
                  <c:v>0.38121680000000002</c:v>
                </c:pt>
                <c:pt idx="78">
                  <c:v>0.38624819999999999</c:v>
                </c:pt>
                <c:pt idx="79">
                  <c:v>0.39128000000000002</c:v>
                </c:pt>
                <c:pt idx="80">
                  <c:v>0.3963122</c:v>
                </c:pt>
                <c:pt idx="81">
                  <c:v>0.4013448</c:v>
                </c:pt>
                <c:pt idx="82">
                  <c:v>0.40637780000000001</c:v>
                </c:pt>
                <c:pt idx="83">
                  <c:v>0.41141119999999998</c:v>
                </c:pt>
                <c:pt idx="84">
                  <c:v>0.41644499999999995</c:v>
                </c:pt>
                <c:pt idx="85">
                  <c:v>0.4214792</c:v>
                </c:pt>
                <c:pt idx="86">
                  <c:v>0.4265138</c:v>
                </c:pt>
                <c:pt idx="87">
                  <c:v>0.43154880000000001</c:v>
                </c:pt>
                <c:pt idx="88">
                  <c:v>0.43658419999999998</c:v>
                </c:pt>
                <c:pt idx="89">
                  <c:v>0.44162000000000001</c:v>
                </c:pt>
                <c:pt idx="90">
                  <c:v>0.4466562</c:v>
                </c:pt>
                <c:pt idx="91">
                  <c:v>0.45169280000000001</c:v>
                </c:pt>
                <c:pt idx="92">
                  <c:v>0.45672980000000002</c:v>
                </c:pt>
                <c:pt idx="93">
                  <c:v>0.46176720000000004</c:v>
                </c:pt>
                <c:pt idx="94">
                  <c:v>0.46680500000000003</c:v>
                </c:pt>
                <c:pt idx="95">
                  <c:v>0.47184319999999996</c:v>
                </c:pt>
                <c:pt idx="96">
                  <c:v>0.47688179999999997</c:v>
                </c:pt>
                <c:pt idx="97">
                  <c:v>0.48192079999999998</c:v>
                </c:pt>
                <c:pt idx="98">
                  <c:v>0.48696020000000001</c:v>
                </c:pt>
                <c:pt idx="99">
                  <c:v>0.49199999999999999</c:v>
                </c:pt>
                <c:pt idx="100">
                  <c:v>0.49704019999999999</c:v>
                </c:pt>
                <c:pt idx="101">
                  <c:v>0.50208079999999999</c:v>
                </c:pt>
                <c:pt idx="102">
                  <c:v>0.50712179999999996</c:v>
                </c:pt>
                <c:pt idx="103">
                  <c:v>0.51216320000000004</c:v>
                </c:pt>
                <c:pt idx="104">
                  <c:v>0.51720500000000003</c:v>
                </c:pt>
                <c:pt idx="105">
                  <c:v>0.52224720000000002</c:v>
                </c:pt>
                <c:pt idx="106">
                  <c:v>0.52728980000000003</c:v>
                </c:pt>
                <c:pt idx="107">
                  <c:v>0.53233280000000005</c:v>
                </c:pt>
                <c:pt idx="108">
                  <c:v>0.53737620000000008</c:v>
                </c:pt>
                <c:pt idx="109">
                  <c:v>0.54242000000000001</c:v>
                </c:pt>
                <c:pt idx="110">
                  <c:v>0.54746420000000007</c:v>
                </c:pt>
                <c:pt idx="111">
                  <c:v>0.55250880000000002</c:v>
                </c:pt>
                <c:pt idx="112">
                  <c:v>0.5575538000000001</c:v>
                </c:pt>
                <c:pt idx="113">
                  <c:v>0.56259920000000008</c:v>
                </c:pt>
                <c:pt idx="114">
                  <c:v>0.56764500000000007</c:v>
                </c:pt>
                <c:pt idx="115">
                  <c:v>0.57269119999999996</c:v>
                </c:pt>
                <c:pt idx="116">
                  <c:v>0.57773779999999997</c:v>
                </c:pt>
                <c:pt idx="117">
                  <c:v>0.58278479999999999</c:v>
                </c:pt>
                <c:pt idx="118">
                  <c:v>0.58783219999999992</c:v>
                </c:pt>
                <c:pt idx="119">
                  <c:v>0.59287999999999996</c:v>
                </c:pt>
                <c:pt idx="120">
                  <c:v>0.59792820000000002</c:v>
                </c:pt>
                <c:pt idx="121">
                  <c:v>0.60297679999999998</c:v>
                </c:pt>
                <c:pt idx="122">
                  <c:v>0.60802579999999995</c:v>
                </c:pt>
                <c:pt idx="123">
                  <c:v>0.61307519999999993</c:v>
                </c:pt>
                <c:pt idx="124">
                  <c:v>0.61812500000000004</c:v>
                </c:pt>
                <c:pt idx="125">
                  <c:v>0.62317520000000004</c:v>
                </c:pt>
                <c:pt idx="126">
                  <c:v>0.62822579999999995</c:v>
                </c:pt>
                <c:pt idx="127">
                  <c:v>0.63327679999999997</c:v>
                </c:pt>
                <c:pt idx="128">
                  <c:v>0.63832820000000001</c:v>
                </c:pt>
                <c:pt idx="129">
                  <c:v>0.64338000000000006</c:v>
                </c:pt>
                <c:pt idx="130">
                  <c:v>0.64843220000000001</c:v>
                </c:pt>
                <c:pt idx="131">
                  <c:v>0.65348479999999998</c:v>
                </c:pt>
                <c:pt idx="132">
                  <c:v>0.65853780000000006</c:v>
                </c:pt>
                <c:pt idx="133">
                  <c:v>0.66359120000000005</c:v>
                </c:pt>
                <c:pt idx="134">
                  <c:v>0.66864500000000004</c:v>
                </c:pt>
                <c:pt idx="135">
                  <c:v>0.67369920000000005</c:v>
                </c:pt>
                <c:pt idx="136">
                  <c:v>0.67875380000000007</c:v>
                </c:pt>
                <c:pt idx="137">
                  <c:v>0.68380879999999999</c:v>
                </c:pt>
                <c:pt idx="138">
                  <c:v>0.68886420000000004</c:v>
                </c:pt>
                <c:pt idx="139">
                  <c:v>0.69392000000000009</c:v>
                </c:pt>
                <c:pt idx="140">
                  <c:v>0.69897619999999994</c:v>
                </c:pt>
                <c:pt idx="141">
                  <c:v>0.7040327999999999</c:v>
                </c:pt>
                <c:pt idx="142">
                  <c:v>0.70908979999999999</c:v>
                </c:pt>
                <c:pt idx="143">
                  <c:v>0.71414719999999998</c:v>
                </c:pt>
                <c:pt idx="144">
                  <c:v>0.71920499999999998</c:v>
                </c:pt>
                <c:pt idx="145">
                  <c:v>0.7242632</c:v>
                </c:pt>
                <c:pt idx="146">
                  <c:v>0.72932180000000002</c:v>
                </c:pt>
                <c:pt idx="147">
                  <c:v>0.73438079999999994</c:v>
                </c:pt>
                <c:pt idx="148">
                  <c:v>0.73944019999999999</c:v>
                </c:pt>
                <c:pt idx="149">
                  <c:v>0.74449999999999994</c:v>
                </c:pt>
                <c:pt idx="150">
                  <c:v>0.74956020000000001</c:v>
                </c:pt>
                <c:pt idx="151">
                  <c:v>0.75462079999999998</c:v>
                </c:pt>
                <c:pt idx="152">
                  <c:v>0.75968179999999996</c:v>
                </c:pt>
                <c:pt idx="153">
                  <c:v>0.76474319999999996</c:v>
                </c:pt>
                <c:pt idx="154">
                  <c:v>0.76980499999999996</c:v>
                </c:pt>
                <c:pt idx="155">
                  <c:v>0.77486719999999998</c:v>
                </c:pt>
                <c:pt idx="156">
                  <c:v>0.77992980000000001</c:v>
                </c:pt>
                <c:pt idx="157">
                  <c:v>0.78499280000000005</c:v>
                </c:pt>
                <c:pt idx="158">
                  <c:v>0.79005619999999999</c:v>
                </c:pt>
                <c:pt idx="159">
                  <c:v>0.79512000000000005</c:v>
                </c:pt>
                <c:pt idx="160">
                  <c:v>0.80018420000000001</c:v>
                </c:pt>
                <c:pt idx="161">
                  <c:v>0.8052488000000001</c:v>
                </c:pt>
                <c:pt idx="162">
                  <c:v>0.81031380000000008</c:v>
                </c:pt>
                <c:pt idx="163">
                  <c:v>0.81537920000000008</c:v>
                </c:pt>
                <c:pt idx="164">
                  <c:v>0.82044500000000009</c:v>
                </c:pt>
                <c:pt idx="165">
                  <c:v>0.82551120000000011</c:v>
                </c:pt>
                <c:pt idx="166">
                  <c:v>0.83057779999999992</c:v>
                </c:pt>
                <c:pt idx="167">
                  <c:v>0.83564479999999997</c:v>
                </c:pt>
                <c:pt idx="168">
                  <c:v>0.84071220000000002</c:v>
                </c:pt>
                <c:pt idx="169">
                  <c:v>0.84577999999999998</c:v>
                </c:pt>
                <c:pt idx="170">
                  <c:v>0.85084819999999994</c:v>
                </c:pt>
                <c:pt idx="171">
                  <c:v>0.85591679999999992</c:v>
                </c:pt>
                <c:pt idx="172">
                  <c:v>0.86098580000000002</c:v>
                </c:pt>
                <c:pt idx="173">
                  <c:v>0.86605520000000003</c:v>
                </c:pt>
                <c:pt idx="174">
                  <c:v>0.87112500000000004</c:v>
                </c:pt>
                <c:pt idx="175">
                  <c:v>0.87619519999999995</c:v>
                </c:pt>
                <c:pt idx="176">
                  <c:v>0.88126579999999999</c:v>
                </c:pt>
                <c:pt idx="177">
                  <c:v>0.88633680000000004</c:v>
                </c:pt>
                <c:pt idx="178">
                  <c:v>0.89140819999999998</c:v>
                </c:pt>
                <c:pt idx="179">
                  <c:v>0.89648000000000005</c:v>
                </c:pt>
                <c:pt idx="180">
                  <c:v>0.90155220000000003</c:v>
                </c:pt>
                <c:pt idx="181">
                  <c:v>0.90662480000000001</c:v>
                </c:pt>
                <c:pt idx="182">
                  <c:v>0.9116978</c:v>
                </c:pt>
                <c:pt idx="183">
                  <c:v>0.91677120000000001</c:v>
                </c:pt>
                <c:pt idx="184">
                  <c:v>0.92184500000000003</c:v>
                </c:pt>
                <c:pt idx="185">
                  <c:v>0.92691920000000005</c:v>
                </c:pt>
                <c:pt idx="186">
                  <c:v>0.93199380000000009</c:v>
                </c:pt>
                <c:pt idx="187">
                  <c:v>0.93706880000000004</c:v>
                </c:pt>
                <c:pt idx="188">
                  <c:v>0.9421442000000001</c:v>
                </c:pt>
                <c:pt idx="189">
                  <c:v>0.94722000000000006</c:v>
                </c:pt>
                <c:pt idx="190">
                  <c:v>0.95229620000000004</c:v>
                </c:pt>
                <c:pt idx="191">
                  <c:v>0.95737279999999991</c:v>
                </c:pt>
                <c:pt idx="192">
                  <c:v>0.96244979999999991</c:v>
                </c:pt>
                <c:pt idx="193">
                  <c:v>0.96752719999999992</c:v>
                </c:pt>
                <c:pt idx="194">
                  <c:v>0.97260499999999994</c:v>
                </c:pt>
                <c:pt idx="195">
                  <c:v>0.97768319999999997</c:v>
                </c:pt>
                <c:pt idx="196">
                  <c:v>0.98276180000000002</c:v>
                </c:pt>
                <c:pt idx="197">
                  <c:v>0.98784079999999996</c:v>
                </c:pt>
                <c:pt idx="198">
                  <c:v>0.99292020000000003</c:v>
                </c:pt>
                <c:pt idx="199">
                  <c:v>0.998</c:v>
                </c:pt>
                <c:pt idx="200">
                  <c:v>1.0030802000000001</c:v>
                </c:pt>
                <c:pt idx="201">
                  <c:v>1.0081608</c:v>
                </c:pt>
                <c:pt idx="202">
                  <c:v>1.0132418000000001</c:v>
                </c:pt>
                <c:pt idx="203">
                  <c:v>1.0183232</c:v>
                </c:pt>
                <c:pt idx="204">
                  <c:v>1.0234049999999999</c:v>
                </c:pt>
                <c:pt idx="205">
                  <c:v>1.0284872</c:v>
                </c:pt>
                <c:pt idx="206">
                  <c:v>1.0335698</c:v>
                </c:pt>
                <c:pt idx="207">
                  <c:v>1.0386527999999999</c:v>
                </c:pt>
                <c:pt idx="208">
                  <c:v>1.0437361999999999</c:v>
                </c:pt>
                <c:pt idx="209">
                  <c:v>1.0488200000000001</c:v>
                </c:pt>
                <c:pt idx="210">
                  <c:v>1.0539041999999998</c:v>
                </c:pt>
                <c:pt idx="211">
                  <c:v>1.0589888000000001</c:v>
                </c:pt>
                <c:pt idx="212">
                  <c:v>1.0640737999999998</c:v>
                </c:pt>
                <c:pt idx="213">
                  <c:v>1.0691592000000001</c:v>
                </c:pt>
                <c:pt idx="214">
                  <c:v>1.0742449999999999</c:v>
                </c:pt>
                <c:pt idx="215">
                  <c:v>1.0793312000000002</c:v>
                </c:pt>
                <c:pt idx="216">
                  <c:v>1.0844178</c:v>
                </c:pt>
                <c:pt idx="217">
                  <c:v>1.0895048000000001</c:v>
                </c:pt>
                <c:pt idx="218">
                  <c:v>1.0945921999999999</c:v>
                </c:pt>
                <c:pt idx="219">
                  <c:v>1.09968</c:v>
                </c:pt>
                <c:pt idx="220">
                  <c:v>1.1047681999999999</c:v>
                </c:pt>
                <c:pt idx="221">
                  <c:v>1.1098568000000002</c:v>
                </c:pt>
                <c:pt idx="222">
                  <c:v>1.1149457999999999</c:v>
                </c:pt>
                <c:pt idx="223">
                  <c:v>1.1200352</c:v>
                </c:pt>
                <c:pt idx="224">
                  <c:v>1.1251249999999999</c:v>
                </c:pt>
                <c:pt idx="225">
                  <c:v>1.1302152000000001</c:v>
                </c:pt>
                <c:pt idx="226">
                  <c:v>1.1353058</c:v>
                </c:pt>
                <c:pt idx="227">
                  <c:v>1.1403968000000002</c:v>
                </c:pt>
                <c:pt idx="228">
                  <c:v>1.1454882</c:v>
                </c:pt>
                <c:pt idx="229">
                  <c:v>1.1505800000000002</c:v>
                </c:pt>
                <c:pt idx="230">
                  <c:v>1.1556721999999999</c:v>
                </c:pt>
                <c:pt idx="231">
                  <c:v>1.1607647999999999</c:v>
                </c:pt>
                <c:pt idx="232">
                  <c:v>1.1658577999999999</c:v>
                </c:pt>
                <c:pt idx="233">
                  <c:v>1.1709512</c:v>
                </c:pt>
                <c:pt idx="234">
                  <c:v>1.176045</c:v>
                </c:pt>
                <c:pt idx="235">
                  <c:v>1.1811391999999998</c:v>
                </c:pt>
                <c:pt idx="236">
                  <c:v>1.1862338000000001</c:v>
                </c:pt>
                <c:pt idx="237">
                  <c:v>1.1913288</c:v>
                </c:pt>
                <c:pt idx="238">
                  <c:v>1.1964242</c:v>
                </c:pt>
                <c:pt idx="239">
                  <c:v>1.2015199999999999</c:v>
                </c:pt>
                <c:pt idx="240">
                  <c:v>1.2066162</c:v>
                </c:pt>
                <c:pt idx="241">
                  <c:v>1.2117127999999999</c:v>
                </c:pt>
                <c:pt idx="242">
                  <c:v>1.2168098000000001</c:v>
                </c:pt>
                <c:pt idx="243">
                  <c:v>1.2219072</c:v>
                </c:pt>
                <c:pt idx="244">
                  <c:v>1.2270050000000001</c:v>
                </c:pt>
                <c:pt idx="245">
                  <c:v>1.2321032000000001</c:v>
                </c:pt>
                <c:pt idx="246">
                  <c:v>1.2372018</c:v>
                </c:pt>
                <c:pt idx="247">
                  <c:v>1.2423008</c:v>
                </c:pt>
                <c:pt idx="248">
                  <c:v>1.2474002000000002</c:v>
                </c:pt>
                <c:pt idx="249">
                  <c:v>1.2524999999999999</c:v>
                </c:pt>
                <c:pt idx="250">
                  <c:v>1.2576002000000002</c:v>
                </c:pt>
                <c:pt idx="251">
                  <c:v>1.2627008</c:v>
                </c:pt>
                <c:pt idx="252">
                  <c:v>1.2678018000000002</c:v>
                </c:pt>
                <c:pt idx="253">
                  <c:v>1.2729032</c:v>
                </c:pt>
                <c:pt idx="254">
                  <c:v>1.2780050000000001</c:v>
                </c:pt>
                <c:pt idx="255">
                  <c:v>1.2831072000000001</c:v>
                </c:pt>
                <c:pt idx="256">
                  <c:v>1.2882098</c:v>
                </c:pt>
                <c:pt idx="257">
                  <c:v>1.2933128</c:v>
                </c:pt>
                <c:pt idx="258">
                  <c:v>1.2984161999999999</c:v>
                </c:pt>
                <c:pt idx="259">
                  <c:v>1.30352</c:v>
                </c:pt>
                <c:pt idx="260">
                  <c:v>1.3086241999999999</c:v>
                </c:pt>
                <c:pt idx="261">
                  <c:v>1.3137288</c:v>
                </c:pt>
                <c:pt idx="262">
                  <c:v>1.3188337999999999</c:v>
                </c:pt>
                <c:pt idx="263">
                  <c:v>1.3239392000000001</c:v>
                </c:pt>
                <c:pt idx="264">
                  <c:v>1.329045</c:v>
                </c:pt>
                <c:pt idx="265">
                  <c:v>1.3341512</c:v>
                </c:pt>
                <c:pt idx="266">
                  <c:v>1.3392577999999999</c:v>
                </c:pt>
                <c:pt idx="267">
                  <c:v>1.3443648000000001</c:v>
                </c:pt>
                <c:pt idx="268">
                  <c:v>1.3494721999999999</c:v>
                </c:pt>
                <c:pt idx="269">
                  <c:v>1.3545800000000001</c:v>
                </c:pt>
                <c:pt idx="270">
                  <c:v>1.3596881999999999</c:v>
                </c:pt>
                <c:pt idx="271">
                  <c:v>1.3647968000000001</c:v>
                </c:pt>
                <c:pt idx="272">
                  <c:v>1.3699058</c:v>
                </c:pt>
                <c:pt idx="273">
                  <c:v>1.3750152</c:v>
                </c:pt>
                <c:pt idx="274">
                  <c:v>1.380125</c:v>
                </c:pt>
                <c:pt idx="275">
                  <c:v>1.3852352000000001</c:v>
                </c:pt>
                <c:pt idx="276">
                  <c:v>1.3903458</c:v>
                </c:pt>
                <c:pt idx="277">
                  <c:v>1.3954568000000001</c:v>
                </c:pt>
                <c:pt idx="278">
                  <c:v>1.4005681999999999</c:v>
                </c:pt>
                <c:pt idx="279">
                  <c:v>1.40568</c:v>
                </c:pt>
                <c:pt idx="280">
                  <c:v>1.4107921999999999</c:v>
                </c:pt>
                <c:pt idx="281">
                  <c:v>1.4159047999999999</c:v>
                </c:pt>
                <c:pt idx="282">
                  <c:v>1.4210178</c:v>
                </c:pt>
                <c:pt idx="283">
                  <c:v>1.4261311999999999</c:v>
                </c:pt>
                <c:pt idx="284">
                  <c:v>1.4312450000000001</c:v>
                </c:pt>
                <c:pt idx="285">
                  <c:v>1.4363591999999998</c:v>
                </c:pt>
                <c:pt idx="286">
                  <c:v>1.4414738</c:v>
                </c:pt>
                <c:pt idx="287">
                  <c:v>1.4465888</c:v>
                </c:pt>
                <c:pt idx="288">
                  <c:v>1.4517042</c:v>
                </c:pt>
                <c:pt idx="289">
                  <c:v>1.45682</c:v>
                </c:pt>
                <c:pt idx="290">
                  <c:v>1.4619362</c:v>
                </c:pt>
                <c:pt idx="291">
                  <c:v>1.4670528</c:v>
                </c:pt>
                <c:pt idx="292">
                  <c:v>1.4721698000000001</c:v>
                </c:pt>
                <c:pt idx="293">
                  <c:v>1.4772871999999999</c:v>
                </c:pt>
                <c:pt idx="294">
                  <c:v>1.482405</c:v>
                </c:pt>
                <c:pt idx="295">
                  <c:v>1.4875232</c:v>
                </c:pt>
                <c:pt idx="296">
                  <c:v>1.4926418000000001</c:v>
                </c:pt>
                <c:pt idx="297">
                  <c:v>1.4977608</c:v>
                </c:pt>
                <c:pt idx="298">
                  <c:v>1.5028802000000001</c:v>
                </c:pt>
                <c:pt idx="299">
                  <c:v>1.508</c:v>
                </c:pt>
                <c:pt idx="300">
                  <c:v>1.5131202000000001</c:v>
                </c:pt>
                <c:pt idx="301">
                  <c:v>1.5182408000000001</c:v>
                </c:pt>
                <c:pt idx="302">
                  <c:v>1.5233618000000002</c:v>
                </c:pt>
                <c:pt idx="303">
                  <c:v>1.5284831999999999</c:v>
                </c:pt>
                <c:pt idx="304">
                  <c:v>1.5336050000000001</c:v>
                </c:pt>
                <c:pt idx="305">
                  <c:v>1.5387272000000001</c:v>
                </c:pt>
                <c:pt idx="306">
                  <c:v>1.5438498</c:v>
                </c:pt>
                <c:pt idx="307">
                  <c:v>1.5489728</c:v>
                </c:pt>
                <c:pt idx="308">
                  <c:v>1.5540961999999998</c:v>
                </c:pt>
                <c:pt idx="309">
                  <c:v>1.5592200000000001</c:v>
                </c:pt>
                <c:pt idx="310">
                  <c:v>1.5643441999999999</c:v>
                </c:pt>
                <c:pt idx="311">
                  <c:v>1.5694688000000001</c:v>
                </c:pt>
                <c:pt idx="312">
                  <c:v>1.5745937999999999</c:v>
                </c:pt>
                <c:pt idx="313">
                  <c:v>1.5797192</c:v>
                </c:pt>
                <c:pt idx="314">
                  <c:v>1.5848450000000001</c:v>
                </c:pt>
                <c:pt idx="315">
                  <c:v>1.5899712000000001</c:v>
                </c:pt>
                <c:pt idx="316">
                  <c:v>1.5950978</c:v>
                </c:pt>
                <c:pt idx="317">
                  <c:v>1.6002248000000001</c:v>
                </c:pt>
                <c:pt idx="318">
                  <c:v>1.6053522</c:v>
                </c:pt>
                <c:pt idx="319">
                  <c:v>1.6104800000000001</c:v>
                </c:pt>
                <c:pt idx="320">
                  <c:v>1.6156082</c:v>
                </c:pt>
                <c:pt idx="321">
                  <c:v>1.6207368</c:v>
                </c:pt>
                <c:pt idx="322">
                  <c:v>1.6258657999999999</c:v>
                </c:pt>
                <c:pt idx="323">
                  <c:v>1.6309952000000001</c:v>
                </c:pt>
                <c:pt idx="324">
                  <c:v>1.6361250000000001</c:v>
                </c:pt>
                <c:pt idx="325">
                  <c:v>1.6412552</c:v>
                </c:pt>
                <c:pt idx="326">
                  <c:v>1.6463858</c:v>
                </c:pt>
                <c:pt idx="327">
                  <c:v>1.6515168</c:v>
                </c:pt>
                <c:pt idx="328">
                  <c:v>1.6566482</c:v>
                </c:pt>
                <c:pt idx="329">
                  <c:v>1.66178</c:v>
                </c:pt>
                <c:pt idx="330">
                  <c:v>1.6669122000000001</c:v>
                </c:pt>
                <c:pt idx="331">
                  <c:v>1.6720448000000001</c:v>
                </c:pt>
                <c:pt idx="332">
                  <c:v>1.6771777999999999</c:v>
                </c:pt>
                <c:pt idx="333">
                  <c:v>1.6823112</c:v>
                </c:pt>
                <c:pt idx="334">
                  <c:v>1.6874450000000001</c:v>
                </c:pt>
                <c:pt idx="335">
                  <c:v>1.6925792</c:v>
                </c:pt>
                <c:pt idx="336">
                  <c:v>1.6977138000000001</c:v>
                </c:pt>
                <c:pt idx="337">
                  <c:v>1.7028487999999999</c:v>
                </c:pt>
                <c:pt idx="338">
                  <c:v>1.7079842000000001</c:v>
                </c:pt>
                <c:pt idx="339">
                  <c:v>1.71312</c:v>
                </c:pt>
                <c:pt idx="340">
                  <c:v>1.7182562000000001</c:v>
                </c:pt>
                <c:pt idx="341">
                  <c:v>1.7233928000000001</c:v>
                </c:pt>
                <c:pt idx="342">
                  <c:v>1.7285298</c:v>
                </c:pt>
                <c:pt idx="343">
                  <c:v>1.7336672</c:v>
                </c:pt>
                <c:pt idx="344">
                  <c:v>1.7388050000000002</c:v>
                </c:pt>
                <c:pt idx="345">
                  <c:v>1.7439431999999999</c:v>
                </c:pt>
                <c:pt idx="346">
                  <c:v>1.7490818000000001</c:v>
                </c:pt>
                <c:pt idx="347">
                  <c:v>1.7542207999999999</c:v>
                </c:pt>
                <c:pt idx="348">
                  <c:v>1.7593602000000002</c:v>
                </c:pt>
                <c:pt idx="349">
                  <c:v>1.7645</c:v>
                </c:pt>
                <c:pt idx="350">
                  <c:v>1.7696402</c:v>
                </c:pt>
                <c:pt idx="351">
                  <c:v>1.7747808</c:v>
                </c:pt>
                <c:pt idx="352">
                  <c:v>1.7799218000000001</c:v>
                </c:pt>
                <c:pt idx="353">
                  <c:v>1.7850632</c:v>
                </c:pt>
                <c:pt idx="354">
                  <c:v>1.790205</c:v>
                </c:pt>
                <c:pt idx="355">
                  <c:v>1.7953471999999999</c:v>
                </c:pt>
                <c:pt idx="356">
                  <c:v>1.8004898</c:v>
                </c:pt>
                <c:pt idx="357">
                  <c:v>1.8056327999999999</c:v>
                </c:pt>
                <c:pt idx="358">
                  <c:v>1.8107761999999998</c:v>
                </c:pt>
                <c:pt idx="359">
                  <c:v>1.81592</c:v>
                </c:pt>
                <c:pt idx="360">
                  <c:v>1.8210641999999999</c:v>
                </c:pt>
                <c:pt idx="361">
                  <c:v>1.8262088000000001</c:v>
                </c:pt>
                <c:pt idx="362">
                  <c:v>1.8313538</c:v>
                </c:pt>
                <c:pt idx="363">
                  <c:v>1.8364992</c:v>
                </c:pt>
                <c:pt idx="364">
                  <c:v>1.841645</c:v>
                </c:pt>
                <c:pt idx="365">
                  <c:v>1.8467912</c:v>
                </c:pt>
                <c:pt idx="366">
                  <c:v>1.8519378</c:v>
                </c:pt>
                <c:pt idx="367">
                  <c:v>1.8570848</c:v>
                </c:pt>
                <c:pt idx="368">
                  <c:v>1.8622322</c:v>
                </c:pt>
                <c:pt idx="369">
                  <c:v>1.86738</c:v>
                </c:pt>
                <c:pt idx="370">
                  <c:v>1.8725281999999999</c:v>
                </c:pt>
                <c:pt idx="371">
                  <c:v>1.8776768000000001</c:v>
                </c:pt>
                <c:pt idx="372">
                  <c:v>1.8828258</c:v>
                </c:pt>
                <c:pt idx="373">
                  <c:v>1.8879752000000001</c:v>
                </c:pt>
                <c:pt idx="374">
                  <c:v>1.8931249999999999</c:v>
                </c:pt>
                <c:pt idx="375">
                  <c:v>1.8982752000000001</c:v>
                </c:pt>
                <c:pt idx="376">
                  <c:v>1.9034257999999999</c:v>
                </c:pt>
                <c:pt idx="377">
                  <c:v>1.9085768000000001</c:v>
                </c:pt>
                <c:pt idx="378">
                  <c:v>1.9137282</c:v>
                </c:pt>
                <c:pt idx="379">
                  <c:v>1.9188800000000001</c:v>
                </c:pt>
                <c:pt idx="380">
                  <c:v>1.9240322000000001</c:v>
                </c:pt>
                <c:pt idx="381">
                  <c:v>1.9291848</c:v>
                </c:pt>
                <c:pt idx="382">
                  <c:v>1.9343378</c:v>
                </c:pt>
                <c:pt idx="383">
                  <c:v>1.9394912</c:v>
                </c:pt>
                <c:pt idx="384">
                  <c:v>1.944645</c:v>
                </c:pt>
                <c:pt idx="385">
                  <c:v>1.9497992</c:v>
                </c:pt>
                <c:pt idx="386">
                  <c:v>1.9549538</c:v>
                </c:pt>
                <c:pt idx="387">
                  <c:v>1.9601088</c:v>
                </c:pt>
                <c:pt idx="388">
                  <c:v>1.9652642</c:v>
                </c:pt>
                <c:pt idx="389">
                  <c:v>1.9704199999999998</c:v>
                </c:pt>
                <c:pt idx="390">
                  <c:v>1.9755762000000001</c:v>
                </c:pt>
                <c:pt idx="391">
                  <c:v>1.9807328</c:v>
                </c:pt>
                <c:pt idx="392">
                  <c:v>1.9858898</c:v>
                </c:pt>
                <c:pt idx="393">
                  <c:v>1.9910471999999999</c:v>
                </c:pt>
                <c:pt idx="394">
                  <c:v>1.996205</c:v>
                </c:pt>
                <c:pt idx="395">
                  <c:v>2.0013632000000001</c:v>
                </c:pt>
                <c:pt idx="396">
                  <c:v>2.0065218000000002</c:v>
                </c:pt>
                <c:pt idx="397">
                  <c:v>2.0116808000000002</c:v>
                </c:pt>
                <c:pt idx="398">
                  <c:v>2.0168402000000003</c:v>
                </c:pt>
                <c:pt idx="399">
                  <c:v>2.0219999999999998</c:v>
                </c:pt>
                <c:pt idx="400">
                  <c:v>2.0271602</c:v>
                </c:pt>
                <c:pt idx="401">
                  <c:v>2.0323208000000004</c:v>
                </c:pt>
                <c:pt idx="402">
                  <c:v>2.0374818000000001</c:v>
                </c:pt>
                <c:pt idx="403">
                  <c:v>2.0426432000000001</c:v>
                </c:pt>
                <c:pt idx="404">
                  <c:v>2.0478050000000003</c:v>
                </c:pt>
                <c:pt idx="405">
                  <c:v>2.0529672000000003</c:v>
                </c:pt>
                <c:pt idx="406">
                  <c:v>2.0581298000000006</c:v>
                </c:pt>
                <c:pt idx="407">
                  <c:v>2.0632928000000001</c:v>
                </c:pt>
                <c:pt idx="408">
                  <c:v>2.0684562</c:v>
                </c:pt>
                <c:pt idx="409">
                  <c:v>2.07362</c:v>
                </c:pt>
                <c:pt idx="410">
                  <c:v>2.0787842000000003</c:v>
                </c:pt>
                <c:pt idx="411">
                  <c:v>2.0839488000000004</c:v>
                </c:pt>
                <c:pt idx="412">
                  <c:v>2.0891138000000002</c:v>
                </c:pt>
                <c:pt idx="413">
                  <c:v>2.0942791999999999</c:v>
                </c:pt>
                <c:pt idx="414">
                  <c:v>2.0994450000000002</c:v>
                </c:pt>
                <c:pt idx="415">
                  <c:v>2.1046112000000003</c:v>
                </c:pt>
                <c:pt idx="416">
                  <c:v>2.1097778000000003</c:v>
                </c:pt>
                <c:pt idx="417">
                  <c:v>2.1149448</c:v>
                </c:pt>
                <c:pt idx="418">
                  <c:v>2.1201122000000003</c:v>
                </c:pt>
                <c:pt idx="419">
                  <c:v>2.1252800000000005</c:v>
                </c:pt>
                <c:pt idx="420">
                  <c:v>2.1304482</c:v>
                </c:pt>
                <c:pt idx="421">
                  <c:v>2.1356168000000002</c:v>
                </c:pt>
                <c:pt idx="422">
                  <c:v>2.1407858000000006</c:v>
                </c:pt>
                <c:pt idx="423">
                  <c:v>2.1459552000000004</c:v>
                </c:pt>
                <c:pt idx="424">
                  <c:v>2.1511250000000004</c:v>
                </c:pt>
                <c:pt idx="425">
                  <c:v>2.1562952000000002</c:v>
                </c:pt>
                <c:pt idx="426">
                  <c:v>2.1614658000000007</c:v>
                </c:pt>
                <c:pt idx="427">
                  <c:v>2.1666368000000005</c:v>
                </c:pt>
                <c:pt idx="428">
                  <c:v>2.1718082000000001</c:v>
                </c:pt>
                <c:pt idx="429">
                  <c:v>2.1769799999999999</c:v>
                </c:pt>
                <c:pt idx="430">
                  <c:v>2.1821522000000004</c:v>
                </c:pt>
                <c:pt idx="431">
                  <c:v>2.1873248000000003</c:v>
                </c:pt>
                <c:pt idx="432">
                  <c:v>2.1924978000000004</c:v>
                </c:pt>
                <c:pt idx="433">
                  <c:v>2.1976712000000003</c:v>
                </c:pt>
                <c:pt idx="434">
                  <c:v>2.2028450000000004</c:v>
                </c:pt>
                <c:pt idx="435">
                  <c:v>2.2080192000000003</c:v>
                </c:pt>
                <c:pt idx="436">
                  <c:v>2.2131938000000004</c:v>
                </c:pt>
                <c:pt idx="437">
                  <c:v>2.2183688000000004</c:v>
                </c:pt>
                <c:pt idx="438">
                  <c:v>2.2235442000000001</c:v>
                </c:pt>
                <c:pt idx="439">
                  <c:v>2.2287200000000005</c:v>
                </c:pt>
                <c:pt idx="440">
                  <c:v>2.2338962000000002</c:v>
                </c:pt>
                <c:pt idx="441">
                  <c:v>2.2390728000000002</c:v>
                </c:pt>
                <c:pt idx="442">
                  <c:v>2.2442498</c:v>
                </c:pt>
                <c:pt idx="443">
                  <c:v>2.2494272000000004</c:v>
                </c:pt>
                <c:pt idx="444">
                  <c:v>2.2546050000000002</c:v>
                </c:pt>
                <c:pt idx="445">
                  <c:v>2.2597832000000002</c:v>
                </c:pt>
                <c:pt idx="446">
                  <c:v>2.2649618</c:v>
                </c:pt>
                <c:pt idx="447">
                  <c:v>2.2701408000000005</c:v>
                </c:pt>
                <c:pt idx="448">
                  <c:v>2.2753202000000003</c:v>
                </c:pt>
                <c:pt idx="449">
                  <c:v>2.2805000000000004</c:v>
                </c:pt>
                <c:pt idx="450">
                  <c:v>2.2856802000000003</c:v>
                </c:pt>
                <c:pt idx="451">
                  <c:v>2.2908608000000004</c:v>
                </c:pt>
                <c:pt idx="452">
                  <c:v>2.2960418000000002</c:v>
                </c:pt>
                <c:pt idx="453">
                  <c:v>2.3012232000000004</c:v>
                </c:pt>
                <c:pt idx="454">
                  <c:v>2.3064050000000003</c:v>
                </c:pt>
                <c:pt idx="455">
                  <c:v>2.3115872000000004</c:v>
                </c:pt>
                <c:pt idx="456">
                  <c:v>2.3167698000000003</c:v>
                </c:pt>
                <c:pt idx="457">
                  <c:v>2.3219528</c:v>
                </c:pt>
                <c:pt idx="458">
                  <c:v>2.3271362</c:v>
                </c:pt>
                <c:pt idx="459">
                  <c:v>2.3323200000000006</c:v>
                </c:pt>
                <c:pt idx="460">
                  <c:v>2.3375042000000006</c:v>
                </c:pt>
                <c:pt idx="461">
                  <c:v>2.3426888000000003</c:v>
                </c:pt>
                <c:pt idx="462">
                  <c:v>2.3478738000000003</c:v>
                </c:pt>
                <c:pt idx="463">
                  <c:v>2.3530592000000001</c:v>
                </c:pt>
                <c:pt idx="464">
                  <c:v>2.3582450000000006</c:v>
                </c:pt>
                <c:pt idx="465">
                  <c:v>2.3634312000000004</c:v>
                </c:pt>
                <c:pt idx="466">
                  <c:v>2.3686178</c:v>
                </c:pt>
                <c:pt idx="467">
                  <c:v>2.3738048000000003</c:v>
                </c:pt>
                <c:pt idx="468">
                  <c:v>2.3789922000000003</c:v>
                </c:pt>
                <c:pt idx="469">
                  <c:v>2.3841800000000002</c:v>
                </c:pt>
                <c:pt idx="470">
                  <c:v>2.3893682000000003</c:v>
                </c:pt>
                <c:pt idx="471">
                  <c:v>2.3945568000000002</c:v>
                </c:pt>
                <c:pt idx="472">
                  <c:v>2.3997458000000003</c:v>
                </c:pt>
                <c:pt idx="473">
                  <c:v>2.4049352000000002</c:v>
                </c:pt>
                <c:pt idx="474">
                  <c:v>2.4101250000000003</c:v>
                </c:pt>
                <c:pt idx="475">
                  <c:v>2.4153152000000002</c:v>
                </c:pt>
                <c:pt idx="476">
                  <c:v>2.4205058000000004</c:v>
                </c:pt>
                <c:pt idx="477">
                  <c:v>2.4256968000000003</c:v>
                </c:pt>
                <c:pt idx="478">
                  <c:v>2.4308882000000001</c:v>
                </c:pt>
                <c:pt idx="479">
                  <c:v>2.43608</c:v>
                </c:pt>
                <c:pt idx="480">
                  <c:v>2.4412722000000007</c:v>
                </c:pt>
                <c:pt idx="481">
                  <c:v>2.4464648000000002</c:v>
                </c:pt>
                <c:pt idx="482">
                  <c:v>2.4516578000000004</c:v>
                </c:pt>
                <c:pt idx="483">
                  <c:v>2.4568512</c:v>
                </c:pt>
                <c:pt idx="484">
                  <c:v>2.4620450000000003</c:v>
                </c:pt>
                <c:pt idx="485">
                  <c:v>2.4672392000000003</c:v>
                </c:pt>
                <c:pt idx="486">
                  <c:v>2.4724338000000001</c:v>
                </c:pt>
                <c:pt idx="487">
                  <c:v>2.4776288000000002</c:v>
                </c:pt>
                <c:pt idx="488">
                  <c:v>2.4828242</c:v>
                </c:pt>
                <c:pt idx="489">
                  <c:v>2.4880200000000006</c:v>
                </c:pt>
                <c:pt idx="490">
                  <c:v>2.4932162000000004</c:v>
                </c:pt>
                <c:pt idx="491">
                  <c:v>2.4984128000000001</c:v>
                </c:pt>
                <c:pt idx="492">
                  <c:v>2.5036098</c:v>
                </c:pt>
                <c:pt idx="493">
                  <c:v>2.5088072000000006</c:v>
                </c:pt>
                <c:pt idx="494">
                  <c:v>2.5140050000000005</c:v>
                </c:pt>
                <c:pt idx="495">
                  <c:v>2.5192032000000002</c:v>
                </c:pt>
                <c:pt idx="496">
                  <c:v>2.5244018000000001</c:v>
                </c:pt>
                <c:pt idx="497">
                  <c:v>2.5296008000000003</c:v>
                </c:pt>
                <c:pt idx="498">
                  <c:v>2.5348002000000003</c:v>
                </c:pt>
                <c:pt idx="499">
                  <c:v>2.54</c:v>
                </c:pt>
                <c:pt idx="500">
                  <c:v>2.5452002</c:v>
                </c:pt>
                <c:pt idx="501">
                  <c:v>2.5504008000000002</c:v>
                </c:pt>
                <c:pt idx="502">
                  <c:v>2.5556018000000003</c:v>
                </c:pt>
                <c:pt idx="503">
                  <c:v>2.5608032000000001</c:v>
                </c:pt>
                <c:pt idx="504">
                  <c:v>2.5660050000000001</c:v>
                </c:pt>
                <c:pt idx="505">
                  <c:v>2.5712072000000004</c:v>
                </c:pt>
                <c:pt idx="506">
                  <c:v>2.5764098000000004</c:v>
                </c:pt>
                <c:pt idx="507">
                  <c:v>2.5816128000000003</c:v>
                </c:pt>
                <c:pt idx="508">
                  <c:v>2.5868162000000003</c:v>
                </c:pt>
                <c:pt idx="509">
                  <c:v>2.5920200000000007</c:v>
                </c:pt>
                <c:pt idx="510">
                  <c:v>2.5972242000000003</c:v>
                </c:pt>
                <c:pt idx="511">
                  <c:v>2.6024288000000002</c:v>
                </c:pt>
                <c:pt idx="512">
                  <c:v>2.6076338000000003</c:v>
                </c:pt>
                <c:pt idx="513">
                  <c:v>2.6128392000000003</c:v>
                </c:pt>
                <c:pt idx="514">
                  <c:v>2.6180450000000004</c:v>
                </c:pt>
                <c:pt idx="515">
                  <c:v>2.6232512000000003</c:v>
                </c:pt>
                <c:pt idx="516">
                  <c:v>2.6284578000000001</c:v>
                </c:pt>
                <c:pt idx="517">
                  <c:v>2.6336648</c:v>
                </c:pt>
                <c:pt idx="518">
                  <c:v>2.6388722000000002</c:v>
                </c:pt>
                <c:pt idx="519">
                  <c:v>2.6440800000000002</c:v>
                </c:pt>
                <c:pt idx="520">
                  <c:v>2.6492882</c:v>
                </c:pt>
                <c:pt idx="521">
                  <c:v>2.6544968</c:v>
                </c:pt>
                <c:pt idx="522">
                  <c:v>2.6597058000000002</c:v>
                </c:pt>
                <c:pt idx="523">
                  <c:v>2.6649152000000003</c:v>
                </c:pt>
                <c:pt idx="524">
                  <c:v>2.6701250000000001</c:v>
                </c:pt>
                <c:pt idx="525">
                  <c:v>2.6753352000000001</c:v>
                </c:pt>
                <c:pt idx="526">
                  <c:v>2.6805458000000004</c:v>
                </c:pt>
                <c:pt idx="527">
                  <c:v>2.6857568000000005</c:v>
                </c:pt>
                <c:pt idx="528">
                  <c:v>2.6909682000000004</c:v>
                </c:pt>
                <c:pt idx="529">
                  <c:v>2.69618</c:v>
                </c:pt>
                <c:pt idx="530">
                  <c:v>2.7013922000000004</c:v>
                </c:pt>
                <c:pt idx="531">
                  <c:v>2.7066048000000005</c:v>
                </c:pt>
                <c:pt idx="532">
                  <c:v>2.7118178000000004</c:v>
                </c:pt>
                <c:pt idx="533">
                  <c:v>2.7170312000000001</c:v>
                </c:pt>
                <c:pt idx="534">
                  <c:v>2.7222450000000005</c:v>
                </c:pt>
                <c:pt idx="535">
                  <c:v>2.7274592000000002</c:v>
                </c:pt>
                <c:pt idx="536">
                  <c:v>2.7326738000000002</c:v>
                </c:pt>
                <c:pt idx="537">
                  <c:v>2.7378888000000003</c:v>
                </c:pt>
                <c:pt idx="538">
                  <c:v>2.7431041999999999</c:v>
                </c:pt>
                <c:pt idx="539">
                  <c:v>2.7483200000000005</c:v>
                </c:pt>
                <c:pt idx="540">
                  <c:v>2.7535362000000001</c:v>
                </c:pt>
                <c:pt idx="541">
                  <c:v>2.7587528000000003</c:v>
                </c:pt>
                <c:pt idx="542">
                  <c:v>2.7639697999999999</c:v>
                </c:pt>
                <c:pt idx="543">
                  <c:v>2.7691872000000002</c:v>
                </c:pt>
                <c:pt idx="544">
                  <c:v>2.7744050000000002</c:v>
                </c:pt>
                <c:pt idx="545">
                  <c:v>2.7796232000000001</c:v>
                </c:pt>
                <c:pt idx="546">
                  <c:v>2.7848418000000001</c:v>
                </c:pt>
                <c:pt idx="547">
                  <c:v>2.7900608000000005</c:v>
                </c:pt>
                <c:pt idx="548">
                  <c:v>2.7952802000000001</c:v>
                </c:pt>
                <c:pt idx="549">
                  <c:v>2.8005</c:v>
                </c:pt>
                <c:pt idx="550">
                  <c:v>2.8057202000000001</c:v>
                </c:pt>
                <c:pt idx="551">
                  <c:v>2.8109408000000005</c:v>
                </c:pt>
                <c:pt idx="552">
                  <c:v>2.8161618000000002</c:v>
                </c:pt>
                <c:pt idx="553">
                  <c:v>2.8213832000000001</c:v>
                </c:pt>
                <c:pt idx="554">
                  <c:v>2.8266050000000003</c:v>
                </c:pt>
                <c:pt idx="555">
                  <c:v>2.8318272000000007</c:v>
                </c:pt>
                <c:pt idx="556">
                  <c:v>2.8370498000000004</c:v>
                </c:pt>
                <c:pt idx="557">
                  <c:v>2.8422728000000004</c:v>
                </c:pt>
                <c:pt idx="558">
                  <c:v>2.8474962000000001</c:v>
                </c:pt>
                <c:pt idx="559">
                  <c:v>2.8527200000000006</c:v>
                </c:pt>
                <c:pt idx="560">
                  <c:v>2.8579442000000004</c:v>
                </c:pt>
                <c:pt idx="561">
                  <c:v>2.8631688000000004</c:v>
                </c:pt>
                <c:pt idx="562">
                  <c:v>2.8683938000000002</c:v>
                </c:pt>
                <c:pt idx="563">
                  <c:v>2.8736192000000003</c:v>
                </c:pt>
                <c:pt idx="564">
                  <c:v>2.8788450000000005</c:v>
                </c:pt>
                <c:pt idx="565">
                  <c:v>2.8840712000000002</c:v>
                </c:pt>
                <c:pt idx="566">
                  <c:v>2.8892978</c:v>
                </c:pt>
                <c:pt idx="567">
                  <c:v>2.8945248000000001</c:v>
                </c:pt>
                <c:pt idx="568">
                  <c:v>2.8997522000000004</c:v>
                </c:pt>
                <c:pt idx="569">
                  <c:v>2.9049800000000001</c:v>
                </c:pt>
                <c:pt idx="570">
                  <c:v>2.9102082</c:v>
                </c:pt>
                <c:pt idx="571">
                  <c:v>2.9154368000000002</c:v>
                </c:pt>
                <c:pt idx="572">
                  <c:v>2.9206658000000005</c:v>
                </c:pt>
                <c:pt idx="573">
                  <c:v>2.9258952000000003</c:v>
                </c:pt>
                <c:pt idx="574">
                  <c:v>2.9311250000000002</c:v>
                </c:pt>
                <c:pt idx="575">
                  <c:v>2.9363551999999999</c:v>
                </c:pt>
                <c:pt idx="576">
                  <c:v>2.9415858000000004</c:v>
                </c:pt>
                <c:pt idx="577">
                  <c:v>2.9468168000000001</c:v>
                </c:pt>
                <c:pt idx="578">
                  <c:v>2.9520482000000001</c:v>
                </c:pt>
                <c:pt idx="579">
                  <c:v>2.9572799999999999</c:v>
                </c:pt>
                <c:pt idx="580">
                  <c:v>2.9625122000000004</c:v>
                </c:pt>
                <c:pt idx="581">
                  <c:v>2.9677448000000002</c:v>
                </c:pt>
                <c:pt idx="582">
                  <c:v>2.9729778000000002</c:v>
                </c:pt>
                <c:pt idx="583">
                  <c:v>2.9782112000000001</c:v>
                </c:pt>
                <c:pt idx="584">
                  <c:v>2.9834450000000006</c:v>
                </c:pt>
                <c:pt idx="585">
                  <c:v>2.9886792000000004</c:v>
                </c:pt>
                <c:pt idx="586">
                  <c:v>2.9939138000000001</c:v>
                </c:pt>
                <c:pt idx="587">
                  <c:v>2.9991487999999999</c:v>
                </c:pt>
                <c:pt idx="588">
                  <c:v>3.0043842000000001</c:v>
                </c:pt>
                <c:pt idx="589">
                  <c:v>3.0096200000000004</c:v>
                </c:pt>
                <c:pt idx="590">
                  <c:v>3.0148562000000001</c:v>
                </c:pt>
                <c:pt idx="591">
                  <c:v>3.0200928</c:v>
                </c:pt>
                <c:pt idx="592">
                  <c:v>3.0253298000000002</c:v>
                </c:pt>
                <c:pt idx="593">
                  <c:v>3.0305672000000006</c:v>
                </c:pt>
                <c:pt idx="594">
                  <c:v>3.0358050000000003</c:v>
                </c:pt>
                <c:pt idx="595">
                  <c:v>3.0410432000000003</c:v>
                </c:pt>
                <c:pt idx="596">
                  <c:v>3.0462818</c:v>
                </c:pt>
                <c:pt idx="597">
                  <c:v>3.0515208000000005</c:v>
                </c:pt>
                <c:pt idx="598">
                  <c:v>3.0567602000000003</c:v>
                </c:pt>
                <c:pt idx="599">
                  <c:v>3.0620000000000003</c:v>
                </c:pt>
                <c:pt idx="600">
                  <c:v>3.0672402000000001</c:v>
                </c:pt>
                <c:pt idx="601">
                  <c:v>3.0724808000000006</c:v>
                </c:pt>
                <c:pt idx="602">
                  <c:v>3.0777218000000004</c:v>
                </c:pt>
                <c:pt idx="603">
                  <c:v>3.0829632</c:v>
                </c:pt>
                <c:pt idx="604">
                  <c:v>3.0882050000000003</c:v>
                </c:pt>
                <c:pt idx="605">
                  <c:v>3.0934472000000004</c:v>
                </c:pt>
                <c:pt idx="606">
                  <c:v>3.0986898000000003</c:v>
                </c:pt>
                <c:pt idx="607">
                  <c:v>3.1039328000000004</c:v>
                </c:pt>
                <c:pt idx="608">
                  <c:v>3.1091762000000003</c:v>
                </c:pt>
                <c:pt idx="609">
                  <c:v>3.1144200000000004</c:v>
                </c:pt>
                <c:pt idx="610">
                  <c:v>3.1196642000000003</c:v>
                </c:pt>
                <c:pt idx="611">
                  <c:v>3.1249088</c:v>
                </c:pt>
                <c:pt idx="612">
                  <c:v>3.1301538</c:v>
                </c:pt>
                <c:pt idx="613">
                  <c:v>3.1353992000000006</c:v>
                </c:pt>
                <c:pt idx="614">
                  <c:v>3.1406450000000006</c:v>
                </c:pt>
                <c:pt idx="615">
                  <c:v>3.1458912000000003</c:v>
                </c:pt>
                <c:pt idx="616">
                  <c:v>3.1511378000000003</c:v>
                </c:pt>
                <c:pt idx="617">
                  <c:v>3.1563848000000001</c:v>
                </c:pt>
                <c:pt idx="618">
                  <c:v>3.1616322000000006</c:v>
                </c:pt>
                <c:pt idx="619">
                  <c:v>3.1668800000000004</c:v>
                </c:pt>
                <c:pt idx="620">
                  <c:v>3.1721282000000004</c:v>
                </c:pt>
                <c:pt idx="621">
                  <c:v>3.1773768000000002</c:v>
                </c:pt>
                <c:pt idx="622">
                  <c:v>3.1826258000000003</c:v>
                </c:pt>
                <c:pt idx="623">
                  <c:v>3.1878752000000001</c:v>
                </c:pt>
                <c:pt idx="624">
                  <c:v>3.1931250000000002</c:v>
                </c:pt>
                <c:pt idx="625">
                  <c:v>3.1983752000000001</c:v>
                </c:pt>
                <c:pt idx="626">
                  <c:v>3.2036258000000006</c:v>
                </c:pt>
                <c:pt idx="627">
                  <c:v>3.2088768000000005</c:v>
                </c:pt>
                <c:pt idx="628">
                  <c:v>3.2141282000000002</c:v>
                </c:pt>
                <c:pt idx="629">
                  <c:v>3.2193800000000001</c:v>
                </c:pt>
                <c:pt idx="630">
                  <c:v>3.2246322000000003</c:v>
                </c:pt>
                <c:pt idx="631">
                  <c:v>3.2298848000000002</c:v>
                </c:pt>
                <c:pt idx="632">
                  <c:v>3.2351378000000004</c:v>
                </c:pt>
                <c:pt idx="633">
                  <c:v>3.2403912000000004</c:v>
                </c:pt>
                <c:pt idx="634">
                  <c:v>3.2456450000000006</c:v>
                </c:pt>
                <c:pt idx="635">
                  <c:v>3.2508992000000005</c:v>
                </c:pt>
                <c:pt idx="636">
                  <c:v>3.2561538000000003</c:v>
                </c:pt>
                <c:pt idx="637">
                  <c:v>3.2614088000000003</c:v>
                </c:pt>
                <c:pt idx="638">
                  <c:v>3.2666642000000006</c:v>
                </c:pt>
                <c:pt idx="639">
                  <c:v>3.2719200000000006</c:v>
                </c:pt>
                <c:pt idx="640">
                  <c:v>3.2771762000000004</c:v>
                </c:pt>
                <c:pt idx="641">
                  <c:v>3.2824328</c:v>
                </c:pt>
                <c:pt idx="642">
                  <c:v>3.2876897999999999</c:v>
                </c:pt>
                <c:pt idx="643">
                  <c:v>3.2929472000000004</c:v>
                </c:pt>
                <c:pt idx="644">
                  <c:v>3.2982050000000003</c:v>
                </c:pt>
                <c:pt idx="645">
                  <c:v>3.3034632000000004</c:v>
                </c:pt>
                <c:pt idx="646">
                  <c:v>3.3087218000000003</c:v>
                </c:pt>
                <c:pt idx="647">
                  <c:v>3.3139808000000004</c:v>
                </c:pt>
                <c:pt idx="648">
                  <c:v>3.3192402000000003</c:v>
                </c:pt>
                <c:pt idx="649">
                  <c:v>3.3245</c:v>
                </c:pt>
                <c:pt idx="650">
                  <c:v>3.3297601999999999</c:v>
                </c:pt>
                <c:pt idx="651">
                  <c:v>3.3350208000000006</c:v>
                </c:pt>
                <c:pt idx="652">
                  <c:v>3.3402818000000005</c:v>
                </c:pt>
                <c:pt idx="653">
                  <c:v>3.3455432000000003</c:v>
                </c:pt>
                <c:pt idx="654">
                  <c:v>3.3508050000000003</c:v>
                </c:pt>
                <c:pt idx="655">
                  <c:v>3.3560672000000005</c:v>
                </c:pt>
                <c:pt idx="656">
                  <c:v>3.3613298000000005</c:v>
                </c:pt>
                <c:pt idx="657">
                  <c:v>3.3665928000000003</c:v>
                </c:pt>
                <c:pt idx="658">
                  <c:v>3.3718562000000003</c:v>
                </c:pt>
                <c:pt idx="659">
                  <c:v>3.3771200000000006</c:v>
                </c:pt>
                <c:pt idx="660">
                  <c:v>3.3823842000000002</c:v>
                </c:pt>
                <c:pt idx="661">
                  <c:v>3.3876488000000005</c:v>
                </c:pt>
                <c:pt idx="662">
                  <c:v>3.3929138000000001</c:v>
                </c:pt>
                <c:pt idx="663">
                  <c:v>3.3981792000000004</c:v>
                </c:pt>
                <c:pt idx="664">
                  <c:v>3.4034450000000005</c:v>
                </c:pt>
                <c:pt idx="665">
                  <c:v>3.4087112000000004</c:v>
                </c:pt>
                <c:pt idx="666">
                  <c:v>3.4139778000000001</c:v>
                </c:pt>
                <c:pt idx="667">
                  <c:v>3.4192448</c:v>
                </c:pt>
                <c:pt idx="668">
                  <c:v>3.4245122000000006</c:v>
                </c:pt>
                <c:pt idx="669">
                  <c:v>3.4297800000000005</c:v>
                </c:pt>
                <c:pt idx="670">
                  <c:v>3.4350482000000002</c:v>
                </c:pt>
                <c:pt idx="671">
                  <c:v>3.4403168000000002</c:v>
                </c:pt>
                <c:pt idx="672">
                  <c:v>3.4455858000000004</c:v>
                </c:pt>
                <c:pt idx="673">
                  <c:v>3.4508552000000003</c:v>
                </c:pt>
                <c:pt idx="674">
                  <c:v>3.4561250000000001</c:v>
                </c:pt>
                <c:pt idx="675">
                  <c:v>3.4613952000000001</c:v>
                </c:pt>
                <c:pt idx="676">
                  <c:v>3.4666658000000004</c:v>
                </c:pt>
                <c:pt idx="677">
                  <c:v>3.4719368000000004</c:v>
                </c:pt>
                <c:pt idx="678">
                  <c:v>3.4772082000000002</c:v>
                </c:pt>
                <c:pt idx="679">
                  <c:v>3.4824800000000002</c:v>
                </c:pt>
                <c:pt idx="680">
                  <c:v>3.4877522000000005</c:v>
                </c:pt>
                <c:pt idx="681">
                  <c:v>3.4930248000000002</c:v>
                </c:pt>
                <c:pt idx="682">
                  <c:v>3.4982978000000005</c:v>
                </c:pt>
                <c:pt idx="683">
                  <c:v>3.5035712000000001</c:v>
                </c:pt>
                <c:pt idx="684">
                  <c:v>3.5088450000000004</c:v>
                </c:pt>
                <c:pt idx="685">
                  <c:v>3.5141192000000006</c:v>
                </c:pt>
                <c:pt idx="686">
                  <c:v>3.5193938000000005</c:v>
                </c:pt>
                <c:pt idx="687">
                  <c:v>3.5246688000000002</c:v>
                </c:pt>
                <c:pt idx="688">
                  <c:v>3.5299442000000005</c:v>
                </c:pt>
                <c:pt idx="689">
                  <c:v>3.5352200000000003</c:v>
                </c:pt>
                <c:pt idx="690">
                  <c:v>3.5404962000000002</c:v>
                </c:pt>
                <c:pt idx="691">
                  <c:v>3.5457728000000004</c:v>
                </c:pt>
                <c:pt idx="692">
                  <c:v>3.5510497999999999</c:v>
                </c:pt>
                <c:pt idx="693">
                  <c:v>3.5563272000000006</c:v>
                </c:pt>
                <c:pt idx="694">
                  <c:v>3.5616050000000001</c:v>
                </c:pt>
                <c:pt idx="695">
                  <c:v>3.5668832000000004</c:v>
                </c:pt>
                <c:pt idx="696">
                  <c:v>3.5721617999999999</c:v>
                </c:pt>
                <c:pt idx="697">
                  <c:v>3.5774408000000006</c:v>
                </c:pt>
                <c:pt idx="698">
                  <c:v>3.5827202000000002</c:v>
                </c:pt>
                <c:pt idx="699">
                  <c:v>3.5880000000000001</c:v>
                </c:pt>
                <c:pt idx="700">
                  <c:v>3.5932802000000001</c:v>
                </c:pt>
                <c:pt idx="701">
                  <c:v>3.5985608000000004</c:v>
                </c:pt>
                <c:pt idx="702">
                  <c:v>3.6038418000000005</c:v>
                </c:pt>
                <c:pt idx="703">
                  <c:v>3.6091232000000004</c:v>
                </c:pt>
                <c:pt idx="704">
                  <c:v>3.6144050000000001</c:v>
                </c:pt>
                <c:pt idx="705">
                  <c:v>3.6196872000000004</c:v>
                </c:pt>
                <c:pt idx="706">
                  <c:v>3.6249698000000006</c:v>
                </c:pt>
                <c:pt idx="707">
                  <c:v>3.6302528000000001</c:v>
                </c:pt>
                <c:pt idx="708">
                  <c:v>3.6355362000000002</c:v>
                </c:pt>
                <c:pt idx="709">
                  <c:v>3.6408200000000006</c:v>
                </c:pt>
                <c:pt idx="710">
                  <c:v>3.6461042000000004</c:v>
                </c:pt>
                <c:pt idx="711">
                  <c:v>3.6513888000000003</c:v>
                </c:pt>
                <c:pt idx="712">
                  <c:v>3.6566738000000001</c:v>
                </c:pt>
                <c:pt idx="713">
                  <c:v>3.6619592000000005</c:v>
                </c:pt>
                <c:pt idx="714">
                  <c:v>3.6672450000000003</c:v>
                </c:pt>
                <c:pt idx="715">
                  <c:v>3.6725312000000003</c:v>
                </c:pt>
                <c:pt idx="716">
                  <c:v>3.6778178000000001</c:v>
                </c:pt>
                <c:pt idx="717">
                  <c:v>3.6831048000000002</c:v>
                </c:pt>
                <c:pt idx="718">
                  <c:v>3.6883922000000005</c:v>
                </c:pt>
                <c:pt idx="719">
                  <c:v>3.6936800000000005</c:v>
                </c:pt>
                <c:pt idx="720">
                  <c:v>3.6989682000000004</c:v>
                </c:pt>
                <c:pt idx="721">
                  <c:v>3.7042568</c:v>
                </c:pt>
                <c:pt idx="722">
                  <c:v>3.7095458000000003</c:v>
                </c:pt>
                <c:pt idx="723">
                  <c:v>3.7148352000000004</c:v>
                </c:pt>
                <c:pt idx="724">
                  <c:v>3.7201250000000003</c:v>
                </c:pt>
                <c:pt idx="725">
                  <c:v>3.7254152</c:v>
                </c:pt>
                <c:pt idx="726">
                  <c:v>3.7307058000000004</c:v>
                </c:pt>
                <c:pt idx="727">
                  <c:v>3.7359968000000001</c:v>
                </c:pt>
                <c:pt idx="728">
                  <c:v>3.7412882000000001</c:v>
                </c:pt>
                <c:pt idx="729">
                  <c:v>3.7465800000000002</c:v>
                </c:pt>
                <c:pt idx="730">
                  <c:v>3.7518722000000007</c:v>
                </c:pt>
                <c:pt idx="731">
                  <c:v>3.7571648000000004</c:v>
                </c:pt>
                <c:pt idx="732">
                  <c:v>3.7624578000000004</c:v>
                </c:pt>
                <c:pt idx="733">
                  <c:v>3.7677512000000002</c:v>
                </c:pt>
                <c:pt idx="734">
                  <c:v>3.7730450000000006</c:v>
                </c:pt>
                <c:pt idx="735">
                  <c:v>3.7783392000000005</c:v>
                </c:pt>
                <c:pt idx="736">
                  <c:v>3.7836338000000005</c:v>
                </c:pt>
                <c:pt idx="737">
                  <c:v>3.7889288000000003</c:v>
                </c:pt>
                <c:pt idx="738">
                  <c:v>3.7942242000000004</c:v>
                </c:pt>
                <c:pt idx="739">
                  <c:v>3.7995200000000002</c:v>
                </c:pt>
                <c:pt idx="740">
                  <c:v>3.8048162000000003</c:v>
                </c:pt>
                <c:pt idx="741">
                  <c:v>3.8101128000000002</c:v>
                </c:pt>
                <c:pt idx="742">
                  <c:v>3.8154097999999999</c:v>
                </c:pt>
                <c:pt idx="743">
                  <c:v>3.8207072000000002</c:v>
                </c:pt>
                <c:pt idx="744">
                  <c:v>3.8260050000000003</c:v>
                </c:pt>
                <c:pt idx="745">
                  <c:v>3.8313032000000002</c:v>
                </c:pt>
                <c:pt idx="746">
                  <c:v>3.8366018</c:v>
                </c:pt>
                <c:pt idx="747">
                  <c:v>3.8419008000000003</c:v>
                </c:pt>
                <c:pt idx="748">
                  <c:v>3.8472002000000005</c:v>
                </c:pt>
                <c:pt idx="749">
                  <c:v>3.8525</c:v>
                </c:pt>
                <c:pt idx="750">
                  <c:v>3.8578002000000002</c:v>
                </c:pt>
                <c:pt idx="751">
                  <c:v>3.8631008000000007</c:v>
                </c:pt>
                <c:pt idx="752">
                  <c:v>3.8684018000000004</c:v>
                </c:pt>
                <c:pt idx="753">
                  <c:v>3.8737032000000005</c:v>
                </c:pt>
                <c:pt idx="754">
                  <c:v>3.8790050000000003</c:v>
                </c:pt>
                <c:pt idx="755">
                  <c:v>3.8843072000000003</c:v>
                </c:pt>
                <c:pt idx="756">
                  <c:v>3.8896098000000006</c:v>
                </c:pt>
                <c:pt idx="757">
                  <c:v>3.8949128000000002</c:v>
                </c:pt>
                <c:pt idx="758">
                  <c:v>3.9002162</c:v>
                </c:pt>
                <c:pt idx="759">
                  <c:v>3.9055200000000005</c:v>
                </c:pt>
                <c:pt idx="760">
                  <c:v>3.9108242000000004</c:v>
                </c:pt>
                <c:pt idx="761">
                  <c:v>3.9161288000000001</c:v>
                </c:pt>
                <c:pt idx="762">
                  <c:v>3.9214338</c:v>
                </c:pt>
                <c:pt idx="763">
                  <c:v>3.9267392000000005</c:v>
                </c:pt>
                <c:pt idx="764">
                  <c:v>3.9320450000000005</c:v>
                </c:pt>
                <c:pt idx="765">
                  <c:v>3.9373512000000002</c:v>
                </c:pt>
                <c:pt idx="766">
                  <c:v>3.9426578000000001</c:v>
                </c:pt>
                <c:pt idx="767">
                  <c:v>3.9479648000000003</c:v>
                </c:pt>
                <c:pt idx="768">
                  <c:v>3.9532722000000002</c:v>
                </c:pt>
                <c:pt idx="769">
                  <c:v>3.9585800000000004</c:v>
                </c:pt>
                <c:pt idx="770">
                  <c:v>3.9638882</c:v>
                </c:pt>
                <c:pt idx="771">
                  <c:v>3.9691968000000002</c:v>
                </c:pt>
                <c:pt idx="772">
                  <c:v>3.9745058000000002</c:v>
                </c:pt>
                <c:pt idx="773">
                  <c:v>3.9798152000000004</c:v>
                </c:pt>
                <c:pt idx="774">
                  <c:v>3.985125</c:v>
                </c:pt>
                <c:pt idx="775">
                  <c:v>3.9904352000000003</c:v>
                </c:pt>
                <c:pt idx="776">
                  <c:v>3.9957458000000003</c:v>
                </c:pt>
                <c:pt idx="777">
                  <c:v>4.0010568000000006</c:v>
                </c:pt>
                <c:pt idx="778">
                  <c:v>4.0063681999999998</c:v>
                </c:pt>
                <c:pt idx="779">
                  <c:v>4.0116800000000001</c:v>
                </c:pt>
                <c:pt idx="780">
                  <c:v>4.0169922000000007</c:v>
                </c:pt>
                <c:pt idx="781">
                  <c:v>4.0223048000000006</c:v>
                </c:pt>
                <c:pt idx="782">
                  <c:v>4.0276177999999998</c:v>
                </c:pt>
                <c:pt idx="783">
                  <c:v>4.0329312000000002</c:v>
                </c:pt>
                <c:pt idx="784">
                  <c:v>4.0382450000000008</c:v>
                </c:pt>
                <c:pt idx="785">
                  <c:v>4.0435592000000007</c:v>
                </c:pt>
                <c:pt idx="786">
                  <c:v>4.0488738</c:v>
                </c:pt>
                <c:pt idx="787">
                  <c:v>4.0541888000000004</c:v>
                </c:pt>
                <c:pt idx="788">
                  <c:v>4.0595042000000001</c:v>
                </c:pt>
                <c:pt idx="789">
                  <c:v>4.0648200000000001</c:v>
                </c:pt>
                <c:pt idx="790">
                  <c:v>4.0701362000000003</c:v>
                </c:pt>
                <c:pt idx="791">
                  <c:v>4.0754527999999999</c:v>
                </c:pt>
                <c:pt idx="792">
                  <c:v>4.0807698000000006</c:v>
                </c:pt>
                <c:pt idx="793">
                  <c:v>4.0860872000000006</c:v>
                </c:pt>
                <c:pt idx="794">
                  <c:v>4.091405</c:v>
                </c:pt>
                <c:pt idx="795">
                  <c:v>4.0967232000000005</c:v>
                </c:pt>
                <c:pt idx="796">
                  <c:v>4.1020418000000003</c:v>
                </c:pt>
                <c:pt idx="797">
                  <c:v>4.1073608000000004</c:v>
                </c:pt>
                <c:pt idx="798">
                  <c:v>4.1126802000000007</c:v>
                </c:pt>
                <c:pt idx="799">
                  <c:v>4.1180000000000003</c:v>
                </c:pt>
                <c:pt idx="800">
                  <c:v>4.1233202000000002</c:v>
                </c:pt>
                <c:pt idx="801">
                  <c:v>4.1286408000000003</c:v>
                </c:pt>
                <c:pt idx="802">
                  <c:v>4.1339617999999998</c:v>
                </c:pt>
                <c:pt idx="803">
                  <c:v>4.1392832000000004</c:v>
                </c:pt>
                <c:pt idx="804">
                  <c:v>4.1446050000000003</c:v>
                </c:pt>
                <c:pt idx="805">
                  <c:v>4.1499272000000005</c:v>
                </c:pt>
                <c:pt idx="806">
                  <c:v>4.1552498</c:v>
                </c:pt>
                <c:pt idx="807">
                  <c:v>4.1605728000000006</c:v>
                </c:pt>
                <c:pt idx="808">
                  <c:v>4.1658961999999997</c:v>
                </c:pt>
                <c:pt idx="809">
                  <c:v>4.1712199999999999</c:v>
                </c:pt>
                <c:pt idx="810">
                  <c:v>4.1765442000000004</c:v>
                </c:pt>
                <c:pt idx="811">
                  <c:v>4.1818688000000011</c:v>
                </c:pt>
                <c:pt idx="812">
                  <c:v>4.1871938000000002</c:v>
                </c:pt>
                <c:pt idx="813">
                  <c:v>4.1925192000000004</c:v>
                </c:pt>
                <c:pt idx="814">
                  <c:v>4.197845</c:v>
                </c:pt>
                <c:pt idx="815">
                  <c:v>4.2031711999999999</c:v>
                </c:pt>
                <c:pt idx="816">
                  <c:v>4.2084978</c:v>
                </c:pt>
                <c:pt idx="817">
                  <c:v>4.2138248000000003</c:v>
                </c:pt>
                <c:pt idx="818">
                  <c:v>4.2191521999999999</c:v>
                </c:pt>
                <c:pt idx="819">
                  <c:v>4.2244799999999998</c:v>
                </c:pt>
                <c:pt idx="820">
                  <c:v>4.2298082000000008</c:v>
                </c:pt>
                <c:pt idx="821">
                  <c:v>4.2351368000000003</c:v>
                </c:pt>
                <c:pt idx="822">
                  <c:v>4.2404658000000008</c:v>
                </c:pt>
                <c:pt idx="823">
                  <c:v>4.2457951999999999</c:v>
                </c:pt>
                <c:pt idx="824">
                  <c:v>4.251125</c:v>
                </c:pt>
                <c:pt idx="825">
                  <c:v>4.2564552000000004</c:v>
                </c:pt>
                <c:pt idx="826">
                  <c:v>4.2617858000000002</c:v>
                </c:pt>
                <c:pt idx="827">
                  <c:v>4.2671168000000002</c:v>
                </c:pt>
                <c:pt idx="828">
                  <c:v>4.2724482000000004</c:v>
                </c:pt>
                <c:pt idx="829">
                  <c:v>4.2777800000000008</c:v>
                </c:pt>
                <c:pt idx="830">
                  <c:v>4.2831122000000006</c:v>
                </c:pt>
                <c:pt idx="831">
                  <c:v>4.2884448000000006</c:v>
                </c:pt>
                <c:pt idx="832">
                  <c:v>4.2937778</c:v>
                </c:pt>
                <c:pt idx="833">
                  <c:v>4.2991112000000005</c:v>
                </c:pt>
                <c:pt idx="834">
                  <c:v>4.3044450000000003</c:v>
                </c:pt>
                <c:pt idx="835">
                  <c:v>4.3097791999999995</c:v>
                </c:pt>
                <c:pt idx="836">
                  <c:v>4.3151138000000007</c:v>
                </c:pt>
                <c:pt idx="837">
                  <c:v>4.3204488000000003</c:v>
                </c:pt>
                <c:pt idx="838">
                  <c:v>4.3257842000000002</c:v>
                </c:pt>
                <c:pt idx="839">
                  <c:v>4.3311200000000003</c:v>
                </c:pt>
                <c:pt idx="840">
                  <c:v>4.3364562000000006</c:v>
                </c:pt>
                <c:pt idx="841">
                  <c:v>4.3417928000000003</c:v>
                </c:pt>
                <c:pt idx="842">
                  <c:v>4.3471298000000003</c:v>
                </c:pt>
                <c:pt idx="843">
                  <c:v>4.3524671999999995</c:v>
                </c:pt>
                <c:pt idx="844">
                  <c:v>4.3578049999999999</c:v>
                </c:pt>
                <c:pt idx="845">
                  <c:v>4.3631432000000006</c:v>
                </c:pt>
                <c:pt idx="846">
                  <c:v>4.3684818000000005</c:v>
                </c:pt>
                <c:pt idx="847">
                  <c:v>4.3738208000000007</c:v>
                </c:pt>
                <c:pt idx="848">
                  <c:v>4.3791602000000003</c:v>
                </c:pt>
                <c:pt idx="849">
                  <c:v>4.3845000000000001</c:v>
                </c:pt>
                <c:pt idx="850">
                  <c:v>4.3898402000000001</c:v>
                </c:pt>
                <c:pt idx="851">
                  <c:v>4.3951808000000003</c:v>
                </c:pt>
                <c:pt idx="852">
                  <c:v>4.4005217999999999</c:v>
                </c:pt>
                <c:pt idx="853">
                  <c:v>4.4058632000000006</c:v>
                </c:pt>
                <c:pt idx="854">
                  <c:v>4.4112050000000007</c:v>
                </c:pt>
                <c:pt idx="855">
                  <c:v>4.4165472000000001</c:v>
                </c:pt>
                <c:pt idx="856">
                  <c:v>4.4218898000000006</c:v>
                </c:pt>
                <c:pt idx="857">
                  <c:v>4.4272328000000005</c:v>
                </c:pt>
                <c:pt idx="858">
                  <c:v>4.4325761999999997</c:v>
                </c:pt>
                <c:pt idx="859">
                  <c:v>4.4379200000000001</c:v>
                </c:pt>
                <c:pt idx="860">
                  <c:v>4.4432641999999998</c:v>
                </c:pt>
                <c:pt idx="861">
                  <c:v>4.4486088000000006</c:v>
                </c:pt>
                <c:pt idx="862">
                  <c:v>4.4539538000000007</c:v>
                </c:pt>
                <c:pt idx="863">
                  <c:v>4.4592992000000002</c:v>
                </c:pt>
                <c:pt idx="864">
                  <c:v>4.464645</c:v>
                </c:pt>
                <c:pt idx="865">
                  <c:v>4.4699911999999999</c:v>
                </c:pt>
                <c:pt idx="866">
                  <c:v>4.4753378000000001</c:v>
                </c:pt>
                <c:pt idx="867">
                  <c:v>4.4806847999999997</c:v>
                </c:pt>
                <c:pt idx="868">
                  <c:v>4.4860322000000004</c:v>
                </c:pt>
                <c:pt idx="869">
                  <c:v>4.4913800000000004</c:v>
                </c:pt>
                <c:pt idx="870">
                  <c:v>4.4967282000000006</c:v>
                </c:pt>
                <c:pt idx="871">
                  <c:v>4.5020768000000002</c:v>
                </c:pt>
                <c:pt idx="872">
                  <c:v>4.5074258</c:v>
                </c:pt>
                <c:pt idx="873">
                  <c:v>4.5127752000000001</c:v>
                </c:pt>
                <c:pt idx="874">
                  <c:v>4.5181250000000004</c:v>
                </c:pt>
                <c:pt idx="875">
                  <c:v>4.5234752</c:v>
                </c:pt>
                <c:pt idx="876">
                  <c:v>4.5288257999999999</c:v>
                </c:pt>
                <c:pt idx="877">
                  <c:v>4.5341768</c:v>
                </c:pt>
                <c:pt idx="878">
                  <c:v>4.5395282000000003</c:v>
                </c:pt>
                <c:pt idx="879">
                  <c:v>4.5448800000000009</c:v>
                </c:pt>
                <c:pt idx="880">
                  <c:v>4.5502322000000008</c:v>
                </c:pt>
                <c:pt idx="881">
                  <c:v>4.5555848000000001</c:v>
                </c:pt>
                <c:pt idx="882">
                  <c:v>4.5609378000000005</c:v>
                </c:pt>
                <c:pt idx="883">
                  <c:v>4.5662912000000002</c:v>
                </c:pt>
                <c:pt idx="884">
                  <c:v>4.5716450000000002</c:v>
                </c:pt>
                <c:pt idx="885">
                  <c:v>4.5769991999999995</c:v>
                </c:pt>
                <c:pt idx="886">
                  <c:v>4.5823538000000008</c:v>
                </c:pt>
                <c:pt idx="887">
                  <c:v>4.5877088000000006</c:v>
                </c:pt>
                <c:pt idx="888">
                  <c:v>4.5930642000000006</c:v>
                </c:pt>
                <c:pt idx="889">
                  <c:v>4.59842</c:v>
                </c:pt>
                <c:pt idx="890">
                  <c:v>4.6037762000000004</c:v>
                </c:pt>
                <c:pt idx="891">
                  <c:v>4.6091328000000003</c:v>
                </c:pt>
                <c:pt idx="892">
                  <c:v>4.6144898000000003</c:v>
                </c:pt>
                <c:pt idx="893">
                  <c:v>4.6198471999999997</c:v>
                </c:pt>
                <c:pt idx="894">
                  <c:v>4.6252050000000011</c:v>
                </c:pt>
                <c:pt idx="895">
                  <c:v>4.630563200000001</c:v>
                </c:pt>
                <c:pt idx="896">
                  <c:v>4.6359218000000002</c:v>
                </c:pt>
                <c:pt idx="897">
                  <c:v>4.6412808000000005</c:v>
                </c:pt>
                <c:pt idx="898">
                  <c:v>4.6466402000000002</c:v>
                </c:pt>
                <c:pt idx="899">
                  <c:v>4.6520000000000001</c:v>
                </c:pt>
                <c:pt idx="900">
                  <c:v>4.6573602000000003</c:v>
                </c:pt>
                <c:pt idx="901">
                  <c:v>4.6627207999999998</c:v>
                </c:pt>
                <c:pt idx="902">
                  <c:v>4.6680817999999995</c:v>
                </c:pt>
                <c:pt idx="903">
                  <c:v>4.6734432000000004</c:v>
                </c:pt>
                <c:pt idx="904">
                  <c:v>4.6788050000000005</c:v>
                </c:pt>
                <c:pt idx="905">
                  <c:v>4.6841672000000001</c:v>
                </c:pt>
                <c:pt idx="906">
                  <c:v>4.6895298000000007</c:v>
                </c:pt>
                <c:pt idx="907">
                  <c:v>4.6948927999999999</c:v>
                </c:pt>
                <c:pt idx="908">
                  <c:v>4.7002562000000001</c:v>
                </c:pt>
                <c:pt idx="909">
                  <c:v>4.7056199999999997</c:v>
                </c:pt>
                <c:pt idx="910">
                  <c:v>4.7109841999999995</c:v>
                </c:pt>
                <c:pt idx="911">
                  <c:v>4.7163488000000005</c:v>
                </c:pt>
                <c:pt idx="912">
                  <c:v>4.7217138000000007</c:v>
                </c:pt>
                <c:pt idx="913">
                  <c:v>4.7270792000000004</c:v>
                </c:pt>
                <c:pt idx="914">
                  <c:v>4.7324450000000002</c:v>
                </c:pt>
                <c:pt idx="915">
                  <c:v>4.7378112000000003</c:v>
                </c:pt>
                <c:pt idx="916">
                  <c:v>4.7431777999999998</c:v>
                </c:pt>
                <c:pt idx="917">
                  <c:v>4.7485448000000003</c:v>
                </c:pt>
                <c:pt idx="918">
                  <c:v>4.7539122000000003</c:v>
                </c:pt>
                <c:pt idx="919">
                  <c:v>4.7592800000000004</c:v>
                </c:pt>
                <c:pt idx="920">
                  <c:v>4.7646482000000008</c:v>
                </c:pt>
                <c:pt idx="921">
                  <c:v>4.7700168000000005</c:v>
                </c:pt>
                <c:pt idx="922">
                  <c:v>4.7753858000000005</c:v>
                </c:pt>
                <c:pt idx="923">
                  <c:v>4.7807552000000006</c:v>
                </c:pt>
                <c:pt idx="924">
                  <c:v>4.7861250000000002</c:v>
                </c:pt>
                <c:pt idx="925">
                  <c:v>4.7914952</c:v>
                </c:pt>
                <c:pt idx="926">
                  <c:v>4.7968658</c:v>
                </c:pt>
                <c:pt idx="927">
                  <c:v>4.8022368000000002</c:v>
                </c:pt>
                <c:pt idx="928">
                  <c:v>4.8076082000000007</c:v>
                </c:pt>
                <c:pt idx="929">
                  <c:v>4.8129800000000005</c:v>
                </c:pt>
                <c:pt idx="930">
                  <c:v>4.8183522000000005</c:v>
                </c:pt>
                <c:pt idx="931">
                  <c:v>4.8237248000000008</c:v>
                </c:pt>
                <c:pt idx="932">
                  <c:v>4.8290978000000004</c:v>
                </c:pt>
                <c:pt idx="933">
                  <c:v>4.8344712000000003</c:v>
                </c:pt>
                <c:pt idx="934">
                  <c:v>4.8398450000000004</c:v>
                </c:pt>
                <c:pt idx="935">
                  <c:v>4.8452191999999998</c:v>
                </c:pt>
                <c:pt idx="936">
                  <c:v>4.8505938000000004</c:v>
                </c:pt>
                <c:pt idx="937">
                  <c:v>4.8559688000000003</c:v>
                </c:pt>
                <c:pt idx="938">
                  <c:v>4.8613442000000004</c:v>
                </c:pt>
                <c:pt idx="939">
                  <c:v>4.8667200000000008</c:v>
                </c:pt>
                <c:pt idx="940">
                  <c:v>4.8720962000000005</c:v>
                </c:pt>
                <c:pt idx="941">
                  <c:v>4.8774728000000005</c:v>
                </c:pt>
                <c:pt idx="942">
                  <c:v>4.8828497999999998</c:v>
                </c:pt>
                <c:pt idx="943">
                  <c:v>4.8882272000000002</c:v>
                </c:pt>
                <c:pt idx="944">
                  <c:v>4.8936050000000009</c:v>
                </c:pt>
                <c:pt idx="945">
                  <c:v>4.8989832000000009</c:v>
                </c:pt>
                <c:pt idx="946">
                  <c:v>4.9043618000000002</c:v>
                </c:pt>
                <c:pt idx="947">
                  <c:v>4.9097408000000007</c:v>
                </c:pt>
                <c:pt idx="948">
                  <c:v>4.9151202000000005</c:v>
                </c:pt>
                <c:pt idx="949">
                  <c:v>4.9205000000000005</c:v>
                </c:pt>
                <c:pt idx="950">
                  <c:v>4.9258801999999999</c:v>
                </c:pt>
                <c:pt idx="951">
                  <c:v>4.9312608000000004</c:v>
                </c:pt>
                <c:pt idx="952">
                  <c:v>4.9366418000000003</c:v>
                </c:pt>
                <c:pt idx="953">
                  <c:v>4.9420232000000004</c:v>
                </c:pt>
                <c:pt idx="954">
                  <c:v>4.9474050000000007</c:v>
                </c:pt>
                <c:pt idx="955">
                  <c:v>4.9527872000000004</c:v>
                </c:pt>
                <c:pt idx="956">
                  <c:v>4.9581698000000003</c:v>
                </c:pt>
                <c:pt idx="957">
                  <c:v>4.9635528000000004</c:v>
                </c:pt>
                <c:pt idx="958">
                  <c:v>4.9689361999999999</c:v>
                </c:pt>
                <c:pt idx="959">
                  <c:v>4.9743199999999996</c:v>
                </c:pt>
                <c:pt idx="960">
                  <c:v>4.9797041999999996</c:v>
                </c:pt>
                <c:pt idx="961">
                  <c:v>4.9850888000000007</c:v>
                </c:pt>
                <c:pt idx="962">
                  <c:v>4.9904738000000002</c:v>
                </c:pt>
                <c:pt idx="963">
                  <c:v>4.9958592000000008</c:v>
                </c:pt>
                <c:pt idx="964">
                  <c:v>5.0012450000000008</c:v>
                </c:pt>
                <c:pt idx="965">
                  <c:v>5.0066312000000002</c:v>
                </c:pt>
                <c:pt idx="966">
                  <c:v>5.0120177999999997</c:v>
                </c:pt>
                <c:pt idx="967">
                  <c:v>5.0174048000000004</c:v>
                </c:pt>
                <c:pt idx="968">
                  <c:v>5.0227921999999996</c:v>
                </c:pt>
                <c:pt idx="969">
                  <c:v>5.0281800000000008</c:v>
                </c:pt>
                <c:pt idx="970">
                  <c:v>5.0335682000000004</c:v>
                </c:pt>
                <c:pt idx="971">
                  <c:v>5.0389568000000002</c:v>
                </c:pt>
                <c:pt idx="972">
                  <c:v>5.0443458000000003</c:v>
                </c:pt>
                <c:pt idx="973">
                  <c:v>5.0497352000000006</c:v>
                </c:pt>
                <c:pt idx="974">
                  <c:v>5.0551250000000003</c:v>
                </c:pt>
                <c:pt idx="975">
                  <c:v>5.0605152000000002</c:v>
                </c:pt>
                <c:pt idx="976">
                  <c:v>5.0659058000000003</c:v>
                </c:pt>
                <c:pt idx="977">
                  <c:v>5.0712967999999998</c:v>
                </c:pt>
                <c:pt idx="978">
                  <c:v>5.0766882000000004</c:v>
                </c:pt>
                <c:pt idx="979">
                  <c:v>5.0820800000000004</c:v>
                </c:pt>
                <c:pt idx="980">
                  <c:v>5.0874722000000006</c:v>
                </c:pt>
                <c:pt idx="981">
                  <c:v>5.0928648000000001</c:v>
                </c:pt>
                <c:pt idx="982">
                  <c:v>5.0982577999999998</c:v>
                </c:pt>
                <c:pt idx="983">
                  <c:v>5.1036511999999998</c:v>
                </c:pt>
                <c:pt idx="984">
                  <c:v>5.1090450000000001</c:v>
                </c:pt>
                <c:pt idx="985">
                  <c:v>5.1144391999999996</c:v>
                </c:pt>
                <c:pt idx="986">
                  <c:v>5.1198338000000003</c:v>
                </c:pt>
                <c:pt idx="987">
                  <c:v>5.1252288000000004</c:v>
                </c:pt>
                <c:pt idx="988">
                  <c:v>5.1306242000000006</c:v>
                </c:pt>
                <c:pt idx="989">
                  <c:v>5.1360200000000003</c:v>
                </c:pt>
                <c:pt idx="990">
                  <c:v>5.1414162000000001</c:v>
                </c:pt>
                <c:pt idx="991">
                  <c:v>5.1468128000000002</c:v>
                </c:pt>
                <c:pt idx="992">
                  <c:v>5.1522097999999996</c:v>
                </c:pt>
                <c:pt idx="993">
                  <c:v>5.1576072000000002</c:v>
                </c:pt>
                <c:pt idx="994">
                  <c:v>5.163005000000001</c:v>
                </c:pt>
                <c:pt idx="995">
                  <c:v>5.1684032000000002</c:v>
                </c:pt>
                <c:pt idx="996">
                  <c:v>5.1738018000000006</c:v>
                </c:pt>
                <c:pt idx="997">
                  <c:v>5.1792008000000003</c:v>
                </c:pt>
                <c:pt idx="998">
                  <c:v>5.1846002000000002</c:v>
                </c:pt>
                <c:pt idx="999">
                  <c:v>5.19</c:v>
                </c:pt>
                <c:pt idx="1000">
                  <c:v>5.1954001999999999</c:v>
                </c:pt>
                <c:pt idx="1001">
                  <c:v>5.2008007999999997</c:v>
                </c:pt>
                <c:pt idx="1002">
                  <c:v>5.2062017999999997</c:v>
                </c:pt>
                <c:pt idx="1003">
                  <c:v>5.2116032000000008</c:v>
                </c:pt>
                <c:pt idx="1004">
                  <c:v>5.2170050000000003</c:v>
                </c:pt>
                <c:pt idx="1005">
                  <c:v>5.2224072000000001</c:v>
                </c:pt>
                <c:pt idx="1006">
                  <c:v>5.2278098000000002</c:v>
                </c:pt>
                <c:pt idx="1007">
                  <c:v>5.2332128000000004</c:v>
                </c:pt>
                <c:pt idx="1008">
                  <c:v>5.2386162000000001</c:v>
                </c:pt>
                <c:pt idx="1009">
                  <c:v>5.2440199999999999</c:v>
                </c:pt>
                <c:pt idx="1010">
                  <c:v>5.2494242</c:v>
                </c:pt>
                <c:pt idx="1011">
                  <c:v>5.2548288000000003</c:v>
                </c:pt>
                <c:pt idx="1012">
                  <c:v>5.2602338000000008</c:v>
                </c:pt>
                <c:pt idx="1013">
                  <c:v>5.2656392000000007</c:v>
                </c:pt>
                <c:pt idx="1014">
                  <c:v>5.271045</c:v>
                </c:pt>
                <c:pt idx="1015">
                  <c:v>5.2764512000000003</c:v>
                </c:pt>
                <c:pt idx="1016">
                  <c:v>5.2818578</c:v>
                </c:pt>
                <c:pt idx="1017">
                  <c:v>5.2872648</c:v>
                </c:pt>
                <c:pt idx="1018">
                  <c:v>5.2926722000000002</c:v>
                </c:pt>
                <c:pt idx="1019">
                  <c:v>5.2980800000000006</c:v>
                </c:pt>
                <c:pt idx="1020">
                  <c:v>5.3034882000000003</c:v>
                </c:pt>
                <c:pt idx="1021">
                  <c:v>5.3088968000000003</c:v>
                </c:pt>
                <c:pt idx="1022">
                  <c:v>5.3143058000000005</c:v>
                </c:pt>
                <c:pt idx="1023">
                  <c:v>5.3197152000000001</c:v>
                </c:pt>
                <c:pt idx="1024">
                  <c:v>5.3251249999999999</c:v>
                </c:pt>
                <c:pt idx="1025">
                  <c:v>5.3305351999999999</c:v>
                </c:pt>
                <c:pt idx="1026">
                  <c:v>5.3359458000000002</c:v>
                </c:pt>
                <c:pt idx="1027">
                  <c:v>5.3413567999999998</c:v>
                </c:pt>
                <c:pt idx="1028">
                  <c:v>5.3467682000000005</c:v>
                </c:pt>
                <c:pt idx="1029">
                  <c:v>5.3521800000000006</c:v>
                </c:pt>
                <c:pt idx="1030">
                  <c:v>5.3575922000000009</c:v>
                </c:pt>
                <c:pt idx="1031">
                  <c:v>5.3630048000000006</c:v>
                </c:pt>
                <c:pt idx="1032">
                  <c:v>5.3684178000000005</c:v>
                </c:pt>
                <c:pt idx="1033">
                  <c:v>5.3738311999999997</c:v>
                </c:pt>
                <c:pt idx="1034">
                  <c:v>5.3792450000000001</c:v>
                </c:pt>
                <c:pt idx="1035">
                  <c:v>5.3846591999999998</c:v>
                </c:pt>
                <c:pt idx="1036">
                  <c:v>5.3900738000000006</c:v>
                </c:pt>
                <c:pt idx="1037">
                  <c:v>5.3954888000000008</c:v>
                </c:pt>
                <c:pt idx="1038">
                  <c:v>5.4009042000000003</c:v>
                </c:pt>
                <c:pt idx="1039">
                  <c:v>5.40632</c:v>
                </c:pt>
                <c:pt idx="1040">
                  <c:v>5.4117362</c:v>
                </c:pt>
                <c:pt idx="1041">
                  <c:v>5.4171528000000002</c:v>
                </c:pt>
                <c:pt idx="1042">
                  <c:v>5.4225697999999998</c:v>
                </c:pt>
                <c:pt idx="1043">
                  <c:v>5.4279871999999996</c:v>
                </c:pt>
                <c:pt idx="1044">
                  <c:v>5.4334050000000005</c:v>
                </c:pt>
                <c:pt idx="1045">
                  <c:v>5.4388232000000007</c:v>
                </c:pt>
                <c:pt idx="1046">
                  <c:v>5.4442418000000004</c:v>
                </c:pt>
                <c:pt idx="1047">
                  <c:v>5.4496608000000002</c:v>
                </c:pt>
                <c:pt idx="1048">
                  <c:v>5.4550802000000003</c:v>
                </c:pt>
                <c:pt idx="1049">
                  <c:v>5.4605000000000006</c:v>
                </c:pt>
                <c:pt idx="1050">
                  <c:v>5.4659202000000002</c:v>
                </c:pt>
                <c:pt idx="1051">
                  <c:v>5.4713408000000001</c:v>
                </c:pt>
                <c:pt idx="1052">
                  <c:v>5.4767618000000002</c:v>
                </c:pt>
                <c:pt idx="1053">
                  <c:v>5.4821832000000006</c:v>
                </c:pt>
                <c:pt idx="1054">
                  <c:v>5.4876050000000003</c:v>
                </c:pt>
                <c:pt idx="1055">
                  <c:v>5.4930272000000002</c:v>
                </c:pt>
                <c:pt idx="1056">
                  <c:v>5.4984498000000004</c:v>
                </c:pt>
                <c:pt idx="1057">
                  <c:v>5.5038727999999999</c:v>
                </c:pt>
                <c:pt idx="1058">
                  <c:v>5.5092962000000005</c:v>
                </c:pt>
                <c:pt idx="1059">
                  <c:v>5.5147199999999996</c:v>
                </c:pt>
                <c:pt idx="1060">
                  <c:v>5.5201441999999998</c:v>
                </c:pt>
                <c:pt idx="1061">
                  <c:v>5.5255688000000003</c:v>
                </c:pt>
                <c:pt idx="1062">
                  <c:v>5.530993800000001</c:v>
                </c:pt>
                <c:pt idx="1063">
                  <c:v>5.5364192000000001</c:v>
                </c:pt>
                <c:pt idx="1064">
                  <c:v>5.5418450000000004</c:v>
                </c:pt>
                <c:pt idx="1065">
                  <c:v>5.5472712</c:v>
                </c:pt>
                <c:pt idx="1066">
                  <c:v>5.5526977999999998</c:v>
                </c:pt>
                <c:pt idx="1067">
                  <c:v>5.5581247999999999</c:v>
                </c:pt>
                <c:pt idx="1068">
                  <c:v>5.5635522000000002</c:v>
                </c:pt>
                <c:pt idx="1069">
                  <c:v>5.5689800000000007</c:v>
                </c:pt>
                <c:pt idx="1070">
                  <c:v>5.5744082000000006</c:v>
                </c:pt>
                <c:pt idx="1071">
                  <c:v>5.5798368000000007</c:v>
                </c:pt>
                <c:pt idx="1072">
                  <c:v>5.5852658000000002</c:v>
                </c:pt>
                <c:pt idx="1073">
                  <c:v>5.5906952000000008</c:v>
                </c:pt>
                <c:pt idx="1074">
                  <c:v>5.5961249999999998</c:v>
                </c:pt>
                <c:pt idx="1075">
                  <c:v>5.6015552</c:v>
                </c:pt>
                <c:pt idx="1076">
                  <c:v>5.6069858000000004</c:v>
                </c:pt>
                <c:pt idx="1077">
                  <c:v>5.6124168000000001</c:v>
                </c:pt>
                <c:pt idx="1078">
                  <c:v>5.617848200000001</c:v>
                </c:pt>
                <c:pt idx="1079">
                  <c:v>5.6232800000000003</c:v>
                </c:pt>
                <c:pt idx="1080">
                  <c:v>5.6287122000000007</c:v>
                </c:pt>
                <c:pt idx="1081">
                  <c:v>5.6341448000000005</c:v>
                </c:pt>
                <c:pt idx="1082">
                  <c:v>5.6395778000000005</c:v>
                </c:pt>
                <c:pt idx="1083">
                  <c:v>5.6450111999999999</c:v>
                </c:pt>
                <c:pt idx="1084">
                  <c:v>5.6504450000000004</c:v>
                </c:pt>
                <c:pt idx="1085">
                  <c:v>5.6558792000000002</c:v>
                </c:pt>
                <c:pt idx="1086">
                  <c:v>5.6613138000000003</c:v>
                </c:pt>
                <c:pt idx="1087">
                  <c:v>5.6667488000000006</c:v>
                </c:pt>
                <c:pt idx="1088">
                  <c:v>5.6721842000000002</c:v>
                </c:pt>
                <c:pt idx="1089">
                  <c:v>5.6776200000000001</c:v>
                </c:pt>
                <c:pt idx="1090">
                  <c:v>5.6830562000000002</c:v>
                </c:pt>
                <c:pt idx="1091">
                  <c:v>5.6884928000000006</c:v>
                </c:pt>
                <c:pt idx="1092">
                  <c:v>5.6939298000000003</c:v>
                </c:pt>
                <c:pt idx="1093">
                  <c:v>5.6993672000000002</c:v>
                </c:pt>
                <c:pt idx="1094">
                  <c:v>5.7048050000000003</c:v>
                </c:pt>
                <c:pt idx="1095">
                  <c:v>5.7102432000000007</c:v>
                </c:pt>
                <c:pt idx="1096">
                  <c:v>5.7156818000000005</c:v>
                </c:pt>
                <c:pt idx="1097">
                  <c:v>5.7211208000000005</c:v>
                </c:pt>
                <c:pt idx="1098">
                  <c:v>5.7265602000000007</c:v>
                </c:pt>
                <c:pt idx="1099">
                  <c:v>5.7320000000000002</c:v>
                </c:pt>
                <c:pt idx="1100">
                  <c:v>5.7374402</c:v>
                </c:pt>
                <c:pt idx="1101">
                  <c:v>5.7428808</c:v>
                </c:pt>
                <c:pt idx="1102">
                  <c:v>5.7483218000000003</c:v>
                </c:pt>
                <c:pt idx="1103">
                  <c:v>5.7537632000000007</c:v>
                </c:pt>
                <c:pt idx="1104">
                  <c:v>5.7592050000000006</c:v>
                </c:pt>
                <c:pt idx="1105">
                  <c:v>5.7646472000000006</c:v>
                </c:pt>
                <c:pt idx="1106">
                  <c:v>5.7700898</c:v>
                </c:pt>
                <c:pt idx="1107">
                  <c:v>5.7755328000000006</c:v>
                </c:pt>
                <c:pt idx="1108">
                  <c:v>5.7809762000000005</c:v>
                </c:pt>
                <c:pt idx="1109">
                  <c:v>5.7864199999999997</c:v>
                </c:pt>
                <c:pt idx="1110">
                  <c:v>5.7918642</c:v>
                </c:pt>
                <c:pt idx="1111">
                  <c:v>5.7973088000000006</c:v>
                </c:pt>
                <c:pt idx="1112">
                  <c:v>5.8027538000000005</c:v>
                </c:pt>
                <c:pt idx="1113">
                  <c:v>5.8081992000000007</c:v>
                </c:pt>
                <c:pt idx="1114">
                  <c:v>5.8136450000000002</c:v>
                </c:pt>
                <c:pt idx="1115">
                  <c:v>5.8190911999999999</c:v>
                </c:pt>
                <c:pt idx="1116">
                  <c:v>5.8245377999999999</c:v>
                </c:pt>
                <c:pt idx="1117">
                  <c:v>5.8299848000000001</c:v>
                </c:pt>
                <c:pt idx="1118">
                  <c:v>5.8354321999999996</c:v>
                </c:pt>
                <c:pt idx="1119">
                  <c:v>5.8408800000000003</c:v>
                </c:pt>
                <c:pt idx="1120">
                  <c:v>5.8463282000000003</c:v>
                </c:pt>
                <c:pt idx="1121">
                  <c:v>5.8517768000000006</c:v>
                </c:pt>
                <c:pt idx="1122">
                  <c:v>5.8572258000000001</c:v>
                </c:pt>
                <c:pt idx="1123">
                  <c:v>5.8626752</c:v>
                </c:pt>
                <c:pt idx="1124">
                  <c:v>5.868125</c:v>
                </c:pt>
                <c:pt idx="1125">
                  <c:v>5.8735752000000003</c:v>
                </c:pt>
                <c:pt idx="1126">
                  <c:v>5.8790258</c:v>
                </c:pt>
                <c:pt idx="1127">
                  <c:v>5.8844767999999998</c:v>
                </c:pt>
                <c:pt idx="1128">
                  <c:v>5.8899282000000008</c:v>
                </c:pt>
                <c:pt idx="1129">
                  <c:v>5.8953800000000003</c:v>
                </c:pt>
                <c:pt idx="1130">
                  <c:v>5.9008322000000009</c:v>
                </c:pt>
                <c:pt idx="1131">
                  <c:v>5.9062847999999999</c:v>
                </c:pt>
                <c:pt idx="1132">
                  <c:v>5.9117378</c:v>
                </c:pt>
                <c:pt idx="1133">
                  <c:v>5.9171912000000004</c:v>
                </c:pt>
                <c:pt idx="1134">
                  <c:v>5.9226450000000002</c:v>
                </c:pt>
                <c:pt idx="1135">
                  <c:v>5.9280992000000001</c:v>
                </c:pt>
                <c:pt idx="1136">
                  <c:v>5.9335538000000003</c:v>
                </c:pt>
                <c:pt idx="1137">
                  <c:v>5.9390088000000008</c:v>
                </c:pt>
                <c:pt idx="1138">
                  <c:v>5.9444642000000005</c:v>
                </c:pt>
                <c:pt idx="1139">
                  <c:v>5.9499200000000005</c:v>
                </c:pt>
                <c:pt idx="1140">
                  <c:v>5.9553761999999999</c:v>
                </c:pt>
                <c:pt idx="1141">
                  <c:v>5.9608328000000004</c:v>
                </c:pt>
                <c:pt idx="1142">
                  <c:v>5.9662898000000002</c:v>
                </c:pt>
                <c:pt idx="1143">
                  <c:v>5.9717472000000003</c:v>
                </c:pt>
                <c:pt idx="1144">
                  <c:v>5.9772050000000005</c:v>
                </c:pt>
                <c:pt idx="1145">
                  <c:v>5.9826632000000011</c:v>
                </c:pt>
                <c:pt idx="1146">
                  <c:v>5.9881218000000009</c:v>
                </c:pt>
                <c:pt idx="1147">
                  <c:v>5.9935808000000002</c:v>
                </c:pt>
                <c:pt idx="1148">
                  <c:v>5.9990402000000005</c:v>
                </c:pt>
                <c:pt idx="1149">
                  <c:v>6.0045000000000002</c:v>
                </c:pt>
                <c:pt idx="1150">
                  <c:v>6.0099602000000001</c:v>
                </c:pt>
                <c:pt idx="1151">
                  <c:v>6.0154208000000002</c:v>
                </c:pt>
                <c:pt idx="1152">
                  <c:v>6.0208817999999997</c:v>
                </c:pt>
                <c:pt idx="1153">
                  <c:v>6.0263432000000003</c:v>
                </c:pt>
                <c:pt idx="1154">
                  <c:v>6.0318050000000003</c:v>
                </c:pt>
                <c:pt idx="1155">
                  <c:v>6.0372672000000005</c:v>
                </c:pt>
                <c:pt idx="1156">
                  <c:v>6.0427298</c:v>
                </c:pt>
                <c:pt idx="1157">
                  <c:v>6.0481928000000007</c:v>
                </c:pt>
                <c:pt idx="1158">
                  <c:v>6.0536561999999998</c:v>
                </c:pt>
                <c:pt idx="1159">
                  <c:v>6.0591200000000001</c:v>
                </c:pt>
                <c:pt idx="1160">
                  <c:v>6.0645841999999996</c:v>
                </c:pt>
                <c:pt idx="1161">
                  <c:v>6.0700488000000004</c:v>
                </c:pt>
                <c:pt idx="1162">
                  <c:v>6.0755138000000004</c:v>
                </c:pt>
                <c:pt idx="1163">
                  <c:v>6.0809792000000007</c:v>
                </c:pt>
                <c:pt idx="1164">
                  <c:v>6.0864450000000003</c:v>
                </c:pt>
                <c:pt idx="1165">
                  <c:v>6.0919112000000002</c:v>
                </c:pt>
                <c:pt idx="1166">
                  <c:v>6.0973778000000003</c:v>
                </c:pt>
                <c:pt idx="1167">
                  <c:v>6.1028447999999997</c:v>
                </c:pt>
                <c:pt idx="1168">
                  <c:v>6.1083122000000003</c:v>
                </c:pt>
                <c:pt idx="1169">
                  <c:v>6.1137800000000011</c:v>
                </c:pt>
                <c:pt idx="1170">
                  <c:v>6.1192482000000004</c:v>
                </c:pt>
                <c:pt idx="1171">
                  <c:v>6.1247168000000007</c:v>
                </c:pt>
                <c:pt idx="1172">
                  <c:v>6.1301858000000005</c:v>
                </c:pt>
                <c:pt idx="1173">
                  <c:v>6.1356552000000004</c:v>
                </c:pt>
                <c:pt idx="1174">
                  <c:v>6.1411250000000006</c:v>
                </c:pt>
                <c:pt idx="1175">
                  <c:v>6.1465952000000001</c:v>
                </c:pt>
                <c:pt idx="1176">
                  <c:v>6.1520657999999999</c:v>
                </c:pt>
                <c:pt idx="1177">
                  <c:v>6.1575367999999999</c:v>
                </c:pt>
                <c:pt idx="1178">
                  <c:v>6.163008200000001</c:v>
                </c:pt>
                <c:pt idx="1179">
                  <c:v>6.1684800000000006</c:v>
                </c:pt>
                <c:pt idx="1180">
                  <c:v>6.1739522000000004</c:v>
                </c:pt>
                <c:pt idx="1181">
                  <c:v>6.1794248000000005</c:v>
                </c:pt>
                <c:pt idx="1182">
                  <c:v>6.1848977999999999</c:v>
                </c:pt>
                <c:pt idx="1183">
                  <c:v>6.1903712000000004</c:v>
                </c:pt>
                <c:pt idx="1184">
                  <c:v>6.1958450000000003</c:v>
                </c:pt>
                <c:pt idx="1185">
                  <c:v>6.2013192000000004</c:v>
                </c:pt>
                <c:pt idx="1186">
                  <c:v>6.2067938000000007</c:v>
                </c:pt>
                <c:pt idx="1187">
                  <c:v>6.2122688000000004</c:v>
                </c:pt>
                <c:pt idx="1188">
                  <c:v>6.2177442000000003</c:v>
                </c:pt>
                <c:pt idx="1189">
                  <c:v>6.2232200000000004</c:v>
                </c:pt>
                <c:pt idx="1190">
                  <c:v>6.2286961999999999</c:v>
                </c:pt>
                <c:pt idx="1191">
                  <c:v>6.2341728000000005</c:v>
                </c:pt>
                <c:pt idx="1192">
                  <c:v>6.2396498000000005</c:v>
                </c:pt>
                <c:pt idx="1193">
                  <c:v>6.2451271999999998</c:v>
                </c:pt>
                <c:pt idx="1194">
                  <c:v>6.2506050000000011</c:v>
                </c:pt>
                <c:pt idx="1195">
                  <c:v>6.2560832000000008</c:v>
                </c:pt>
                <c:pt idx="1196">
                  <c:v>6.2615618000000008</c:v>
                </c:pt>
                <c:pt idx="1197">
                  <c:v>6.2670408000000002</c:v>
                </c:pt>
                <c:pt idx="1198">
                  <c:v>6.2725202000000007</c:v>
                </c:pt>
                <c:pt idx="1199">
                  <c:v>6.2780000000000005</c:v>
                </c:pt>
                <c:pt idx="1200">
                  <c:v>6.2834801999999996</c:v>
                </c:pt>
                <c:pt idx="1201">
                  <c:v>6.2889607999999999</c:v>
                </c:pt>
                <c:pt idx="1202">
                  <c:v>6.2944418000000004</c:v>
                </c:pt>
                <c:pt idx="1203">
                  <c:v>6.2999232000000003</c:v>
                </c:pt>
                <c:pt idx="1204">
                  <c:v>6.3054050000000004</c:v>
                </c:pt>
                <c:pt idx="1205">
                  <c:v>6.3108872000000007</c:v>
                </c:pt>
                <c:pt idx="1206">
                  <c:v>6.3163698000000004</c:v>
                </c:pt>
                <c:pt idx="1207">
                  <c:v>6.3218528000000003</c:v>
                </c:pt>
                <c:pt idx="1208">
                  <c:v>6.3273362000000004</c:v>
                </c:pt>
                <c:pt idx="1209">
                  <c:v>6.3328199999999999</c:v>
                </c:pt>
                <c:pt idx="1210">
                  <c:v>6.3383041999999996</c:v>
                </c:pt>
                <c:pt idx="1211">
                  <c:v>6.3437888000000004</c:v>
                </c:pt>
                <c:pt idx="1212">
                  <c:v>6.3492738000000006</c:v>
                </c:pt>
                <c:pt idx="1213">
                  <c:v>6.3547592000000002</c:v>
                </c:pt>
                <c:pt idx="1214">
                  <c:v>6.3602450000000008</c:v>
                </c:pt>
                <c:pt idx="1215">
                  <c:v>6.3657311999999999</c:v>
                </c:pt>
                <c:pt idx="1216">
                  <c:v>6.3712178000000002</c:v>
                </c:pt>
                <c:pt idx="1217">
                  <c:v>6.3767047999999997</c:v>
                </c:pt>
                <c:pt idx="1218">
                  <c:v>6.3821921999999995</c:v>
                </c:pt>
                <c:pt idx="1219">
                  <c:v>6.3876800000000005</c:v>
                </c:pt>
                <c:pt idx="1220">
                  <c:v>6.3931682000000007</c:v>
                </c:pt>
                <c:pt idx="1221">
                  <c:v>6.3986568000000004</c:v>
                </c:pt>
                <c:pt idx="1222">
                  <c:v>6.4041458000000002</c:v>
                </c:pt>
                <c:pt idx="1223">
                  <c:v>6.4096352000000003</c:v>
                </c:pt>
                <c:pt idx="1224">
                  <c:v>6.4151249999999997</c:v>
                </c:pt>
                <c:pt idx="1225">
                  <c:v>6.4206152000000003</c:v>
                </c:pt>
                <c:pt idx="1226">
                  <c:v>6.4261058000000002</c:v>
                </c:pt>
                <c:pt idx="1227">
                  <c:v>6.4315968000000012</c:v>
                </c:pt>
                <c:pt idx="1228">
                  <c:v>6.4370882000000007</c:v>
                </c:pt>
                <c:pt idx="1229">
                  <c:v>6.4425800000000004</c:v>
                </c:pt>
                <c:pt idx="1230">
                  <c:v>6.4480722000000004</c:v>
                </c:pt>
                <c:pt idx="1231">
                  <c:v>6.4535648000000005</c:v>
                </c:pt>
                <c:pt idx="1232">
                  <c:v>6.4590578000000001</c:v>
                </c:pt>
                <c:pt idx="1233">
                  <c:v>6.4645511999999998</c:v>
                </c:pt>
                <c:pt idx="1234">
                  <c:v>6.4700449999999998</c:v>
                </c:pt>
                <c:pt idx="1235">
                  <c:v>6.4755392000000001</c:v>
                </c:pt>
                <c:pt idx="1236">
                  <c:v>6.4810338000000005</c:v>
                </c:pt>
                <c:pt idx="1237">
                  <c:v>6.4865288000000003</c:v>
                </c:pt>
                <c:pt idx="1238">
                  <c:v>6.4920242000000004</c:v>
                </c:pt>
                <c:pt idx="1239">
                  <c:v>6.4975200000000006</c:v>
                </c:pt>
                <c:pt idx="1240">
                  <c:v>6.5030162000000002</c:v>
                </c:pt>
                <c:pt idx="1241">
                  <c:v>6.5085128000000001</c:v>
                </c:pt>
                <c:pt idx="1242">
                  <c:v>6.5140098000000002</c:v>
                </c:pt>
                <c:pt idx="1243">
                  <c:v>6.5195071999999996</c:v>
                </c:pt>
                <c:pt idx="1244">
                  <c:v>6.5250050000000011</c:v>
                </c:pt>
                <c:pt idx="1245">
                  <c:v>6.530503200000001</c:v>
                </c:pt>
                <c:pt idx="1246">
                  <c:v>6.5360018000000002</c:v>
                </c:pt>
                <c:pt idx="1247">
                  <c:v>6.5415008000000006</c:v>
                </c:pt>
                <c:pt idx="1248">
                  <c:v>6.5470002000000003</c:v>
                </c:pt>
                <c:pt idx="1249">
                  <c:v>6.5525000000000002</c:v>
                </c:pt>
                <c:pt idx="1250">
                  <c:v>6.5580002000000004</c:v>
                </c:pt>
                <c:pt idx="1251">
                  <c:v>6.5635007999999999</c:v>
                </c:pt>
                <c:pt idx="1252">
                  <c:v>6.5690018000000006</c:v>
                </c:pt>
                <c:pt idx="1253">
                  <c:v>6.5745032000000005</c:v>
                </c:pt>
                <c:pt idx="1254">
                  <c:v>6.5800050000000008</c:v>
                </c:pt>
                <c:pt idx="1255">
                  <c:v>6.5855072000000003</c:v>
                </c:pt>
                <c:pt idx="1256">
                  <c:v>6.5910098000000001</c:v>
                </c:pt>
                <c:pt idx="1257">
                  <c:v>6.5965128000000002</c:v>
                </c:pt>
                <c:pt idx="1258">
                  <c:v>6.6020162000000004</c:v>
                </c:pt>
                <c:pt idx="1259">
                  <c:v>6.6075200000000001</c:v>
                </c:pt>
                <c:pt idx="1260">
                  <c:v>6.6130241999999999</c:v>
                </c:pt>
                <c:pt idx="1261">
                  <c:v>6.6185288000000009</c:v>
                </c:pt>
                <c:pt idx="1262">
                  <c:v>6.6240338000000003</c:v>
                </c:pt>
                <c:pt idx="1263">
                  <c:v>6.6295392000000009</c:v>
                </c:pt>
                <c:pt idx="1264">
                  <c:v>6.6350450000000007</c:v>
                </c:pt>
                <c:pt idx="1265">
                  <c:v>6.6405512</c:v>
                </c:pt>
                <c:pt idx="1266">
                  <c:v>6.6460578000000003</c:v>
                </c:pt>
                <c:pt idx="1267">
                  <c:v>6.6515648000000001</c:v>
                </c:pt>
                <c:pt idx="1268">
                  <c:v>6.6570722</c:v>
                </c:pt>
                <c:pt idx="1269">
                  <c:v>6.6625800000000011</c:v>
                </c:pt>
                <c:pt idx="1270">
                  <c:v>6.6680882000000006</c:v>
                </c:pt>
                <c:pt idx="1271">
                  <c:v>6.6735968000000003</c:v>
                </c:pt>
                <c:pt idx="1272">
                  <c:v>6.6791058000000003</c:v>
                </c:pt>
                <c:pt idx="1273">
                  <c:v>6.6846152000000005</c:v>
                </c:pt>
                <c:pt idx="1274">
                  <c:v>6.6901250000000001</c:v>
                </c:pt>
                <c:pt idx="1275">
                  <c:v>6.6956351999999999</c:v>
                </c:pt>
                <c:pt idx="1276">
                  <c:v>6.7011457999999999</c:v>
                </c:pt>
                <c:pt idx="1277">
                  <c:v>6.7066568000000011</c:v>
                </c:pt>
                <c:pt idx="1278">
                  <c:v>6.7121682000000007</c:v>
                </c:pt>
                <c:pt idx="1279">
                  <c:v>6.7176800000000005</c:v>
                </c:pt>
                <c:pt idx="1280">
                  <c:v>6.7231922000000006</c:v>
                </c:pt>
                <c:pt idx="1281">
                  <c:v>6.7287048</c:v>
                </c:pt>
                <c:pt idx="1282">
                  <c:v>6.7342178000000006</c:v>
                </c:pt>
                <c:pt idx="1283">
                  <c:v>6.7397312000000005</c:v>
                </c:pt>
                <c:pt idx="1284">
                  <c:v>6.7452449999999997</c:v>
                </c:pt>
                <c:pt idx="1285">
                  <c:v>6.7507592000000001</c:v>
                </c:pt>
                <c:pt idx="1286">
                  <c:v>6.7562738000000007</c:v>
                </c:pt>
                <c:pt idx="1287">
                  <c:v>6.7617888000000006</c:v>
                </c:pt>
                <c:pt idx="1288">
                  <c:v>6.7673042000000008</c:v>
                </c:pt>
                <c:pt idx="1289">
                  <c:v>6.7728200000000003</c:v>
                </c:pt>
                <c:pt idx="1290">
                  <c:v>6.7783362</c:v>
                </c:pt>
                <c:pt idx="1291">
                  <c:v>6.7838528</c:v>
                </c:pt>
                <c:pt idx="1292">
                  <c:v>6.7893698000000002</c:v>
                </c:pt>
                <c:pt idx="1293">
                  <c:v>6.7948871999999998</c:v>
                </c:pt>
                <c:pt idx="1294">
                  <c:v>6.8004050000000005</c:v>
                </c:pt>
                <c:pt idx="1295">
                  <c:v>6.8059232000000005</c:v>
                </c:pt>
                <c:pt idx="1296">
                  <c:v>6.8114418000000008</c:v>
                </c:pt>
                <c:pt idx="1297">
                  <c:v>6.8169608000000004</c:v>
                </c:pt>
                <c:pt idx="1298">
                  <c:v>6.8224802000000002</c:v>
                </c:pt>
                <c:pt idx="1299">
                  <c:v>6.8280000000000003</c:v>
                </c:pt>
                <c:pt idx="1300">
                  <c:v>6.8335201999999997</c:v>
                </c:pt>
                <c:pt idx="1301">
                  <c:v>6.8390408000000003</c:v>
                </c:pt>
                <c:pt idx="1302">
                  <c:v>6.844561800000001</c:v>
                </c:pt>
                <c:pt idx="1303">
                  <c:v>6.8500832000000003</c:v>
                </c:pt>
                <c:pt idx="1304">
                  <c:v>6.8556050000000006</c:v>
                </c:pt>
                <c:pt idx="1305">
                  <c:v>6.8611272000000003</c:v>
                </c:pt>
                <c:pt idx="1306">
                  <c:v>6.8666498000000002</c:v>
                </c:pt>
                <c:pt idx="1307">
                  <c:v>6.8721728000000004</c:v>
                </c:pt>
                <c:pt idx="1308">
                  <c:v>6.8776961999999999</c:v>
                </c:pt>
                <c:pt idx="1309">
                  <c:v>6.8832199999999997</c:v>
                </c:pt>
                <c:pt idx="1310">
                  <c:v>6.8887441999999997</c:v>
                </c:pt>
                <c:pt idx="1311">
                  <c:v>6.8942688000000008</c:v>
                </c:pt>
                <c:pt idx="1312">
                  <c:v>6.8997938000000003</c:v>
                </c:pt>
                <c:pt idx="1313">
                  <c:v>6.9053192000000001</c:v>
                </c:pt>
                <c:pt idx="1314">
                  <c:v>6.9108450000000001</c:v>
                </c:pt>
                <c:pt idx="1315">
                  <c:v>6.9163712000000004</c:v>
                </c:pt>
                <c:pt idx="1316">
                  <c:v>6.9218978</c:v>
                </c:pt>
                <c:pt idx="1317">
                  <c:v>6.9274247999999998</c:v>
                </c:pt>
                <c:pt idx="1318">
                  <c:v>6.9329521999999999</c:v>
                </c:pt>
                <c:pt idx="1319">
                  <c:v>6.9384800000000011</c:v>
                </c:pt>
                <c:pt idx="1320">
                  <c:v>6.9440082000000007</c:v>
                </c:pt>
                <c:pt idx="1321">
                  <c:v>6.9495368000000006</c:v>
                </c:pt>
                <c:pt idx="1322">
                  <c:v>6.9550658000000007</c:v>
                </c:pt>
                <c:pt idx="1323">
                  <c:v>6.9605952000000002</c:v>
                </c:pt>
                <c:pt idx="1324">
                  <c:v>6.9661249999999999</c:v>
                </c:pt>
                <c:pt idx="1325">
                  <c:v>6.9716551999999998</c:v>
                </c:pt>
                <c:pt idx="1326">
                  <c:v>6.9771858</c:v>
                </c:pt>
                <c:pt idx="1327">
                  <c:v>6.9827168000000004</c:v>
                </c:pt>
                <c:pt idx="1328">
                  <c:v>6.988248200000001</c:v>
                </c:pt>
                <c:pt idx="1329">
                  <c:v>6.993780000000001</c:v>
                </c:pt>
                <c:pt idx="1330">
                  <c:v>6.9993122000000003</c:v>
                </c:pt>
                <c:pt idx="1331">
                  <c:v>7.0048448000000008</c:v>
                </c:pt>
                <c:pt idx="1332">
                  <c:v>7.0103778000000005</c:v>
                </c:pt>
                <c:pt idx="1333">
                  <c:v>7.0159111999999997</c:v>
                </c:pt>
                <c:pt idx="1334">
                  <c:v>7.0214449999999999</c:v>
                </c:pt>
                <c:pt idx="1335">
                  <c:v>7.0269791999999995</c:v>
                </c:pt>
                <c:pt idx="1336">
                  <c:v>7.0325138000000003</c:v>
                </c:pt>
                <c:pt idx="1337">
                  <c:v>7.0380488000000003</c:v>
                </c:pt>
                <c:pt idx="1338">
                  <c:v>7.0435842000000006</c:v>
                </c:pt>
                <c:pt idx="1339">
                  <c:v>7.0491200000000003</c:v>
                </c:pt>
                <c:pt idx="1340">
                  <c:v>7.0546562000000002</c:v>
                </c:pt>
                <c:pt idx="1341">
                  <c:v>7.0601928000000003</c:v>
                </c:pt>
                <c:pt idx="1342">
                  <c:v>7.0657297999999997</c:v>
                </c:pt>
                <c:pt idx="1343">
                  <c:v>7.0712672000000003</c:v>
                </c:pt>
                <c:pt idx="1344">
                  <c:v>7.0768050000000011</c:v>
                </c:pt>
                <c:pt idx="1345">
                  <c:v>7.0823432000000004</c:v>
                </c:pt>
                <c:pt idx="1346">
                  <c:v>7.0878818000000008</c:v>
                </c:pt>
                <c:pt idx="1347">
                  <c:v>7.0934208000000005</c:v>
                </c:pt>
                <c:pt idx="1348">
                  <c:v>7.0989602000000005</c:v>
                </c:pt>
                <c:pt idx="1349">
                  <c:v>7.1044999999999998</c:v>
                </c:pt>
                <c:pt idx="1350">
                  <c:v>7.1100402000000003</c:v>
                </c:pt>
                <c:pt idx="1351">
                  <c:v>7.1155808</c:v>
                </c:pt>
                <c:pt idx="1352">
                  <c:v>7.1211218000000009</c:v>
                </c:pt>
                <c:pt idx="1353">
                  <c:v>7.1266632000000003</c:v>
                </c:pt>
                <c:pt idx="1354">
                  <c:v>7.1322050000000008</c:v>
                </c:pt>
                <c:pt idx="1355">
                  <c:v>7.1377472000000006</c:v>
                </c:pt>
                <c:pt idx="1356">
                  <c:v>7.1432898000000007</c:v>
                </c:pt>
                <c:pt idx="1357">
                  <c:v>7.1488328000000001</c:v>
                </c:pt>
                <c:pt idx="1358">
                  <c:v>7.1543761999999997</c:v>
                </c:pt>
                <c:pt idx="1359">
                  <c:v>7.1599199999999996</c:v>
                </c:pt>
                <c:pt idx="1360">
                  <c:v>7.1654641999999997</c:v>
                </c:pt>
                <c:pt idx="1361">
                  <c:v>7.171008800000001</c:v>
                </c:pt>
                <c:pt idx="1362">
                  <c:v>7.1765538000000006</c:v>
                </c:pt>
                <c:pt idx="1363">
                  <c:v>7.1820992000000006</c:v>
                </c:pt>
                <c:pt idx="1364">
                  <c:v>7.1876450000000007</c:v>
                </c:pt>
                <c:pt idx="1365">
                  <c:v>7.1931912000000002</c:v>
                </c:pt>
                <c:pt idx="1366">
                  <c:v>7.1987378</c:v>
                </c:pt>
                <c:pt idx="1367">
                  <c:v>7.2042847999999999</c:v>
                </c:pt>
                <c:pt idx="1368">
                  <c:v>7.2098322000000001</c:v>
                </c:pt>
                <c:pt idx="1369">
                  <c:v>7.2153800000000006</c:v>
                </c:pt>
                <c:pt idx="1370">
                  <c:v>7.2209282000000004</c:v>
                </c:pt>
                <c:pt idx="1371">
                  <c:v>7.2264768000000004</c:v>
                </c:pt>
                <c:pt idx="1372">
                  <c:v>7.2320258000000006</c:v>
                </c:pt>
                <c:pt idx="1373">
                  <c:v>7.2375752000000002</c:v>
                </c:pt>
                <c:pt idx="1374">
                  <c:v>7.243125</c:v>
                </c:pt>
                <c:pt idx="1375">
                  <c:v>7.2486752000000001</c:v>
                </c:pt>
                <c:pt idx="1376">
                  <c:v>7.2542258000000004</c:v>
                </c:pt>
                <c:pt idx="1377">
                  <c:v>7.2597768000000009</c:v>
                </c:pt>
                <c:pt idx="1378">
                  <c:v>7.2653282000000008</c:v>
                </c:pt>
                <c:pt idx="1379">
                  <c:v>7.2708800000000009</c:v>
                </c:pt>
                <c:pt idx="1380">
                  <c:v>7.2764322000000003</c:v>
                </c:pt>
                <c:pt idx="1381">
                  <c:v>7.2819848</c:v>
                </c:pt>
                <c:pt idx="1382">
                  <c:v>7.2875378</c:v>
                </c:pt>
                <c:pt idx="1383">
                  <c:v>7.2930912000000001</c:v>
                </c:pt>
                <c:pt idx="1384">
                  <c:v>7.2986450000000005</c:v>
                </c:pt>
                <c:pt idx="1385">
                  <c:v>7.3041992000000002</c:v>
                </c:pt>
                <c:pt idx="1386">
                  <c:v>7.3097538000000011</c:v>
                </c:pt>
                <c:pt idx="1387">
                  <c:v>7.3153088000000004</c:v>
                </c:pt>
                <c:pt idx="1388">
                  <c:v>7.3208642000000008</c:v>
                </c:pt>
                <c:pt idx="1389">
                  <c:v>7.3264200000000006</c:v>
                </c:pt>
                <c:pt idx="1390">
                  <c:v>7.3319762000000006</c:v>
                </c:pt>
                <c:pt idx="1391">
                  <c:v>7.3375328</c:v>
                </c:pt>
                <c:pt idx="1392">
                  <c:v>7.3430898000000004</c:v>
                </c:pt>
                <c:pt idx="1393">
                  <c:v>7.3486472000000003</c:v>
                </c:pt>
                <c:pt idx="1394">
                  <c:v>7.3542050000000003</c:v>
                </c:pt>
                <c:pt idx="1395">
                  <c:v>7.3597632000000006</c:v>
                </c:pt>
                <c:pt idx="1396">
                  <c:v>7.3653218000000003</c:v>
                </c:pt>
                <c:pt idx="1397">
                  <c:v>7.3708808000000001</c:v>
                </c:pt>
                <c:pt idx="1398">
                  <c:v>7.3764402000000002</c:v>
                </c:pt>
                <c:pt idx="1399">
                  <c:v>7.3820000000000006</c:v>
                </c:pt>
                <c:pt idx="1400">
                  <c:v>7.3875602000000002</c:v>
                </c:pt>
                <c:pt idx="1401">
                  <c:v>7.3931208000000002</c:v>
                </c:pt>
                <c:pt idx="1402">
                  <c:v>7.3986818000000003</c:v>
                </c:pt>
                <c:pt idx="1403">
                  <c:v>7.4042432000000007</c:v>
                </c:pt>
                <c:pt idx="1404">
                  <c:v>7.4098050000000004</c:v>
                </c:pt>
                <c:pt idx="1405">
                  <c:v>7.4153672000000004</c:v>
                </c:pt>
                <c:pt idx="1406">
                  <c:v>7.4209298000000006</c:v>
                </c:pt>
                <c:pt idx="1407">
                  <c:v>7.4264928000000001</c:v>
                </c:pt>
                <c:pt idx="1408">
                  <c:v>7.4320561999999999</c:v>
                </c:pt>
                <c:pt idx="1409">
                  <c:v>7.4376199999999999</c:v>
                </c:pt>
                <c:pt idx="1410">
                  <c:v>7.4431842000000001</c:v>
                </c:pt>
                <c:pt idx="1411">
                  <c:v>7.4487488000000006</c:v>
                </c:pt>
                <c:pt idx="1412">
                  <c:v>7.4543138000000004</c:v>
                </c:pt>
                <c:pt idx="1413">
                  <c:v>7.4598792000000005</c:v>
                </c:pt>
                <c:pt idx="1414">
                  <c:v>7.4654450000000008</c:v>
                </c:pt>
                <c:pt idx="1415">
                  <c:v>7.4710112000000004</c:v>
                </c:pt>
                <c:pt idx="1416">
                  <c:v>7.4765778000000003</c:v>
                </c:pt>
                <c:pt idx="1417">
                  <c:v>7.4821448000000004</c:v>
                </c:pt>
                <c:pt idx="1418">
                  <c:v>7.4877121999999998</c:v>
                </c:pt>
                <c:pt idx="1419">
                  <c:v>7.4932800000000004</c:v>
                </c:pt>
                <c:pt idx="1420">
                  <c:v>7.4988482000000003</c:v>
                </c:pt>
                <c:pt idx="1421">
                  <c:v>7.5044168000000004</c:v>
                </c:pt>
                <c:pt idx="1422">
                  <c:v>7.5099858000000008</c:v>
                </c:pt>
                <c:pt idx="1423">
                  <c:v>7.5155552000000005</c:v>
                </c:pt>
                <c:pt idx="1424">
                  <c:v>7.5211250000000005</c:v>
                </c:pt>
                <c:pt idx="1425">
                  <c:v>7.5266951999999998</c:v>
                </c:pt>
                <c:pt idx="1426">
                  <c:v>7.5322658000000002</c:v>
                </c:pt>
                <c:pt idx="1427">
                  <c:v>7.5378368000000009</c:v>
                </c:pt>
                <c:pt idx="1428">
                  <c:v>7.5434082000000009</c:v>
                </c:pt>
                <c:pt idx="1429">
                  <c:v>7.5489800000000002</c:v>
                </c:pt>
                <c:pt idx="1430">
                  <c:v>7.5545522000000007</c:v>
                </c:pt>
                <c:pt idx="1431">
                  <c:v>7.5601248000000005</c:v>
                </c:pt>
                <c:pt idx="1432">
                  <c:v>7.5656978000000006</c:v>
                </c:pt>
                <c:pt idx="1433">
                  <c:v>7.5712712</c:v>
                </c:pt>
                <c:pt idx="1434">
                  <c:v>7.5768449999999996</c:v>
                </c:pt>
                <c:pt idx="1435">
                  <c:v>7.5824192000000004</c:v>
                </c:pt>
                <c:pt idx="1436">
                  <c:v>7.5879938000000005</c:v>
                </c:pt>
                <c:pt idx="1437">
                  <c:v>7.5935688000000008</c:v>
                </c:pt>
                <c:pt idx="1438">
                  <c:v>7.5991442000000005</c:v>
                </c:pt>
                <c:pt idx="1439">
                  <c:v>7.6047200000000004</c:v>
                </c:pt>
                <c:pt idx="1440">
                  <c:v>7.6102962000000005</c:v>
                </c:pt>
                <c:pt idx="1441">
                  <c:v>7.6158728</c:v>
                </c:pt>
                <c:pt idx="1442">
                  <c:v>7.6214497999999997</c:v>
                </c:pt>
                <c:pt idx="1443">
                  <c:v>7.6270271999999997</c:v>
                </c:pt>
                <c:pt idx="1444">
                  <c:v>7.6326050000000008</c:v>
                </c:pt>
                <c:pt idx="1445">
                  <c:v>7.6381832000000003</c:v>
                </c:pt>
                <c:pt idx="1446">
                  <c:v>7.6437618000000001</c:v>
                </c:pt>
                <c:pt idx="1447">
                  <c:v>7.6493408000000001</c:v>
                </c:pt>
                <c:pt idx="1448">
                  <c:v>7.6549202000000003</c:v>
                </c:pt>
                <c:pt idx="1449">
                  <c:v>7.6604999999999999</c:v>
                </c:pt>
                <c:pt idx="1450">
                  <c:v>7.6660801999999997</c:v>
                </c:pt>
                <c:pt idx="1451">
                  <c:v>7.6716607999999997</c:v>
                </c:pt>
                <c:pt idx="1452">
                  <c:v>7.6772418000000009</c:v>
                </c:pt>
                <c:pt idx="1453">
                  <c:v>7.6828232000000005</c:v>
                </c:pt>
                <c:pt idx="1454">
                  <c:v>7.6884050000000004</c:v>
                </c:pt>
                <c:pt idx="1455">
                  <c:v>7.6939872000000005</c:v>
                </c:pt>
                <c:pt idx="1456">
                  <c:v>7.6995698000000008</c:v>
                </c:pt>
                <c:pt idx="1457">
                  <c:v>7.7051528000000005</c:v>
                </c:pt>
                <c:pt idx="1458">
                  <c:v>7.7107362000000004</c:v>
                </c:pt>
                <c:pt idx="1459">
                  <c:v>7.7163199999999996</c:v>
                </c:pt>
                <c:pt idx="1460">
                  <c:v>7.7219042</c:v>
                </c:pt>
                <c:pt idx="1461">
                  <c:v>7.7274888000000006</c:v>
                </c:pt>
                <c:pt idx="1462">
                  <c:v>7.7330738000000006</c:v>
                </c:pt>
                <c:pt idx="1463">
                  <c:v>7.7386592000000007</c:v>
                </c:pt>
                <c:pt idx="1464">
                  <c:v>7.7442450000000003</c:v>
                </c:pt>
                <c:pt idx="1465">
                  <c:v>7.7498312</c:v>
                </c:pt>
                <c:pt idx="1466">
                  <c:v>7.7554178</c:v>
                </c:pt>
                <c:pt idx="1467">
                  <c:v>7.7610048000000003</c:v>
                </c:pt>
                <c:pt idx="1468">
                  <c:v>7.7665921999999998</c:v>
                </c:pt>
                <c:pt idx="1469">
                  <c:v>7.7721800000000005</c:v>
                </c:pt>
                <c:pt idx="1470">
                  <c:v>7.7777682000000006</c:v>
                </c:pt>
                <c:pt idx="1471">
                  <c:v>7.7833568000000009</c:v>
                </c:pt>
                <c:pt idx="1472">
                  <c:v>7.7889458000000005</c:v>
                </c:pt>
                <c:pt idx="1473">
                  <c:v>7.7945352000000003</c:v>
                </c:pt>
                <c:pt idx="1474">
                  <c:v>7.8001250000000004</c:v>
                </c:pt>
                <c:pt idx="1475">
                  <c:v>7.8057151999999999</c:v>
                </c:pt>
                <c:pt idx="1476">
                  <c:v>7.8113057999999995</c:v>
                </c:pt>
                <c:pt idx="1477">
                  <c:v>7.8168968000000003</c:v>
                </c:pt>
                <c:pt idx="1478">
                  <c:v>7.8224882000000004</c:v>
                </c:pt>
                <c:pt idx="1479">
                  <c:v>7.8280800000000008</c:v>
                </c:pt>
                <c:pt idx="1480">
                  <c:v>7.8336722000000005</c:v>
                </c:pt>
                <c:pt idx="1481">
                  <c:v>7.8392648000000005</c:v>
                </c:pt>
                <c:pt idx="1482">
                  <c:v>7.8448578000000007</c:v>
                </c:pt>
                <c:pt idx="1483">
                  <c:v>7.8504512000000002</c:v>
                </c:pt>
                <c:pt idx="1484">
                  <c:v>7.8560449999999999</c:v>
                </c:pt>
                <c:pt idx="1485">
                  <c:v>7.8616391999999999</c:v>
                </c:pt>
                <c:pt idx="1486">
                  <c:v>7.8672338000000011</c:v>
                </c:pt>
                <c:pt idx="1487">
                  <c:v>7.8728288000000006</c:v>
                </c:pt>
                <c:pt idx="1488">
                  <c:v>7.8784242000000004</c:v>
                </c:pt>
                <c:pt idx="1489">
                  <c:v>7.8840200000000005</c:v>
                </c:pt>
                <c:pt idx="1490">
                  <c:v>7.8896161999999999</c:v>
                </c:pt>
                <c:pt idx="1491">
                  <c:v>7.8952128000000004</c:v>
                </c:pt>
                <c:pt idx="1492">
                  <c:v>7.9008098000000002</c:v>
                </c:pt>
                <c:pt idx="1493">
                  <c:v>7.9064072000000003</c:v>
                </c:pt>
                <c:pt idx="1494">
                  <c:v>7.9120050000000006</c:v>
                </c:pt>
                <c:pt idx="1495">
                  <c:v>7.9176032000000003</c:v>
                </c:pt>
                <c:pt idx="1496">
                  <c:v>7.9232018000000002</c:v>
                </c:pt>
                <c:pt idx="1497">
                  <c:v>7.9288008000000003</c:v>
                </c:pt>
                <c:pt idx="1498">
                  <c:v>7.9344002000000007</c:v>
                </c:pt>
                <c:pt idx="1499">
                  <c:v>7.94</c:v>
                </c:pt>
                <c:pt idx="1500">
                  <c:v>7.9456002000000003</c:v>
                </c:pt>
                <c:pt idx="1501">
                  <c:v>7.9512007999999996</c:v>
                </c:pt>
                <c:pt idx="1502">
                  <c:v>7.9568018000000009</c:v>
                </c:pt>
                <c:pt idx="1503">
                  <c:v>7.9624032000000007</c:v>
                </c:pt>
                <c:pt idx="1504">
                  <c:v>7.9680050000000007</c:v>
                </c:pt>
                <c:pt idx="1505">
                  <c:v>7.9736072</c:v>
                </c:pt>
                <c:pt idx="1506">
                  <c:v>7.9792098000000005</c:v>
                </c:pt>
                <c:pt idx="1507">
                  <c:v>7.9848128000000003</c:v>
                </c:pt>
                <c:pt idx="1508">
                  <c:v>7.9904162000000003</c:v>
                </c:pt>
                <c:pt idx="1509">
                  <c:v>7.9960199999999997</c:v>
                </c:pt>
                <c:pt idx="1510">
                  <c:v>8.0016242000000002</c:v>
                </c:pt>
                <c:pt idx="1511">
                  <c:v>8.0072288</c:v>
                </c:pt>
                <c:pt idx="1512">
                  <c:v>8.012833800000001</c:v>
                </c:pt>
                <c:pt idx="1513">
                  <c:v>8.0184392000000013</c:v>
                </c:pt>
                <c:pt idx="1514">
                  <c:v>8.024045000000001</c:v>
                </c:pt>
                <c:pt idx="1515">
                  <c:v>8.0296512</c:v>
                </c:pt>
                <c:pt idx="1516">
                  <c:v>8.0352578000000001</c:v>
                </c:pt>
                <c:pt idx="1517">
                  <c:v>8.0408647999999996</c:v>
                </c:pt>
                <c:pt idx="1518">
                  <c:v>8.0464722000000002</c:v>
                </c:pt>
                <c:pt idx="1519">
                  <c:v>8.0520800000000001</c:v>
                </c:pt>
                <c:pt idx="1520">
                  <c:v>8.0576882000000012</c:v>
                </c:pt>
                <c:pt idx="1521">
                  <c:v>8.0632967999999998</c:v>
                </c:pt>
                <c:pt idx="1522">
                  <c:v>8.0689057999999996</c:v>
                </c:pt>
                <c:pt idx="1523">
                  <c:v>8.0745152000000004</c:v>
                </c:pt>
                <c:pt idx="1524">
                  <c:v>8.0801250000000007</c:v>
                </c:pt>
                <c:pt idx="1525">
                  <c:v>8.0857352000000002</c:v>
                </c:pt>
                <c:pt idx="1526">
                  <c:v>8.0913457999999991</c:v>
                </c:pt>
                <c:pt idx="1527">
                  <c:v>8.096956800000001</c:v>
                </c:pt>
                <c:pt idx="1528">
                  <c:v>8.1025682000000003</c:v>
                </c:pt>
                <c:pt idx="1529">
                  <c:v>8.1081800000000008</c:v>
                </c:pt>
                <c:pt idx="1530">
                  <c:v>8.1137922000000007</c:v>
                </c:pt>
                <c:pt idx="1531">
                  <c:v>8.1194047999999999</c:v>
                </c:pt>
                <c:pt idx="1532">
                  <c:v>8.1250178000000002</c:v>
                </c:pt>
                <c:pt idx="1533">
                  <c:v>8.1306311999999998</c:v>
                </c:pt>
                <c:pt idx="1534">
                  <c:v>8.1362450000000006</c:v>
                </c:pt>
                <c:pt idx="1535">
                  <c:v>8.1418592000000007</c:v>
                </c:pt>
                <c:pt idx="1536">
                  <c:v>8.1474738000000002</c:v>
                </c:pt>
                <c:pt idx="1537">
                  <c:v>8.1530888000000008</c:v>
                </c:pt>
                <c:pt idx="1538">
                  <c:v>8.1587042000000007</c:v>
                </c:pt>
                <c:pt idx="1539">
                  <c:v>8.16432</c:v>
                </c:pt>
                <c:pt idx="1540">
                  <c:v>8.1699362000000004</c:v>
                </c:pt>
                <c:pt idx="1541">
                  <c:v>8.1755528000000002</c:v>
                </c:pt>
                <c:pt idx="1542">
                  <c:v>8.1811697999999993</c:v>
                </c:pt>
                <c:pt idx="1543">
                  <c:v>8.1867871999999995</c:v>
                </c:pt>
                <c:pt idx="1544">
                  <c:v>8.1924050000000008</c:v>
                </c:pt>
                <c:pt idx="1545">
                  <c:v>8.1980232000000015</c:v>
                </c:pt>
                <c:pt idx="1546">
                  <c:v>8.2036417999999998</c:v>
                </c:pt>
                <c:pt idx="1547">
                  <c:v>8.2092608000000009</c:v>
                </c:pt>
                <c:pt idx="1548">
                  <c:v>8.2148801999999996</c:v>
                </c:pt>
                <c:pt idx="1549">
                  <c:v>8.2204999999999995</c:v>
                </c:pt>
                <c:pt idx="1550">
                  <c:v>8.2261202000000004</c:v>
                </c:pt>
                <c:pt idx="1551">
                  <c:v>8.2317408000000007</c:v>
                </c:pt>
                <c:pt idx="1552">
                  <c:v>8.2373618000000004</c:v>
                </c:pt>
                <c:pt idx="1553">
                  <c:v>8.2429832000000012</c:v>
                </c:pt>
                <c:pt idx="1554">
                  <c:v>8.2486050000000013</c:v>
                </c:pt>
                <c:pt idx="1555">
                  <c:v>8.2542272000000008</c:v>
                </c:pt>
                <c:pt idx="1556">
                  <c:v>8.2598497999999996</c:v>
                </c:pt>
                <c:pt idx="1557">
                  <c:v>8.2654727999999995</c:v>
                </c:pt>
                <c:pt idx="1558">
                  <c:v>8.2710962000000006</c:v>
                </c:pt>
                <c:pt idx="1559">
                  <c:v>8.2767199999999992</c:v>
                </c:pt>
                <c:pt idx="1560">
                  <c:v>8.2823442000000007</c:v>
                </c:pt>
                <c:pt idx="1561">
                  <c:v>8.2879688000000016</c:v>
                </c:pt>
                <c:pt idx="1562">
                  <c:v>8.2935938</c:v>
                </c:pt>
                <c:pt idx="1563">
                  <c:v>8.2992191999999996</c:v>
                </c:pt>
                <c:pt idx="1564">
                  <c:v>8.3048450000000003</c:v>
                </c:pt>
                <c:pt idx="1565">
                  <c:v>8.3104712000000003</c:v>
                </c:pt>
                <c:pt idx="1566">
                  <c:v>8.3160977999999997</c:v>
                </c:pt>
                <c:pt idx="1567">
                  <c:v>8.3217248000000001</c:v>
                </c:pt>
                <c:pt idx="1568">
                  <c:v>8.3273522</c:v>
                </c:pt>
                <c:pt idx="1569">
                  <c:v>8.3329800000000009</c:v>
                </c:pt>
                <c:pt idx="1570">
                  <c:v>8.3386082000000012</c:v>
                </c:pt>
                <c:pt idx="1571">
                  <c:v>8.3442368000000009</c:v>
                </c:pt>
                <c:pt idx="1572">
                  <c:v>8.3498657999999999</c:v>
                </c:pt>
                <c:pt idx="1573">
                  <c:v>8.3554952</c:v>
                </c:pt>
                <c:pt idx="1574">
                  <c:v>8.3611249999999995</c:v>
                </c:pt>
                <c:pt idx="1575">
                  <c:v>8.3667552000000001</c:v>
                </c:pt>
                <c:pt idx="1576">
                  <c:v>8.3723858</c:v>
                </c:pt>
                <c:pt idx="1577">
                  <c:v>8.378016800000001</c:v>
                </c:pt>
                <c:pt idx="1578">
                  <c:v>8.3836482000000014</c:v>
                </c:pt>
                <c:pt idx="1579">
                  <c:v>8.3892800000000012</c:v>
                </c:pt>
                <c:pt idx="1580">
                  <c:v>8.3949122000000003</c:v>
                </c:pt>
                <c:pt idx="1581">
                  <c:v>8.4005448000000005</c:v>
                </c:pt>
                <c:pt idx="1582">
                  <c:v>8.4061778</c:v>
                </c:pt>
                <c:pt idx="1583">
                  <c:v>8.4118112000000007</c:v>
                </c:pt>
                <c:pt idx="1584">
                  <c:v>8.4174450000000007</c:v>
                </c:pt>
                <c:pt idx="1585">
                  <c:v>8.4230792000000001</c:v>
                </c:pt>
                <c:pt idx="1586">
                  <c:v>8.4287138000000006</c:v>
                </c:pt>
                <c:pt idx="1587">
                  <c:v>8.4343488000000004</c:v>
                </c:pt>
                <c:pt idx="1588">
                  <c:v>8.4399842000000014</c:v>
                </c:pt>
                <c:pt idx="1589">
                  <c:v>8.4456199999999999</c:v>
                </c:pt>
                <c:pt idx="1590">
                  <c:v>8.4512561999999996</c:v>
                </c:pt>
                <c:pt idx="1591">
                  <c:v>8.4568928000000003</c:v>
                </c:pt>
                <c:pt idx="1592">
                  <c:v>8.4625298000000004</c:v>
                </c:pt>
                <c:pt idx="1593">
                  <c:v>8.4681671999999999</c:v>
                </c:pt>
                <c:pt idx="1594">
                  <c:v>8.4738050000000005</c:v>
                </c:pt>
                <c:pt idx="1595">
                  <c:v>8.4794432000000004</c:v>
                </c:pt>
                <c:pt idx="1596">
                  <c:v>8.4850817999999997</c:v>
                </c:pt>
                <c:pt idx="1597">
                  <c:v>8.4907208000000001</c:v>
                </c:pt>
                <c:pt idx="1598">
                  <c:v>8.4963601999999998</c:v>
                </c:pt>
                <c:pt idx="1599">
                  <c:v>8.5020000000000007</c:v>
                </c:pt>
                <c:pt idx="1600">
                  <c:v>8.5076402000000009</c:v>
                </c:pt>
                <c:pt idx="1601">
                  <c:v>8.5132808000000004</c:v>
                </c:pt>
                <c:pt idx="1602">
                  <c:v>8.5189218000000011</c:v>
                </c:pt>
                <c:pt idx="1603">
                  <c:v>8.5245631999999993</c:v>
                </c:pt>
                <c:pt idx="1604">
                  <c:v>8.5302050000000005</c:v>
                </c:pt>
                <c:pt idx="1605">
                  <c:v>8.5358471999999992</c:v>
                </c:pt>
                <c:pt idx="1606">
                  <c:v>8.5414898000000008</c:v>
                </c:pt>
                <c:pt idx="1607">
                  <c:v>8.5471328000000018</c:v>
                </c:pt>
                <c:pt idx="1608">
                  <c:v>8.5527762000000003</c:v>
                </c:pt>
                <c:pt idx="1609">
                  <c:v>8.5584200000000017</c:v>
                </c:pt>
                <c:pt idx="1610">
                  <c:v>8.5640642000000007</c:v>
                </c:pt>
                <c:pt idx="1611">
                  <c:v>8.5697088000000008</c:v>
                </c:pt>
                <c:pt idx="1612">
                  <c:v>8.5753538000000002</c:v>
                </c:pt>
                <c:pt idx="1613">
                  <c:v>8.5809992000000008</c:v>
                </c:pt>
                <c:pt idx="1614">
                  <c:v>8.586644999999999</c:v>
                </c:pt>
                <c:pt idx="1615">
                  <c:v>8.5922912</c:v>
                </c:pt>
                <c:pt idx="1616">
                  <c:v>8.5979378000000004</c:v>
                </c:pt>
                <c:pt idx="1617">
                  <c:v>8.6035848000000001</c:v>
                </c:pt>
                <c:pt idx="1618">
                  <c:v>8.609232200000001</c:v>
                </c:pt>
                <c:pt idx="1619">
                  <c:v>8.6148799999999994</c:v>
                </c:pt>
                <c:pt idx="1620">
                  <c:v>8.6205282000000008</c:v>
                </c:pt>
                <c:pt idx="1621">
                  <c:v>8.6261767999999996</c:v>
                </c:pt>
                <c:pt idx="1622">
                  <c:v>8.6318257999999997</c:v>
                </c:pt>
                <c:pt idx="1623">
                  <c:v>8.6374752000000008</c:v>
                </c:pt>
                <c:pt idx="1624">
                  <c:v>8.6431249999999995</c:v>
                </c:pt>
                <c:pt idx="1625">
                  <c:v>8.6487752000000011</c:v>
                </c:pt>
                <c:pt idx="1626">
                  <c:v>8.6544258000000003</c:v>
                </c:pt>
                <c:pt idx="1627">
                  <c:v>8.6600768000000006</c:v>
                </c:pt>
                <c:pt idx="1628">
                  <c:v>8.6657282000000002</c:v>
                </c:pt>
                <c:pt idx="1629">
                  <c:v>8.671380000000001</c:v>
                </c:pt>
                <c:pt idx="1630">
                  <c:v>8.6770321999999993</c:v>
                </c:pt>
                <c:pt idx="1631">
                  <c:v>8.6826848000000005</c:v>
                </c:pt>
                <c:pt idx="1632">
                  <c:v>8.6883378000000011</c:v>
                </c:pt>
                <c:pt idx="1633">
                  <c:v>8.6939911999999993</c:v>
                </c:pt>
                <c:pt idx="1634">
                  <c:v>8.6996450000000003</c:v>
                </c:pt>
                <c:pt idx="1635">
                  <c:v>8.7052992000000007</c:v>
                </c:pt>
                <c:pt idx="1636">
                  <c:v>8.7109538000000004</c:v>
                </c:pt>
                <c:pt idx="1637">
                  <c:v>8.7166087999999995</c:v>
                </c:pt>
                <c:pt idx="1638">
                  <c:v>8.7222641999999997</c:v>
                </c:pt>
                <c:pt idx="1639">
                  <c:v>8.7279199999999992</c:v>
                </c:pt>
                <c:pt idx="1640">
                  <c:v>8.7335761999999999</c:v>
                </c:pt>
                <c:pt idx="1641">
                  <c:v>8.7392328000000017</c:v>
                </c:pt>
                <c:pt idx="1642">
                  <c:v>8.7448897999999993</c:v>
                </c:pt>
                <c:pt idx="1643">
                  <c:v>8.7505472000000015</c:v>
                </c:pt>
                <c:pt idx="1644">
                  <c:v>8.7562049999999996</c:v>
                </c:pt>
                <c:pt idx="1645">
                  <c:v>8.7618632000000005</c:v>
                </c:pt>
                <c:pt idx="1646">
                  <c:v>8.767521799999999</c:v>
                </c:pt>
                <c:pt idx="1647">
                  <c:v>8.7731808000000004</c:v>
                </c:pt>
                <c:pt idx="1648">
                  <c:v>8.7788402000000012</c:v>
                </c:pt>
                <c:pt idx="1649">
                  <c:v>8.7844999999999995</c:v>
                </c:pt>
                <c:pt idx="1650">
                  <c:v>8.7901602000000008</c:v>
                </c:pt>
                <c:pt idx="1651">
                  <c:v>8.7958207999999996</c:v>
                </c:pt>
                <c:pt idx="1652">
                  <c:v>8.8014818000000012</c:v>
                </c:pt>
                <c:pt idx="1653">
                  <c:v>8.8071432000000005</c:v>
                </c:pt>
                <c:pt idx="1654">
                  <c:v>8.8128050000000009</c:v>
                </c:pt>
                <c:pt idx="1655">
                  <c:v>8.8184671999999988</c:v>
                </c:pt>
                <c:pt idx="1656">
                  <c:v>8.8241297999999997</c:v>
                </c:pt>
                <c:pt idx="1657">
                  <c:v>8.8297928000000017</c:v>
                </c:pt>
                <c:pt idx="1658">
                  <c:v>8.8354561999999994</c:v>
                </c:pt>
                <c:pt idx="1659">
                  <c:v>8.8411200000000001</c:v>
                </c:pt>
                <c:pt idx="1660">
                  <c:v>8.8467842000000001</c:v>
                </c:pt>
                <c:pt idx="1661">
                  <c:v>8.8524488000000012</c:v>
                </c:pt>
                <c:pt idx="1662">
                  <c:v>8.8581137999999999</c:v>
                </c:pt>
                <c:pt idx="1663">
                  <c:v>8.8637791999999997</c:v>
                </c:pt>
                <c:pt idx="1664">
                  <c:v>8.8694449999999989</c:v>
                </c:pt>
                <c:pt idx="1665">
                  <c:v>8.875111200000001</c:v>
                </c:pt>
                <c:pt idx="1666">
                  <c:v>8.8807778000000006</c:v>
                </c:pt>
                <c:pt idx="1667">
                  <c:v>8.8864447999999996</c:v>
                </c:pt>
                <c:pt idx="1668">
                  <c:v>8.8921122000000015</c:v>
                </c:pt>
                <c:pt idx="1669">
                  <c:v>8.8977799999999991</c:v>
                </c:pt>
                <c:pt idx="1670">
                  <c:v>8.9034481999999997</c:v>
                </c:pt>
                <c:pt idx="1671">
                  <c:v>8.9091167999999996</c:v>
                </c:pt>
                <c:pt idx="1672">
                  <c:v>8.9147858000000006</c:v>
                </c:pt>
                <c:pt idx="1673">
                  <c:v>8.920455200000001</c:v>
                </c:pt>
                <c:pt idx="1674">
                  <c:v>8.9261250000000008</c:v>
                </c:pt>
                <c:pt idx="1675">
                  <c:v>8.9317952000000016</c:v>
                </c:pt>
                <c:pt idx="1676">
                  <c:v>8.9374658</c:v>
                </c:pt>
                <c:pt idx="1677">
                  <c:v>8.9431368000000013</c:v>
                </c:pt>
                <c:pt idx="1678">
                  <c:v>8.9488082000000002</c:v>
                </c:pt>
                <c:pt idx="1679">
                  <c:v>8.9544800000000002</c:v>
                </c:pt>
                <c:pt idx="1680">
                  <c:v>8.9601521999999996</c:v>
                </c:pt>
                <c:pt idx="1681">
                  <c:v>8.9658248</c:v>
                </c:pt>
                <c:pt idx="1682">
                  <c:v>8.9714978000000016</c:v>
                </c:pt>
                <c:pt idx="1683">
                  <c:v>8.9771712000000008</c:v>
                </c:pt>
                <c:pt idx="1684">
                  <c:v>8.9828450000000011</c:v>
                </c:pt>
                <c:pt idx="1685">
                  <c:v>8.9885192000000007</c:v>
                </c:pt>
                <c:pt idx="1686">
                  <c:v>8.9941938000000015</c:v>
                </c:pt>
                <c:pt idx="1687">
                  <c:v>8.9998687999999998</c:v>
                </c:pt>
                <c:pt idx="1688">
                  <c:v>9.005544200000001</c:v>
                </c:pt>
                <c:pt idx="1689">
                  <c:v>9.0112199999999998</c:v>
                </c:pt>
                <c:pt idx="1690">
                  <c:v>9.0168961999999997</c:v>
                </c:pt>
                <c:pt idx="1691">
                  <c:v>9.0225728000000007</c:v>
                </c:pt>
                <c:pt idx="1692">
                  <c:v>9.0282497999999993</c:v>
                </c:pt>
                <c:pt idx="1693">
                  <c:v>9.0339272000000008</c:v>
                </c:pt>
                <c:pt idx="1694">
                  <c:v>9.0396049999999999</c:v>
                </c:pt>
                <c:pt idx="1695">
                  <c:v>9.0452832000000001</c:v>
                </c:pt>
                <c:pt idx="1696">
                  <c:v>9.0509617999999996</c:v>
                </c:pt>
                <c:pt idx="1697">
                  <c:v>9.0566408000000003</c:v>
                </c:pt>
                <c:pt idx="1698">
                  <c:v>9.062320200000002</c:v>
                </c:pt>
                <c:pt idx="1699">
                  <c:v>9.0679999999999996</c:v>
                </c:pt>
                <c:pt idx="1700">
                  <c:v>9.0736802000000019</c:v>
                </c:pt>
                <c:pt idx="1701">
                  <c:v>9.0793607999999999</c:v>
                </c:pt>
                <c:pt idx="1702">
                  <c:v>9.0850418000000008</c:v>
                </c:pt>
                <c:pt idx="1703">
                  <c:v>9.0907231999999993</c:v>
                </c:pt>
                <c:pt idx="1704">
                  <c:v>9.0964050000000007</c:v>
                </c:pt>
                <c:pt idx="1705">
                  <c:v>9.1020871999999997</c:v>
                </c:pt>
                <c:pt idx="1706">
                  <c:v>9.1077697999999998</c:v>
                </c:pt>
                <c:pt idx="1707">
                  <c:v>9.113452800000001</c:v>
                </c:pt>
                <c:pt idx="1708">
                  <c:v>9.1191361999999998</c:v>
                </c:pt>
                <c:pt idx="1709">
                  <c:v>9.1248200000000015</c:v>
                </c:pt>
                <c:pt idx="1710">
                  <c:v>9.1305042000000007</c:v>
                </c:pt>
                <c:pt idx="1711">
                  <c:v>9.1361888000000011</c:v>
                </c:pt>
                <c:pt idx="1712">
                  <c:v>9.1418737999999991</c:v>
                </c:pt>
                <c:pt idx="1713">
                  <c:v>9.1475591999999999</c:v>
                </c:pt>
                <c:pt idx="1714">
                  <c:v>9.1532450000000019</c:v>
                </c:pt>
                <c:pt idx="1715">
                  <c:v>9.1589311999999996</c:v>
                </c:pt>
                <c:pt idx="1716">
                  <c:v>9.1646178000000003</c:v>
                </c:pt>
                <c:pt idx="1717">
                  <c:v>9.1703048000000003</c:v>
                </c:pt>
                <c:pt idx="1718">
                  <c:v>9.1759922000000014</c:v>
                </c:pt>
                <c:pt idx="1719">
                  <c:v>9.1816800000000001</c:v>
                </c:pt>
                <c:pt idx="1720">
                  <c:v>9.1873681999999999</c:v>
                </c:pt>
                <c:pt idx="1721">
                  <c:v>9.193056799999999</c:v>
                </c:pt>
                <c:pt idx="1722">
                  <c:v>9.1987458000000011</c:v>
                </c:pt>
                <c:pt idx="1723">
                  <c:v>9.2044352000000007</c:v>
                </c:pt>
                <c:pt idx="1724">
                  <c:v>9.2101249999999997</c:v>
                </c:pt>
                <c:pt idx="1725">
                  <c:v>9.2158152000000015</c:v>
                </c:pt>
                <c:pt idx="1726">
                  <c:v>9.2215057999999992</c:v>
                </c:pt>
                <c:pt idx="1727">
                  <c:v>9.2271968000000015</c:v>
                </c:pt>
                <c:pt idx="1728">
                  <c:v>9.2328881999999997</c:v>
                </c:pt>
                <c:pt idx="1729">
                  <c:v>9.2385800000000007</c:v>
                </c:pt>
                <c:pt idx="1730">
                  <c:v>9.2442721999999993</c:v>
                </c:pt>
                <c:pt idx="1731">
                  <c:v>9.2499648000000008</c:v>
                </c:pt>
                <c:pt idx="1732">
                  <c:v>9.2556578000000016</c:v>
                </c:pt>
                <c:pt idx="1733">
                  <c:v>9.2613512</c:v>
                </c:pt>
                <c:pt idx="1734">
                  <c:v>9.2670450000000013</c:v>
                </c:pt>
                <c:pt idx="1735">
                  <c:v>9.2727392000000002</c:v>
                </c:pt>
                <c:pt idx="1736">
                  <c:v>9.2784338000000002</c:v>
                </c:pt>
                <c:pt idx="1737">
                  <c:v>9.2841287999999995</c:v>
                </c:pt>
                <c:pt idx="1738">
                  <c:v>9.2898242</c:v>
                </c:pt>
                <c:pt idx="1739">
                  <c:v>9.2955200000000016</c:v>
                </c:pt>
                <c:pt idx="1740">
                  <c:v>9.3012162000000007</c:v>
                </c:pt>
                <c:pt idx="1741">
                  <c:v>9.306912800000001</c:v>
                </c:pt>
                <c:pt idx="1742">
                  <c:v>9.3126098000000006</c:v>
                </c:pt>
                <c:pt idx="1743">
                  <c:v>9.3183072000000013</c:v>
                </c:pt>
                <c:pt idx="1744">
                  <c:v>9.3240049999999997</c:v>
                </c:pt>
                <c:pt idx="1745">
                  <c:v>9.3297032000000009</c:v>
                </c:pt>
                <c:pt idx="1746">
                  <c:v>9.3354017999999996</c:v>
                </c:pt>
                <c:pt idx="1747">
                  <c:v>9.3411007999999995</c:v>
                </c:pt>
                <c:pt idx="1748">
                  <c:v>9.3468002000000006</c:v>
                </c:pt>
                <c:pt idx="1749">
                  <c:v>9.3525000000000009</c:v>
                </c:pt>
                <c:pt idx="1750">
                  <c:v>9.3582002000000006</c:v>
                </c:pt>
                <c:pt idx="1751">
                  <c:v>9.3639007999999997</c:v>
                </c:pt>
                <c:pt idx="1752">
                  <c:v>9.3696018000000016</c:v>
                </c:pt>
                <c:pt idx="1753">
                  <c:v>9.3753031999999994</c:v>
                </c:pt>
                <c:pt idx="1754">
                  <c:v>9.381005</c:v>
                </c:pt>
                <c:pt idx="1755">
                  <c:v>9.3867072</c:v>
                </c:pt>
                <c:pt idx="1756">
                  <c:v>9.3924098000000011</c:v>
                </c:pt>
                <c:pt idx="1757">
                  <c:v>9.3981128000000016</c:v>
                </c:pt>
                <c:pt idx="1758">
                  <c:v>9.4038161999999996</c:v>
                </c:pt>
                <c:pt idx="1759">
                  <c:v>9.4095200000000006</c:v>
                </c:pt>
                <c:pt idx="1760">
                  <c:v>9.4152242000000008</c:v>
                </c:pt>
                <c:pt idx="1761">
                  <c:v>9.4209288000000004</c:v>
                </c:pt>
                <c:pt idx="1762">
                  <c:v>9.4266337999999994</c:v>
                </c:pt>
                <c:pt idx="1763">
                  <c:v>9.4323392000000013</c:v>
                </c:pt>
                <c:pt idx="1764">
                  <c:v>9.4380450000000007</c:v>
                </c:pt>
                <c:pt idx="1765">
                  <c:v>9.4437511999999995</c:v>
                </c:pt>
                <c:pt idx="1766">
                  <c:v>9.4494578000000011</c:v>
                </c:pt>
                <c:pt idx="1767">
                  <c:v>9.4551648000000004</c:v>
                </c:pt>
                <c:pt idx="1768">
                  <c:v>9.4608722000000007</c:v>
                </c:pt>
                <c:pt idx="1769">
                  <c:v>9.4665800000000004</c:v>
                </c:pt>
                <c:pt idx="1770">
                  <c:v>9.4722882000000013</c:v>
                </c:pt>
                <c:pt idx="1771">
                  <c:v>9.4779967999999997</c:v>
                </c:pt>
                <c:pt idx="1772">
                  <c:v>9.483705800000001</c:v>
                </c:pt>
                <c:pt idx="1773">
                  <c:v>9.4894152000000016</c:v>
                </c:pt>
                <c:pt idx="1774">
                  <c:v>9.4951249999999998</c:v>
                </c:pt>
                <c:pt idx="1775">
                  <c:v>9.5008352000000009</c:v>
                </c:pt>
                <c:pt idx="1776">
                  <c:v>9.5065457999999996</c:v>
                </c:pt>
                <c:pt idx="1777">
                  <c:v>9.5122568000000012</c:v>
                </c:pt>
                <c:pt idx="1778">
                  <c:v>9.5179682000000003</c:v>
                </c:pt>
                <c:pt idx="1779">
                  <c:v>9.5236800000000006</c:v>
                </c:pt>
                <c:pt idx="1780">
                  <c:v>9.5293922000000002</c:v>
                </c:pt>
                <c:pt idx="1781">
                  <c:v>9.5351048000000009</c:v>
                </c:pt>
                <c:pt idx="1782">
                  <c:v>9.540817800000001</c:v>
                </c:pt>
                <c:pt idx="1783">
                  <c:v>9.5465312000000004</c:v>
                </c:pt>
                <c:pt idx="1784">
                  <c:v>9.552245000000001</c:v>
                </c:pt>
                <c:pt idx="1785">
                  <c:v>9.5579591999999991</c:v>
                </c:pt>
                <c:pt idx="1786">
                  <c:v>9.5636738000000001</c:v>
                </c:pt>
                <c:pt idx="1787">
                  <c:v>9.5693888000000005</c:v>
                </c:pt>
                <c:pt idx="1788">
                  <c:v>9.5751042000000002</c:v>
                </c:pt>
                <c:pt idx="1789">
                  <c:v>9.580820000000001</c:v>
                </c:pt>
                <c:pt idx="1790">
                  <c:v>9.5865362000000012</c:v>
                </c:pt>
                <c:pt idx="1791">
                  <c:v>9.5922528000000007</c:v>
                </c:pt>
                <c:pt idx="1792">
                  <c:v>9.5979697999999996</c:v>
                </c:pt>
                <c:pt idx="1793">
                  <c:v>9.6036872000000013</c:v>
                </c:pt>
                <c:pt idx="1794">
                  <c:v>9.6094050000000006</c:v>
                </c:pt>
                <c:pt idx="1795">
                  <c:v>9.6151232000000011</c:v>
                </c:pt>
                <c:pt idx="1796">
                  <c:v>9.6208417999999991</c:v>
                </c:pt>
                <c:pt idx="1797">
                  <c:v>9.6265608</c:v>
                </c:pt>
                <c:pt idx="1798">
                  <c:v>9.6322802000000003</c:v>
                </c:pt>
                <c:pt idx="1799">
                  <c:v>9.6379999999999999</c:v>
                </c:pt>
                <c:pt idx="1800">
                  <c:v>9.6437202000000006</c:v>
                </c:pt>
                <c:pt idx="1801">
                  <c:v>9.6494408000000007</c:v>
                </c:pt>
                <c:pt idx="1802">
                  <c:v>9.6551618000000001</c:v>
                </c:pt>
                <c:pt idx="1803">
                  <c:v>9.6608832000000007</c:v>
                </c:pt>
                <c:pt idx="1804">
                  <c:v>9.6666050000000006</c:v>
                </c:pt>
                <c:pt idx="1805">
                  <c:v>9.6723271999999998</c:v>
                </c:pt>
                <c:pt idx="1806">
                  <c:v>9.6780498000000001</c:v>
                </c:pt>
                <c:pt idx="1807">
                  <c:v>9.6837728000000016</c:v>
                </c:pt>
                <c:pt idx="1808">
                  <c:v>9.6894962000000007</c:v>
                </c:pt>
                <c:pt idx="1809">
                  <c:v>9.6952200000000008</c:v>
                </c:pt>
                <c:pt idx="1810">
                  <c:v>9.7009442000000004</c:v>
                </c:pt>
                <c:pt idx="1811">
                  <c:v>9.706668800000001</c:v>
                </c:pt>
                <c:pt idx="1812">
                  <c:v>9.7123937999999992</c:v>
                </c:pt>
                <c:pt idx="1813">
                  <c:v>9.7181192000000003</c:v>
                </c:pt>
                <c:pt idx="1814">
                  <c:v>9.7238450000000007</c:v>
                </c:pt>
                <c:pt idx="1815">
                  <c:v>9.7295712000000005</c:v>
                </c:pt>
                <c:pt idx="1816">
                  <c:v>9.7352978000000014</c:v>
                </c:pt>
                <c:pt idx="1817">
                  <c:v>9.7410247999999999</c:v>
                </c:pt>
                <c:pt idx="1818">
                  <c:v>9.7467522000000013</c:v>
                </c:pt>
                <c:pt idx="1819">
                  <c:v>9.7524800000000003</c:v>
                </c:pt>
                <c:pt idx="1820">
                  <c:v>9.7582082000000003</c:v>
                </c:pt>
                <c:pt idx="1821">
                  <c:v>9.7639367999999997</c:v>
                </c:pt>
                <c:pt idx="1822">
                  <c:v>9.7696658000000003</c:v>
                </c:pt>
                <c:pt idx="1823">
                  <c:v>9.7753952000000019</c:v>
                </c:pt>
                <c:pt idx="1824">
                  <c:v>9.7811249999999994</c:v>
                </c:pt>
                <c:pt idx="1825">
                  <c:v>9.7868552000000015</c:v>
                </c:pt>
                <c:pt idx="1826">
                  <c:v>9.7925857999999995</c:v>
                </c:pt>
                <c:pt idx="1827">
                  <c:v>9.7983168000000003</c:v>
                </c:pt>
                <c:pt idx="1828">
                  <c:v>9.8040482000000004</c:v>
                </c:pt>
                <c:pt idx="1829">
                  <c:v>9.8097799999999999</c:v>
                </c:pt>
                <c:pt idx="1830">
                  <c:v>9.8155121999999988</c:v>
                </c:pt>
                <c:pt idx="1831">
                  <c:v>9.8212448000000006</c:v>
                </c:pt>
                <c:pt idx="1832">
                  <c:v>9.8269778000000017</c:v>
                </c:pt>
                <c:pt idx="1833">
                  <c:v>9.8327112000000003</c:v>
                </c:pt>
                <c:pt idx="1834">
                  <c:v>9.8384450000000001</c:v>
                </c:pt>
                <c:pt idx="1835">
                  <c:v>9.8441791999999992</c:v>
                </c:pt>
                <c:pt idx="1836">
                  <c:v>9.8499138000000013</c:v>
                </c:pt>
                <c:pt idx="1837">
                  <c:v>9.8556487999999991</c:v>
                </c:pt>
                <c:pt idx="1838">
                  <c:v>9.8613841999999998</c:v>
                </c:pt>
                <c:pt idx="1839">
                  <c:v>9.8671200000000017</c:v>
                </c:pt>
                <c:pt idx="1840">
                  <c:v>9.8728562000000011</c:v>
                </c:pt>
                <c:pt idx="1841">
                  <c:v>9.8785928000000016</c:v>
                </c:pt>
                <c:pt idx="1842">
                  <c:v>9.8843297999999997</c:v>
                </c:pt>
                <c:pt idx="1843">
                  <c:v>9.8900672000000007</c:v>
                </c:pt>
                <c:pt idx="1844">
                  <c:v>9.8958049999999993</c:v>
                </c:pt>
                <c:pt idx="1845">
                  <c:v>9.9015432000000008</c:v>
                </c:pt>
                <c:pt idx="1846">
                  <c:v>9.9072817999999998</c:v>
                </c:pt>
                <c:pt idx="1847">
                  <c:v>9.9130208</c:v>
                </c:pt>
                <c:pt idx="1848">
                  <c:v>9.9187602000000012</c:v>
                </c:pt>
                <c:pt idx="1849">
                  <c:v>9.9245000000000001</c:v>
                </c:pt>
                <c:pt idx="1850">
                  <c:v>9.9302402000000001</c:v>
                </c:pt>
                <c:pt idx="1851">
                  <c:v>9.9359807999999994</c:v>
                </c:pt>
                <c:pt idx="1852">
                  <c:v>9.9417218000000016</c:v>
                </c:pt>
                <c:pt idx="1853">
                  <c:v>9.9474631999999996</c:v>
                </c:pt>
                <c:pt idx="1854">
                  <c:v>9.9532050000000005</c:v>
                </c:pt>
                <c:pt idx="1855">
                  <c:v>9.958947199999999</c:v>
                </c:pt>
                <c:pt idx="1856">
                  <c:v>9.9646898000000004</c:v>
                </c:pt>
                <c:pt idx="1857">
                  <c:v>9.9704328000000011</c:v>
                </c:pt>
                <c:pt idx="1858">
                  <c:v>9.9761761999999994</c:v>
                </c:pt>
                <c:pt idx="1859">
                  <c:v>9.9819200000000006</c:v>
                </c:pt>
                <c:pt idx="1860">
                  <c:v>9.9876641999999993</c:v>
                </c:pt>
                <c:pt idx="1861">
                  <c:v>9.993408800000001</c:v>
                </c:pt>
                <c:pt idx="1862">
                  <c:v>9.9991538000000002</c:v>
                </c:pt>
                <c:pt idx="1863">
                  <c:v>10.004899200000001</c:v>
                </c:pt>
                <c:pt idx="1864">
                  <c:v>10.010645000000002</c:v>
                </c:pt>
                <c:pt idx="1865">
                  <c:v>10.016391200000001</c:v>
                </c:pt>
                <c:pt idx="1866">
                  <c:v>10.022137800000001</c:v>
                </c:pt>
                <c:pt idx="1867">
                  <c:v>10.027884800000001</c:v>
                </c:pt>
                <c:pt idx="1868">
                  <c:v>10.033632200000001</c:v>
                </c:pt>
                <c:pt idx="1869">
                  <c:v>10.03938</c:v>
                </c:pt>
                <c:pt idx="1870">
                  <c:v>10.045128200000001</c:v>
                </c:pt>
                <c:pt idx="1871">
                  <c:v>10.050876799999999</c:v>
                </c:pt>
                <c:pt idx="1872">
                  <c:v>10.056625800000001</c:v>
                </c:pt>
                <c:pt idx="1873">
                  <c:v>10.062375200000002</c:v>
                </c:pt>
                <c:pt idx="1874">
                  <c:v>10.068125</c:v>
                </c:pt>
                <c:pt idx="1875">
                  <c:v>10.073875200000002</c:v>
                </c:pt>
                <c:pt idx="1876">
                  <c:v>10.079625800000001</c:v>
                </c:pt>
                <c:pt idx="1877">
                  <c:v>10.085376800000001</c:v>
                </c:pt>
                <c:pt idx="1878">
                  <c:v>10.0911282</c:v>
                </c:pt>
                <c:pt idx="1879">
                  <c:v>10.096880000000001</c:v>
                </c:pt>
                <c:pt idx="1880">
                  <c:v>10.102632199999999</c:v>
                </c:pt>
                <c:pt idx="1881">
                  <c:v>10.1083848</c:v>
                </c:pt>
                <c:pt idx="1882">
                  <c:v>10.114137800000002</c:v>
                </c:pt>
                <c:pt idx="1883">
                  <c:v>10.1198912</c:v>
                </c:pt>
                <c:pt idx="1884">
                  <c:v>10.125645</c:v>
                </c:pt>
                <c:pt idx="1885">
                  <c:v>10.131399200000001</c:v>
                </c:pt>
                <c:pt idx="1886">
                  <c:v>10.1371538</c:v>
                </c:pt>
                <c:pt idx="1887">
                  <c:v>10.142908799999999</c:v>
                </c:pt>
                <c:pt idx="1888">
                  <c:v>10.148664200000001</c:v>
                </c:pt>
                <c:pt idx="1889">
                  <c:v>10.154420000000002</c:v>
                </c:pt>
                <c:pt idx="1890">
                  <c:v>10.1601762</c:v>
                </c:pt>
                <c:pt idx="1891">
                  <c:v>10.1659328</c:v>
                </c:pt>
                <c:pt idx="1892">
                  <c:v>10.171689799999999</c:v>
                </c:pt>
                <c:pt idx="1893">
                  <c:v>10.177447200000001</c:v>
                </c:pt>
                <c:pt idx="1894">
                  <c:v>10.183204999999999</c:v>
                </c:pt>
                <c:pt idx="1895">
                  <c:v>10.1889632</c:v>
                </c:pt>
                <c:pt idx="1896">
                  <c:v>10.1947218</c:v>
                </c:pt>
                <c:pt idx="1897">
                  <c:v>10.200480800000001</c:v>
                </c:pt>
                <c:pt idx="1898">
                  <c:v>10.206240200000002</c:v>
                </c:pt>
                <c:pt idx="1899">
                  <c:v>10.212</c:v>
                </c:pt>
                <c:pt idx="1900">
                  <c:v>10.217760200000001</c:v>
                </c:pt>
                <c:pt idx="1901">
                  <c:v>10.223520799999999</c:v>
                </c:pt>
                <c:pt idx="1902">
                  <c:v>10.229281800000001</c:v>
                </c:pt>
                <c:pt idx="1903">
                  <c:v>10.2350432</c:v>
                </c:pt>
                <c:pt idx="1904">
                  <c:v>10.240805</c:v>
                </c:pt>
                <c:pt idx="1905">
                  <c:v>10.246567199999999</c:v>
                </c:pt>
                <c:pt idx="1906">
                  <c:v>10.2523298</c:v>
                </c:pt>
                <c:pt idx="1907">
                  <c:v>10.258092800000002</c:v>
                </c:pt>
                <c:pt idx="1908">
                  <c:v>10.263856199999999</c:v>
                </c:pt>
                <c:pt idx="1909">
                  <c:v>10.269620000000002</c:v>
                </c:pt>
                <c:pt idx="1910">
                  <c:v>10.2753842</c:v>
                </c:pt>
                <c:pt idx="1911">
                  <c:v>10.2811488</c:v>
                </c:pt>
                <c:pt idx="1912">
                  <c:v>10.286913799999999</c:v>
                </c:pt>
                <c:pt idx="1913">
                  <c:v>10.2926792</c:v>
                </c:pt>
                <c:pt idx="1914">
                  <c:v>10.298445000000001</c:v>
                </c:pt>
                <c:pt idx="1915">
                  <c:v>10.304211200000001</c:v>
                </c:pt>
                <c:pt idx="1916">
                  <c:v>10.3099778</c:v>
                </c:pt>
                <c:pt idx="1917">
                  <c:v>10.315744800000001</c:v>
                </c:pt>
                <c:pt idx="1918">
                  <c:v>10.321512200000001</c:v>
                </c:pt>
                <c:pt idx="1919">
                  <c:v>10.32728</c:v>
                </c:pt>
                <c:pt idx="1920">
                  <c:v>10.3330482</c:v>
                </c:pt>
                <c:pt idx="1921">
                  <c:v>10.3388168</c:v>
                </c:pt>
                <c:pt idx="1922">
                  <c:v>10.344585800000001</c:v>
                </c:pt>
                <c:pt idx="1923">
                  <c:v>10.350355200000001</c:v>
                </c:pt>
                <c:pt idx="1924">
                  <c:v>10.356125</c:v>
                </c:pt>
                <c:pt idx="1925">
                  <c:v>10.361895200000001</c:v>
                </c:pt>
                <c:pt idx="1926">
                  <c:v>10.367665799999999</c:v>
                </c:pt>
                <c:pt idx="1927">
                  <c:v>10.3734368</c:v>
                </c:pt>
                <c:pt idx="1928">
                  <c:v>10.379208199999999</c:v>
                </c:pt>
                <c:pt idx="1929">
                  <c:v>10.384980000000001</c:v>
                </c:pt>
                <c:pt idx="1930">
                  <c:v>10.3907522</c:v>
                </c:pt>
                <c:pt idx="1931">
                  <c:v>10.3965248</c:v>
                </c:pt>
                <c:pt idx="1932">
                  <c:v>10.402297800000001</c:v>
                </c:pt>
                <c:pt idx="1933">
                  <c:v>10.4080712</c:v>
                </c:pt>
                <c:pt idx="1934">
                  <c:v>10.413845</c:v>
                </c:pt>
                <c:pt idx="1935">
                  <c:v>10.4196192</c:v>
                </c:pt>
                <c:pt idx="1936">
                  <c:v>10.4253938</c:v>
                </c:pt>
                <c:pt idx="1937">
                  <c:v>10.4311688</c:v>
                </c:pt>
                <c:pt idx="1938">
                  <c:v>10.436944200000001</c:v>
                </c:pt>
                <c:pt idx="1939">
                  <c:v>10.442720000000001</c:v>
                </c:pt>
                <c:pt idx="1940">
                  <c:v>10.448496200000001</c:v>
                </c:pt>
                <c:pt idx="1941">
                  <c:v>10.454272800000002</c:v>
                </c:pt>
                <c:pt idx="1942">
                  <c:v>10.4600498</c:v>
                </c:pt>
                <c:pt idx="1943">
                  <c:v>10.465827200000001</c:v>
                </c:pt>
                <c:pt idx="1944">
                  <c:v>10.471605</c:v>
                </c:pt>
                <c:pt idx="1945">
                  <c:v>10.4773832</c:v>
                </c:pt>
                <c:pt idx="1946">
                  <c:v>10.4831618</c:v>
                </c:pt>
                <c:pt idx="1947">
                  <c:v>10.4889408</c:v>
                </c:pt>
                <c:pt idx="1948">
                  <c:v>10.494720200000001</c:v>
                </c:pt>
                <c:pt idx="1949">
                  <c:v>10.500500000000001</c:v>
                </c:pt>
                <c:pt idx="1950">
                  <c:v>10.506280200000001</c:v>
                </c:pt>
                <c:pt idx="1951">
                  <c:v>10.5120608</c:v>
                </c:pt>
                <c:pt idx="1952">
                  <c:v>10.517841800000001</c:v>
                </c:pt>
                <c:pt idx="1953">
                  <c:v>10.523623199999999</c:v>
                </c:pt>
                <c:pt idx="1954">
                  <c:v>10.529405000000001</c:v>
                </c:pt>
                <c:pt idx="1955">
                  <c:v>10.535187199999999</c:v>
                </c:pt>
                <c:pt idx="1956">
                  <c:v>10.540969800000001</c:v>
                </c:pt>
                <c:pt idx="1957">
                  <c:v>10.5467528</c:v>
                </c:pt>
                <c:pt idx="1958">
                  <c:v>10.5525362</c:v>
                </c:pt>
                <c:pt idx="1959">
                  <c:v>10.55832</c:v>
                </c:pt>
                <c:pt idx="1960">
                  <c:v>10.564104199999999</c:v>
                </c:pt>
                <c:pt idx="1961">
                  <c:v>10.569888800000001</c:v>
                </c:pt>
                <c:pt idx="1962">
                  <c:v>10.575673800000001</c:v>
                </c:pt>
                <c:pt idx="1963">
                  <c:v>10.581459200000001</c:v>
                </c:pt>
                <c:pt idx="1964">
                  <c:v>10.587245000000001</c:v>
                </c:pt>
                <c:pt idx="1965">
                  <c:v>10.5930312</c:v>
                </c:pt>
                <c:pt idx="1966">
                  <c:v>10.598817800000001</c:v>
                </c:pt>
                <c:pt idx="1967">
                  <c:v>10.604604800000001</c:v>
                </c:pt>
                <c:pt idx="1968">
                  <c:v>10.610392200000001</c:v>
                </c:pt>
                <c:pt idx="1969">
                  <c:v>10.61618</c:v>
                </c:pt>
                <c:pt idx="1970">
                  <c:v>10.621968200000001</c:v>
                </c:pt>
                <c:pt idx="1971">
                  <c:v>10.6277568</c:v>
                </c:pt>
                <c:pt idx="1972">
                  <c:v>10.6335458</c:v>
                </c:pt>
                <c:pt idx="1973">
                  <c:v>10.639335200000001</c:v>
                </c:pt>
                <c:pt idx="1974">
                  <c:v>10.645125</c:v>
                </c:pt>
                <c:pt idx="1975">
                  <c:v>10.6509152</c:v>
                </c:pt>
                <c:pt idx="1976">
                  <c:v>10.656705799999999</c:v>
                </c:pt>
                <c:pt idx="1977">
                  <c:v>10.662496800000001</c:v>
                </c:pt>
                <c:pt idx="1978">
                  <c:v>10.668288199999999</c:v>
                </c:pt>
                <c:pt idx="1979">
                  <c:v>10.67408</c:v>
                </c:pt>
                <c:pt idx="1980">
                  <c:v>10.6798722</c:v>
                </c:pt>
                <c:pt idx="1981">
                  <c:v>10.6856648</c:v>
                </c:pt>
                <c:pt idx="1982">
                  <c:v>10.691457800000002</c:v>
                </c:pt>
                <c:pt idx="1983">
                  <c:v>10.6972512</c:v>
                </c:pt>
                <c:pt idx="1984">
                  <c:v>10.703045000000001</c:v>
                </c:pt>
                <c:pt idx="1985">
                  <c:v>10.7088392</c:v>
                </c:pt>
                <c:pt idx="1986">
                  <c:v>10.714633800000001</c:v>
                </c:pt>
                <c:pt idx="1987">
                  <c:v>10.720428800000001</c:v>
                </c:pt>
                <c:pt idx="1988">
                  <c:v>10.726224200000001</c:v>
                </c:pt>
                <c:pt idx="1989">
                  <c:v>10.732020000000002</c:v>
                </c:pt>
                <c:pt idx="1990">
                  <c:v>10.737816200000001</c:v>
                </c:pt>
                <c:pt idx="1991">
                  <c:v>10.743612800000001</c:v>
                </c:pt>
                <c:pt idx="1992">
                  <c:v>10.7494098</c:v>
                </c:pt>
                <c:pt idx="1993">
                  <c:v>10.755207200000001</c:v>
                </c:pt>
                <c:pt idx="1994">
                  <c:v>10.761004999999999</c:v>
                </c:pt>
                <c:pt idx="1995">
                  <c:v>10.7668032</c:v>
                </c:pt>
                <c:pt idx="1996">
                  <c:v>10.7726018</c:v>
                </c:pt>
                <c:pt idx="1997">
                  <c:v>10.7784008</c:v>
                </c:pt>
                <c:pt idx="1998">
                  <c:v>10.784200200000001</c:v>
                </c:pt>
                <c:pt idx="1999">
                  <c:v>10.790000000000001</c:v>
                </c:pt>
                <c:pt idx="2000">
                  <c:v>10.7958002</c:v>
                </c:pt>
                <c:pt idx="2001">
                  <c:v>10.801600799999999</c:v>
                </c:pt>
                <c:pt idx="2002">
                  <c:v>10.807401800000001</c:v>
                </c:pt>
                <c:pt idx="2003">
                  <c:v>10.8132032</c:v>
                </c:pt>
                <c:pt idx="2004">
                  <c:v>10.819005000000001</c:v>
                </c:pt>
                <c:pt idx="2005">
                  <c:v>10.824807199999999</c:v>
                </c:pt>
                <c:pt idx="2006">
                  <c:v>10.830609800000001</c:v>
                </c:pt>
                <c:pt idx="2007">
                  <c:v>10.836412800000002</c:v>
                </c:pt>
                <c:pt idx="2008">
                  <c:v>10.842216199999999</c:v>
                </c:pt>
                <c:pt idx="2009">
                  <c:v>10.848020000000002</c:v>
                </c:pt>
                <c:pt idx="2010">
                  <c:v>10.8538242</c:v>
                </c:pt>
                <c:pt idx="2011">
                  <c:v>10.859628800000001</c:v>
                </c:pt>
                <c:pt idx="2012">
                  <c:v>10.8654338</c:v>
                </c:pt>
                <c:pt idx="2013">
                  <c:v>10.8712392</c:v>
                </c:pt>
                <c:pt idx="2014">
                  <c:v>10.877045000000001</c:v>
                </c:pt>
                <c:pt idx="2015">
                  <c:v>10.882851200000001</c:v>
                </c:pt>
                <c:pt idx="2016">
                  <c:v>10.888657800000001</c:v>
                </c:pt>
                <c:pt idx="2017">
                  <c:v>10.8944648</c:v>
                </c:pt>
                <c:pt idx="2018">
                  <c:v>10.900272200000002</c:v>
                </c:pt>
                <c:pt idx="2019">
                  <c:v>10.906079999999999</c:v>
                </c:pt>
                <c:pt idx="2020">
                  <c:v>10.9118882</c:v>
                </c:pt>
                <c:pt idx="2021">
                  <c:v>10.9176968</c:v>
                </c:pt>
                <c:pt idx="2022">
                  <c:v>10.923505800000001</c:v>
                </c:pt>
                <c:pt idx="2023">
                  <c:v>10.929315200000001</c:v>
                </c:pt>
                <c:pt idx="2024">
                  <c:v>10.935124999999999</c:v>
                </c:pt>
                <c:pt idx="2025">
                  <c:v>10.9409352</c:v>
                </c:pt>
                <c:pt idx="2026">
                  <c:v>10.9467458</c:v>
                </c:pt>
                <c:pt idx="2027">
                  <c:v>10.9525568</c:v>
                </c:pt>
                <c:pt idx="2028">
                  <c:v>10.958368199999999</c:v>
                </c:pt>
                <c:pt idx="2029">
                  <c:v>10.964180000000001</c:v>
                </c:pt>
                <c:pt idx="2030">
                  <c:v>10.9699922</c:v>
                </c:pt>
                <c:pt idx="2031">
                  <c:v>10.975804800000001</c:v>
                </c:pt>
                <c:pt idx="2032">
                  <c:v>10.9816178</c:v>
                </c:pt>
                <c:pt idx="2033">
                  <c:v>10.9874312</c:v>
                </c:pt>
                <c:pt idx="2034">
                  <c:v>10.993245000000002</c:v>
                </c:pt>
                <c:pt idx="2035">
                  <c:v>10.9990592</c:v>
                </c:pt>
                <c:pt idx="2036">
                  <c:v>11.0048738</c:v>
                </c:pt>
                <c:pt idx="2037">
                  <c:v>11.0106888</c:v>
                </c:pt>
                <c:pt idx="2038">
                  <c:v>11.0165042</c:v>
                </c:pt>
                <c:pt idx="2039">
                  <c:v>11.022320000000001</c:v>
                </c:pt>
                <c:pt idx="2040">
                  <c:v>11.0281362</c:v>
                </c:pt>
                <c:pt idx="2041">
                  <c:v>11.033952800000002</c:v>
                </c:pt>
                <c:pt idx="2042">
                  <c:v>11.0397698</c:v>
                </c:pt>
                <c:pt idx="2043">
                  <c:v>11.0455872</c:v>
                </c:pt>
                <c:pt idx="2044">
                  <c:v>11.051404999999999</c:v>
                </c:pt>
                <c:pt idx="2045">
                  <c:v>11.057223200000001</c:v>
                </c:pt>
              </c:numCache>
            </c:numRef>
          </c:xVal>
          <c:yVal>
            <c:numRef>
              <c:f>Sheet5!$V$2:$V$2050</c:f>
              <c:numCache>
                <c:formatCode>General</c:formatCode>
                <c:ptCount val="2049"/>
                <c:pt idx="0">
                  <c:v>0</c:v>
                </c:pt>
                <c:pt idx="1">
                  <c:v>0</c:v>
                </c:pt>
                <c:pt idx="2">
                  <c:v>43</c:v>
                </c:pt>
                <c:pt idx="3">
                  <c:v>57</c:v>
                </c:pt>
                <c:pt idx="4">
                  <c:v>98</c:v>
                </c:pt>
                <c:pt idx="5">
                  <c:v>154</c:v>
                </c:pt>
                <c:pt idx="6">
                  <c:v>225</c:v>
                </c:pt>
                <c:pt idx="7">
                  <c:v>373</c:v>
                </c:pt>
                <c:pt idx="8">
                  <c:v>551</c:v>
                </c:pt>
                <c:pt idx="9">
                  <c:v>667</c:v>
                </c:pt>
                <c:pt idx="10">
                  <c:v>826</c:v>
                </c:pt>
                <c:pt idx="11">
                  <c:v>761</c:v>
                </c:pt>
                <c:pt idx="12">
                  <c:v>755</c:v>
                </c:pt>
                <c:pt idx="13">
                  <c:v>793</c:v>
                </c:pt>
                <c:pt idx="14">
                  <c:v>790</c:v>
                </c:pt>
                <c:pt idx="15">
                  <c:v>906</c:v>
                </c:pt>
                <c:pt idx="16">
                  <c:v>1016</c:v>
                </c:pt>
                <c:pt idx="17">
                  <c:v>1258</c:v>
                </c:pt>
                <c:pt idx="18">
                  <c:v>1460</c:v>
                </c:pt>
                <c:pt idx="19">
                  <c:v>1767</c:v>
                </c:pt>
                <c:pt idx="20">
                  <c:v>1985</c:v>
                </c:pt>
                <c:pt idx="21">
                  <c:v>2376</c:v>
                </c:pt>
                <c:pt idx="22">
                  <c:v>2712</c:v>
                </c:pt>
                <c:pt idx="23">
                  <c:v>3280</c:v>
                </c:pt>
                <c:pt idx="24">
                  <c:v>4219</c:v>
                </c:pt>
                <c:pt idx="25">
                  <c:v>7623</c:v>
                </c:pt>
                <c:pt idx="26">
                  <c:v>33588</c:v>
                </c:pt>
                <c:pt idx="27">
                  <c:v>132836</c:v>
                </c:pt>
                <c:pt idx="28">
                  <c:v>159010</c:v>
                </c:pt>
                <c:pt idx="29">
                  <c:v>164801</c:v>
                </c:pt>
                <c:pt idx="30">
                  <c:v>165245</c:v>
                </c:pt>
                <c:pt idx="31">
                  <c:v>155269</c:v>
                </c:pt>
                <c:pt idx="32">
                  <c:v>143364</c:v>
                </c:pt>
                <c:pt idx="33">
                  <c:v>133239</c:v>
                </c:pt>
                <c:pt idx="34">
                  <c:v>125180</c:v>
                </c:pt>
                <c:pt idx="35">
                  <c:v>119214</c:v>
                </c:pt>
                <c:pt idx="36">
                  <c:v>113075</c:v>
                </c:pt>
                <c:pt idx="37">
                  <c:v>108423</c:v>
                </c:pt>
                <c:pt idx="38">
                  <c:v>104511</c:v>
                </c:pt>
                <c:pt idx="39">
                  <c:v>99857</c:v>
                </c:pt>
                <c:pt idx="40">
                  <c:v>97035</c:v>
                </c:pt>
                <c:pt idx="41">
                  <c:v>93013</c:v>
                </c:pt>
                <c:pt idx="42">
                  <c:v>89173</c:v>
                </c:pt>
                <c:pt idx="43">
                  <c:v>85694</c:v>
                </c:pt>
                <c:pt idx="44">
                  <c:v>81965</c:v>
                </c:pt>
                <c:pt idx="45">
                  <c:v>78498</c:v>
                </c:pt>
                <c:pt idx="46">
                  <c:v>75972</c:v>
                </c:pt>
                <c:pt idx="47">
                  <c:v>73372</c:v>
                </c:pt>
                <c:pt idx="48">
                  <c:v>71609</c:v>
                </c:pt>
                <c:pt idx="49">
                  <c:v>69030</c:v>
                </c:pt>
                <c:pt idx="50">
                  <c:v>67690</c:v>
                </c:pt>
                <c:pt idx="51">
                  <c:v>66338</c:v>
                </c:pt>
                <c:pt idx="52">
                  <c:v>65712</c:v>
                </c:pt>
                <c:pt idx="53">
                  <c:v>64044</c:v>
                </c:pt>
                <c:pt idx="54">
                  <c:v>60350</c:v>
                </c:pt>
                <c:pt idx="55">
                  <c:v>58526</c:v>
                </c:pt>
                <c:pt idx="56">
                  <c:v>54957</c:v>
                </c:pt>
                <c:pt idx="57">
                  <c:v>53937</c:v>
                </c:pt>
                <c:pt idx="58">
                  <c:v>52189</c:v>
                </c:pt>
                <c:pt idx="59">
                  <c:v>49587</c:v>
                </c:pt>
                <c:pt idx="60">
                  <c:v>48760</c:v>
                </c:pt>
                <c:pt idx="61">
                  <c:v>46384</c:v>
                </c:pt>
                <c:pt idx="62">
                  <c:v>45030</c:v>
                </c:pt>
                <c:pt idx="63">
                  <c:v>43549</c:v>
                </c:pt>
                <c:pt idx="64">
                  <c:v>41935</c:v>
                </c:pt>
                <c:pt idx="65">
                  <c:v>40258</c:v>
                </c:pt>
                <c:pt idx="66">
                  <c:v>39773</c:v>
                </c:pt>
                <c:pt idx="67">
                  <c:v>37842</c:v>
                </c:pt>
                <c:pt idx="68">
                  <c:v>36563</c:v>
                </c:pt>
                <c:pt idx="69">
                  <c:v>35099</c:v>
                </c:pt>
                <c:pt idx="70">
                  <c:v>33693</c:v>
                </c:pt>
                <c:pt idx="71">
                  <c:v>32500</c:v>
                </c:pt>
                <c:pt idx="72">
                  <c:v>32101</c:v>
                </c:pt>
                <c:pt idx="73">
                  <c:v>31859</c:v>
                </c:pt>
                <c:pt idx="74">
                  <c:v>30696</c:v>
                </c:pt>
                <c:pt idx="75">
                  <c:v>30447</c:v>
                </c:pt>
                <c:pt idx="76">
                  <c:v>31034</c:v>
                </c:pt>
                <c:pt idx="77">
                  <c:v>29656</c:v>
                </c:pt>
                <c:pt idx="78">
                  <c:v>29342</c:v>
                </c:pt>
                <c:pt idx="79">
                  <c:v>28750</c:v>
                </c:pt>
                <c:pt idx="80">
                  <c:v>29129</c:v>
                </c:pt>
                <c:pt idx="81">
                  <c:v>28931</c:v>
                </c:pt>
                <c:pt idx="82">
                  <c:v>28240</c:v>
                </c:pt>
                <c:pt idx="83">
                  <c:v>27309</c:v>
                </c:pt>
                <c:pt idx="84">
                  <c:v>26912</c:v>
                </c:pt>
                <c:pt idx="85">
                  <c:v>25349</c:v>
                </c:pt>
                <c:pt idx="86">
                  <c:v>25375</c:v>
                </c:pt>
                <c:pt idx="87">
                  <c:v>23173</c:v>
                </c:pt>
                <c:pt idx="88">
                  <c:v>24547</c:v>
                </c:pt>
                <c:pt idx="89">
                  <c:v>24792</c:v>
                </c:pt>
                <c:pt idx="90">
                  <c:v>25104</c:v>
                </c:pt>
                <c:pt idx="91">
                  <c:v>25355</c:v>
                </c:pt>
                <c:pt idx="92">
                  <c:v>28364</c:v>
                </c:pt>
                <c:pt idx="93">
                  <c:v>32867</c:v>
                </c:pt>
                <c:pt idx="94">
                  <c:v>36789</c:v>
                </c:pt>
                <c:pt idx="95">
                  <c:v>44081</c:v>
                </c:pt>
                <c:pt idx="96">
                  <c:v>51781</c:v>
                </c:pt>
                <c:pt idx="97">
                  <c:v>58671</c:v>
                </c:pt>
                <c:pt idx="98">
                  <c:v>65925</c:v>
                </c:pt>
                <c:pt idx="99">
                  <c:v>69783</c:v>
                </c:pt>
                <c:pt idx="100">
                  <c:v>69234</c:v>
                </c:pt>
                <c:pt idx="101">
                  <c:v>64774</c:v>
                </c:pt>
                <c:pt idx="102">
                  <c:v>58360</c:v>
                </c:pt>
                <c:pt idx="103">
                  <c:v>49080</c:v>
                </c:pt>
                <c:pt idx="104">
                  <c:v>41072</c:v>
                </c:pt>
                <c:pt idx="105">
                  <c:v>33330</c:v>
                </c:pt>
                <c:pt idx="106">
                  <c:v>28079</c:v>
                </c:pt>
                <c:pt idx="107">
                  <c:v>23441</c:v>
                </c:pt>
                <c:pt idx="108">
                  <c:v>21050</c:v>
                </c:pt>
                <c:pt idx="109">
                  <c:v>19844</c:v>
                </c:pt>
                <c:pt idx="110">
                  <c:v>17422</c:v>
                </c:pt>
                <c:pt idx="111">
                  <c:v>17107</c:v>
                </c:pt>
                <c:pt idx="112">
                  <c:v>15122</c:v>
                </c:pt>
                <c:pt idx="113">
                  <c:v>14745</c:v>
                </c:pt>
                <c:pt idx="114">
                  <c:v>13866</c:v>
                </c:pt>
                <c:pt idx="115">
                  <c:v>13643</c:v>
                </c:pt>
                <c:pt idx="116">
                  <c:v>13076</c:v>
                </c:pt>
                <c:pt idx="117">
                  <c:v>13194</c:v>
                </c:pt>
                <c:pt idx="118">
                  <c:v>13027</c:v>
                </c:pt>
                <c:pt idx="119">
                  <c:v>12358</c:v>
                </c:pt>
                <c:pt idx="120">
                  <c:v>12571</c:v>
                </c:pt>
                <c:pt idx="121">
                  <c:v>11903</c:v>
                </c:pt>
                <c:pt idx="122">
                  <c:v>11892</c:v>
                </c:pt>
                <c:pt idx="123">
                  <c:v>10578</c:v>
                </c:pt>
                <c:pt idx="124">
                  <c:v>11173</c:v>
                </c:pt>
                <c:pt idx="125">
                  <c:v>10097</c:v>
                </c:pt>
                <c:pt idx="126">
                  <c:v>10369</c:v>
                </c:pt>
                <c:pt idx="127">
                  <c:v>11459</c:v>
                </c:pt>
                <c:pt idx="128">
                  <c:v>11128</c:v>
                </c:pt>
                <c:pt idx="129">
                  <c:v>11061</c:v>
                </c:pt>
                <c:pt idx="130">
                  <c:v>11356</c:v>
                </c:pt>
                <c:pt idx="131">
                  <c:v>11322</c:v>
                </c:pt>
                <c:pt idx="132">
                  <c:v>11000</c:v>
                </c:pt>
                <c:pt idx="133">
                  <c:v>9820</c:v>
                </c:pt>
                <c:pt idx="134">
                  <c:v>10977</c:v>
                </c:pt>
                <c:pt idx="135">
                  <c:v>9606</c:v>
                </c:pt>
                <c:pt idx="136">
                  <c:v>10783</c:v>
                </c:pt>
                <c:pt idx="137">
                  <c:v>10355</c:v>
                </c:pt>
                <c:pt idx="138">
                  <c:v>10064</c:v>
                </c:pt>
                <c:pt idx="139">
                  <c:v>9820</c:v>
                </c:pt>
                <c:pt idx="140">
                  <c:v>8501</c:v>
                </c:pt>
                <c:pt idx="141">
                  <c:v>9291</c:v>
                </c:pt>
                <c:pt idx="142">
                  <c:v>9045</c:v>
                </c:pt>
                <c:pt idx="143">
                  <c:v>9578</c:v>
                </c:pt>
                <c:pt idx="144">
                  <c:v>8848</c:v>
                </c:pt>
                <c:pt idx="145">
                  <c:v>8437</c:v>
                </c:pt>
                <c:pt idx="146">
                  <c:v>8422</c:v>
                </c:pt>
                <c:pt idx="147">
                  <c:v>8037</c:v>
                </c:pt>
                <c:pt idx="148">
                  <c:v>8896</c:v>
                </c:pt>
                <c:pt idx="149">
                  <c:v>8334</c:v>
                </c:pt>
                <c:pt idx="150">
                  <c:v>8918</c:v>
                </c:pt>
                <c:pt idx="151">
                  <c:v>8061</c:v>
                </c:pt>
                <c:pt idx="152">
                  <c:v>8051</c:v>
                </c:pt>
                <c:pt idx="153">
                  <c:v>8604</c:v>
                </c:pt>
                <c:pt idx="154">
                  <c:v>9076</c:v>
                </c:pt>
                <c:pt idx="155">
                  <c:v>8154</c:v>
                </c:pt>
                <c:pt idx="156">
                  <c:v>8070</c:v>
                </c:pt>
                <c:pt idx="157">
                  <c:v>8210</c:v>
                </c:pt>
                <c:pt idx="158">
                  <c:v>6980</c:v>
                </c:pt>
                <c:pt idx="159">
                  <c:v>7124</c:v>
                </c:pt>
                <c:pt idx="160">
                  <c:v>7538</c:v>
                </c:pt>
                <c:pt idx="161">
                  <c:v>8544</c:v>
                </c:pt>
                <c:pt idx="162">
                  <c:v>7377</c:v>
                </c:pt>
                <c:pt idx="163">
                  <c:v>7333</c:v>
                </c:pt>
                <c:pt idx="164">
                  <c:v>7287</c:v>
                </c:pt>
                <c:pt idx="165">
                  <c:v>7704</c:v>
                </c:pt>
                <c:pt idx="166">
                  <c:v>7763</c:v>
                </c:pt>
                <c:pt idx="167">
                  <c:v>7124</c:v>
                </c:pt>
                <c:pt idx="168">
                  <c:v>7506</c:v>
                </c:pt>
                <c:pt idx="169">
                  <c:v>6793</c:v>
                </c:pt>
                <c:pt idx="170">
                  <c:v>6851</c:v>
                </c:pt>
                <c:pt idx="171">
                  <c:v>6945</c:v>
                </c:pt>
                <c:pt idx="172">
                  <c:v>6480</c:v>
                </c:pt>
                <c:pt idx="173">
                  <c:v>7336</c:v>
                </c:pt>
                <c:pt idx="174">
                  <c:v>7712</c:v>
                </c:pt>
                <c:pt idx="175">
                  <c:v>7287</c:v>
                </c:pt>
                <c:pt idx="176">
                  <c:v>7099</c:v>
                </c:pt>
                <c:pt idx="177">
                  <c:v>7361</c:v>
                </c:pt>
                <c:pt idx="178">
                  <c:v>6573</c:v>
                </c:pt>
                <c:pt idx="179">
                  <c:v>6995</c:v>
                </c:pt>
                <c:pt idx="180">
                  <c:v>6770</c:v>
                </c:pt>
                <c:pt idx="181">
                  <c:v>6528</c:v>
                </c:pt>
                <c:pt idx="182">
                  <c:v>5974</c:v>
                </c:pt>
                <c:pt idx="183">
                  <c:v>6499</c:v>
                </c:pt>
                <c:pt idx="184">
                  <c:v>6433</c:v>
                </c:pt>
                <c:pt idx="185">
                  <c:v>6266</c:v>
                </c:pt>
                <c:pt idx="186">
                  <c:v>5737</c:v>
                </c:pt>
                <c:pt idx="187">
                  <c:v>5613</c:v>
                </c:pt>
                <c:pt idx="188">
                  <c:v>5515</c:v>
                </c:pt>
                <c:pt idx="189">
                  <c:v>6183</c:v>
                </c:pt>
                <c:pt idx="190">
                  <c:v>6369</c:v>
                </c:pt>
                <c:pt idx="191">
                  <c:v>5639</c:v>
                </c:pt>
                <c:pt idx="192">
                  <c:v>6894</c:v>
                </c:pt>
                <c:pt idx="193">
                  <c:v>6414</c:v>
                </c:pt>
                <c:pt idx="194">
                  <c:v>5864</c:v>
                </c:pt>
                <c:pt idx="195">
                  <c:v>5135</c:v>
                </c:pt>
                <c:pt idx="196">
                  <c:v>6084</c:v>
                </c:pt>
                <c:pt idx="197">
                  <c:v>6909</c:v>
                </c:pt>
                <c:pt idx="198">
                  <c:v>5456</c:v>
                </c:pt>
                <c:pt idx="199">
                  <c:v>6009</c:v>
                </c:pt>
                <c:pt idx="200">
                  <c:v>7028</c:v>
                </c:pt>
                <c:pt idx="201">
                  <c:v>5494</c:v>
                </c:pt>
                <c:pt idx="202">
                  <c:v>5670</c:v>
                </c:pt>
                <c:pt idx="203">
                  <c:v>4837</c:v>
                </c:pt>
                <c:pt idx="204">
                  <c:v>6038</c:v>
                </c:pt>
                <c:pt idx="205">
                  <c:v>5914</c:v>
                </c:pt>
                <c:pt idx="206">
                  <c:v>5696</c:v>
                </c:pt>
                <c:pt idx="207">
                  <c:v>5615</c:v>
                </c:pt>
                <c:pt idx="208">
                  <c:v>5784</c:v>
                </c:pt>
                <c:pt idx="209">
                  <c:v>6122</c:v>
                </c:pt>
                <c:pt idx="210">
                  <c:v>5637</c:v>
                </c:pt>
                <c:pt idx="211">
                  <c:v>5751</c:v>
                </c:pt>
                <c:pt idx="212">
                  <c:v>5826</c:v>
                </c:pt>
                <c:pt idx="213">
                  <c:v>5478</c:v>
                </c:pt>
                <c:pt idx="214">
                  <c:v>5222</c:v>
                </c:pt>
                <c:pt idx="215">
                  <c:v>5042</c:v>
                </c:pt>
                <c:pt idx="216">
                  <c:v>5238</c:v>
                </c:pt>
                <c:pt idx="217">
                  <c:v>5159</c:v>
                </c:pt>
                <c:pt idx="218">
                  <c:v>4347</c:v>
                </c:pt>
                <c:pt idx="219">
                  <c:v>5074</c:v>
                </c:pt>
                <c:pt idx="220">
                  <c:v>5162</c:v>
                </c:pt>
                <c:pt idx="221">
                  <c:v>4744</c:v>
                </c:pt>
                <c:pt idx="222">
                  <c:v>5606</c:v>
                </c:pt>
                <c:pt idx="223">
                  <c:v>5249</c:v>
                </c:pt>
                <c:pt idx="224">
                  <c:v>5113</c:v>
                </c:pt>
                <c:pt idx="225">
                  <c:v>5256</c:v>
                </c:pt>
                <c:pt idx="226">
                  <c:v>5168</c:v>
                </c:pt>
                <c:pt idx="227">
                  <c:v>4147</c:v>
                </c:pt>
                <c:pt idx="228">
                  <c:v>4499</c:v>
                </c:pt>
                <c:pt idx="229">
                  <c:v>4739</c:v>
                </c:pt>
                <c:pt idx="230">
                  <c:v>4323</c:v>
                </c:pt>
                <c:pt idx="231">
                  <c:v>4712</c:v>
                </c:pt>
                <c:pt idx="232">
                  <c:v>5263</c:v>
                </c:pt>
                <c:pt idx="233">
                  <c:v>5190</c:v>
                </c:pt>
                <c:pt idx="234">
                  <c:v>5413</c:v>
                </c:pt>
                <c:pt idx="235">
                  <c:v>5553</c:v>
                </c:pt>
                <c:pt idx="236">
                  <c:v>5526</c:v>
                </c:pt>
                <c:pt idx="237">
                  <c:v>4988</c:v>
                </c:pt>
                <c:pt idx="238">
                  <c:v>5558</c:v>
                </c:pt>
                <c:pt idx="239">
                  <c:v>5707</c:v>
                </c:pt>
                <c:pt idx="240">
                  <c:v>5932</c:v>
                </c:pt>
                <c:pt idx="241">
                  <c:v>6157</c:v>
                </c:pt>
                <c:pt idx="242">
                  <c:v>5245</c:v>
                </c:pt>
                <c:pt idx="243">
                  <c:v>5865</c:v>
                </c:pt>
                <c:pt idx="244">
                  <c:v>5353</c:v>
                </c:pt>
                <c:pt idx="245">
                  <c:v>5076</c:v>
                </c:pt>
                <c:pt idx="246">
                  <c:v>5137</c:v>
                </c:pt>
                <c:pt idx="247">
                  <c:v>5171</c:v>
                </c:pt>
                <c:pt idx="248">
                  <c:v>4674</c:v>
                </c:pt>
                <c:pt idx="249">
                  <c:v>5743</c:v>
                </c:pt>
                <c:pt idx="250">
                  <c:v>4997</c:v>
                </c:pt>
                <c:pt idx="251">
                  <c:v>5165</c:v>
                </c:pt>
                <c:pt idx="252">
                  <c:v>5094</c:v>
                </c:pt>
                <c:pt idx="253">
                  <c:v>5078</c:v>
                </c:pt>
                <c:pt idx="254">
                  <c:v>5297</c:v>
                </c:pt>
                <c:pt idx="255">
                  <c:v>4998</c:v>
                </c:pt>
                <c:pt idx="256">
                  <c:v>4585</c:v>
                </c:pt>
                <c:pt idx="257">
                  <c:v>5003</c:v>
                </c:pt>
                <c:pt idx="258">
                  <c:v>5724</c:v>
                </c:pt>
                <c:pt idx="259">
                  <c:v>4842</c:v>
                </c:pt>
                <c:pt idx="260">
                  <c:v>5055</c:v>
                </c:pt>
                <c:pt idx="261">
                  <c:v>5222</c:v>
                </c:pt>
                <c:pt idx="262">
                  <c:v>5318</c:v>
                </c:pt>
                <c:pt idx="263">
                  <c:v>6012</c:v>
                </c:pt>
                <c:pt idx="264">
                  <c:v>4677</c:v>
                </c:pt>
                <c:pt idx="265">
                  <c:v>5275</c:v>
                </c:pt>
                <c:pt idx="266">
                  <c:v>4752</c:v>
                </c:pt>
                <c:pt idx="267">
                  <c:v>4464</c:v>
                </c:pt>
                <c:pt idx="268">
                  <c:v>4614</c:v>
                </c:pt>
                <c:pt idx="269">
                  <c:v>5094</c:v>
                </c:pt>
                <c:pt idx="270">
                  <c:v>5514</c:v>
                </c:pt>
                <c:pt idx="271">
                  <c:v>5398</c:v>
                </c:pt>
                <c:pt idx="272">
                  <c:v>4988</c:v>
                </c:pt>
                <c:pt idx="273">
                  <c:v>4534</c:v>
                </c:pt>
                <c:pt idx="274">
                  <c:v>5096</c:v>
                </c:pt>
                <c:pt idx="275">
                  <c:v>5177</c:v>
                </c:pt>
                <c:pt idx="276">
                  <c:v>5278</c:v>
                </c:pt>
                <c:pt idx="277">
                  <c:v>5572</c:v>
                </c:pt>
                <c:pt idx="278">
                  <c:v>5409</c:v>
                </c:pt>
                <c:pt idx="279">
                  <c:v>5284</c:v>
                </c:pt>
                <c:pt idx="280">
                  <c:v>4902</c:v>
                </c:pt>
                <c:pt idx="281">
                  <c:v>5112</c:v>
                </c:pt>
                <c:pt idx="282">
                  <c:v>4997</c:v>
                </c:pt>
                <c:pt idx="283">
                  <c:v>4961</c:v>
                </c:pt>
                <c:pt idx="284">
                  <c:v>4900</c:v>
                </c:pt>
                <c:pt idx="285">
                  <c:v>5563</c:v>
                </c:pt>
                <c:pt idx="286">
                  <c:v>4695</c:v>
                </c:pt>
                <c:pt idx="287">
                  <c:v>5571</c:v>
                </c:pt>
                <c:pt idx="288">
                  <c:v>5424</c:v>
                </c:pt>
                <c:pt idx="289">
                  <c:v>5011</c:v>
                </c:pt>
                <c:pt idx="290">
                  <c:v>4285</c:v>
                </c:pt>
                <c:pt idx="291">
                  <c:v>4802</c:v>
                </c:pt>
                <c:pt idx="292">
                  <c:v>5064</c:v>
                </c:pt>
                <c:pt idx="293">
                  <c:v>5172</c:v>
                </c:pt>
                <c:pt idx="294">
                  <c:v>4880</c:v>
                </c:pt>
                <c:pt idx="295">
                  <c:v>5227</c:v>
                </c:pt>
                <c:pt idx="296">
                  <c:v>4967</c:v>
                </c:pt>
                <c:pt idx="297">
                  <c:v>4932</c:v>
                </c:pt>
                <c:pt idx="298">
                  <c:v>5009</c:v>
                </c:pt>
                <c:pt idx="299">
                  <c:v>5227</c:v>
                </c:pt>
                <c:pt idx="300">
                  <c:v>5218</c:v>
                </c:pt>
                <c:pt idx="301">
                  <c:v>4434</c:v>
                </c:pt>
                <c:pt idx="302">
                  <c:v>4904</c:v>
                </c:pt>
                <c:pt idx="303">
                  <c:v>5152</c:v>
                </c:pt>
                <c:pt idx="304">
                  <c:v>4861</c:v>
                </c:pt>
                <c:pt idx="305">
                  <c:v>5290</c:v>
                </c:pt>
                <c:pt idx="306">
                  <c:v>5001</c:v>
                </c:pt>
                <c:pt idx="307">
                  <c:v>5180</c:v>
                </c:pt>
                <c:pt idx="308">
                  <c:v>4713</c:v>
                </c:pt>
                <c:pt idx="309">
                  <c:v>5338</c:v>
                </c:pt>
                <c:pt idx="310">
                  <c:v>5210</c:v>
                </c:pt>
                <c:pt idx="311">
                  <c:v>4444</c:v>
                </c:pt>
                <c:pt idx="312">
                  <c:v>4851</c:v>
                </c:pt>
                <c:pt idx="313">
                  <c:v>4903</c:v>
                </c:pt>
                <c:pt idx="314">
                  <c:v>5100</c:v>
                </c:pt>
                <c:pt idx="315">
                  <c:v>4876</c:v>
                </c:pt>
                <c:pt idx="316">
                  <c:v>4447</c:v>
                </c:pt>
                <c:pt idx="317">
                  <c:v>4790</c:v>
                </c:pt>
                <c:pt idx="318">
                  <c:v>5095</c:v>
                </c:pt>
                <c:pt idx="319">
                  <c:v>4917</c:v>
                </c:pt>
                <c:pt idx="320">
                  <c:v>4820</c:v>
                </c:pt>
                <c:pt idx="321">
                  <c:v>4879</c:v>
                </c:pt>
                <c:pt idx="322">
                  <c:v>4950</c:v>
                </c:pt>
                <c:pt idx="323">
                  <c:v>4902</c:v>
                </c:pt>
                <c:pt idx="324">
                  <c:v>4821</c:v>
                </c:pt>
                <c:pt idx="325">
                  <c:v>4393</c:v>
                </c:pt>
                <c:pt idx="326">
                  <c:v>4813</c:v>
                </c:pt>
                <c:pt idx="327">
                  <c:v>5054</c:v>
                </c:pt>
                <c:pt idx="328">
                  <c:v>4950</c:v>
                </c:pt>
                <c:pt idx="329">
                  <c:v>4989</c:v>
                </c:pt>
                <c:pt idx="330">
                  <c:v>5341</c:v>
                </c:pt>
                <c:pt idx="331">
                  <c:v>5266</c:v>
                </c:pt>
                <c:pt idx="332">
                  <c:v>4698</c:v>
                </c:pt>
                <c:pt idx="333">
                  <c:v>5439</c:v>
                </c:pt>
                <c:pt idx="334">
                  <c:v>5226</c:v>
                </c:pt>
                <c:pt idx="335">
                  <c:v>5318</c:v>
                </c:pt>
                <c:pt idx="336">
                  <c:v>5280</c:v>
                </c:pt>
                <c:pt idx="337">
                  <c:v>5405</c:v>
                </c:pt>
                <c:pt idx="338">
                  <c:v>5548</c:v>
                </c:pt>
                <c:pt idx="339">
                  <c:v>6086</c:v>
                </c:pt>
                <c:pt idx="340">
                  <c:v>6069</c:v>
                </c:pt>
                <c:pt idx="341">
                  <c:v>6092</c:v>
                </c:pt>
                <c:pt idx="342">
                  <c:v>6263</c:v>
                </c:pt>
                <c:pt idx="343">
                  <c:v>6307</c:v>
                </c:pt>
                <c:pt idx="344">
                  <c:v>7092</c:v>
                </c:pt>
                <c:pt idx="345">
                  <c:v>6820</c:v>
                </c:pt>
                <c:pt idx="346">
                  <c:v>6760</c:v>
                </c:pt>
                <c:pt idx="347">
                  <c:v>7083</c:v>
                </c:pt>
                <c:pt idx="348">
                  <c:v>6746</c:v>
                </c:pt>
                <c:pt idx="349">
                  <c:v>7176</c:v>
                </c:pt>
                <c:pt idx="350">
                  <c:v>6968</c:v>
                </c:pt>
                <c:pt idx="351">
                  <c:v>7463</c:v>
                </c:pt>
                <c:pt idx="352">
                  <c:v>7097</c:v>
                </c:pt>
                <c:pt idx="353">
                  <c:v>7028</c:v>
                </c:pt>
                <c:pt idx="354">
                  <c:v>7158</c:v>
                </c:pt>
                <c:pt idx="355">
                  <c:v>6830</c:v>
                </c:pt>
                <c:pt idx="356">
                  <c:v>6880</c:v>
                </c:pt>
                <c:pt idx="357">
                  <c:v>6848</c:v>
                </c:pt>
                <c:pt idx="358">
                  <c:v>6515</c:v>
                </c:pt>
                <c:pt idx="359">
                  <c:v>6779</c:v>
                </c:pt>
                <c:pt idx="360">
                  <c:v>6612</c:v>
                </c:pt>
                <c:pt idx="361">
                  <c:v>6362</c:v>
                </c:pt>
                <c:pt idx="362">
                  <c:v>6127</c:v>
                </c:pt>
                <c:pt idx="363">
                  <c:v>6088</c:v>
                </c:pt>
                <c:pt idx="364">
                  <c:v>6137</c:v>
                </c:pt>
                <c:pt idx="365">
                  <c:v>6176</c:v>
                </c:pt>
                <c:pt idx="366">
                  <c:v>6017</c:v>
                </c:pt>
                <c:pt idx="367">
                  <c:v>5893</c:v>
                </c:pt>
                <c:pt idx="368">
                  <c:v>5985</c:v>
                </c:pt>
                <c:pt idx="369">
                  <c:v>5798</c:v>
                </c:pt>
                <c:pt idx="370">
                  <c:v>5845</c:v>
                </c:pt>
                <c:pt idx="371">
                  <c:v>5640</c:v>
                </c:pt>
                <c:pt idx="372">
                  <c:v>5661</c:v>
                </c:pt>
                <c:pt idx="373">
                  <c:v>5533</c:v>
                </c:pt>
                <c:pt idx="374">
                  <c:v>5327</c:v>
                </c:pt>
                <c:pt idx="375">
                  <c:v>5763</c:v>
                </c:pt>
                <c:pt idx="376">
                  <c:v>5609</c:v>
                </c:pt>
                <c:pt idx="377">
                  <c:v>5722</c:v>
                </c:pt>
                <c:pt idx="378">
                  <c:v>5687</c:v>
                </c:pt>
                <c:pt idx="379">
                  <c:v>5586</c:v>
                </c:pt>
                <c:pt idx="380">
                  <c:v>5481</c:v>
                </c:pt>
                <c:pt idx="381">
                  <c:v>5594</c:v>
                </c:pt>
                <c:pt idx="382">
                  <c:v>5445</c:v>
                </c:pt>
                <c:pt idx="383">
                  <c:v>5434</c:v>
                </c:pt>
                <c:pt idx="384">
                  <c:v>5127</c:v>
                </c:pt>
                <c:pt idx="385">
                  <c:v>5530</c:v>
                </c:pt>
                <c:pt idx="386">
                  <c:v>5466</c:v>
                </c:pt>
                <c:pt idx="387">
                  <c:v>5253</c:v>
                </c:pt>
                <c:pt idx="388">
                  <c:v>5143</c:v>
                </c:pt>
                <c:pt idx="389">
                  <c:v>5216</c:v>
                </c:pt>
                <c:pt idx="390">
                  <c:v>5072</c:v>
                </c:pt>
                <c:pt idx="391">
                  <c:v>4827</c:v>
                </c:pt>
                <c:pt idx="392">
                  <c:v>4883</c:v>
                </c:pt>
                <c:pt idx="393">
                  <c:v>4849</c:v>
                </c:pt>
                <c:pt idx="394">
                  <c:v>4701</c:v>
                </c:pt>
                <c:pt idx="395">
                  <c:v>4555</c:v>
                </c:pt>
                <c:pt idx="396">
                  <c:v>4566</c:v>
                </c:pt>
                <c:pt idx="397">
                  <c:v>4439</c:v>
                </c:pt>
                <c:pt idx="398">
                  <c:v>4248</c:v>
                </c:pt>
                <c:pt idx="399">
                  <c:v>4277</c:v>
                </c:pt>
                <c:pt idx="400">
                  <c:v>4173</c:v>
                </c:pt>
                <c:pt idx="401">
                  <c:v>4169</c:v>
                </c:pt>
                <c:pt idx="402">
                  <c:v>4134</c:v>
                </c:pt>
                <c:pt idx="403">
                  <c:v>3963</c:v>
                </c:pt>
                <c:pt idx="404">
                  <c:v>3750</c:v>
                </c:pt>
                <c:pt idx="405">
                  <c:v>3739</c:v>
                </c:pt>
                <c:pt idx="406">
                  <c:v>3704</c:v>
                </c:pt>
                <c:pt idx="407">
                  <c:v>3754</c:v>
                </c:pt>
                <c:pt idx="408">
                  <c:v>3712</c:v>
                </c:pt>
                <c:pt idx="409">
                  <c:v>3764</c:v>
                </c:pt>
                <c:pt idx="410">
                  <c:v>3623</c:v>
                </c:pt>
                <c:pt idx="411">
                  <c:v>3460</c:v>
                </c:pt>
                <c:pt idx="412">
                  <c:v>3403</c:v>
                </c:pt>
                <c:pt idx="413">
                  <c:v>3451</c:v>
                </c:pt>
                <c:pt idx="414">
                  <c:v>3192</c:v>
                </c:pt>
                <c:pt idx="415">
                  <c:v>3408</c:v>
                </c:pt>
                <c:pt idx="416">
                  <c:v>3285</c:v>
                </c:pt>
                <c:pt idx="417">
                  <c:v>3329</c:v>
                </c:pt>
                <c:pt idx="418">
                  <c:v>3362</c:v>
                </c:pt>
                <c:pt idx="419">
                  <c:v>3447</c:v>
                </c:pt>
                <c:pt idx="420">
                  <c:v>3466</c:v>
                </c:pt>
                <c:pt idx="421">
                  <c:v>3470</c:v>
                </c:pt>
                <c:pt idx="422">
                  <c:v>3678</c:v>
                </c:pt>
                <c:pt idx="423">
                  <c:v>3603</c:v>
                </c:pt>
                <c:pt idx="424">
                  <c:v>3994</c:v>
                </c:pt>
                <c:pt idx="425">
                  <c:v>4154</c:v>
                </c:pt>
                <c:pt idx="426">
                  <c:v>4306</c:v>
                </c:pt>
                <c:pt idx="427">
                  <c:v>4660</c:v>
                </c:pt>
                <c:pt idx="428">
                  <c:v>4937</c:v>
                </c:pt>
                <c:pt idx="429">
                  <c:v>5556</c:v>
                </c:pt>
                <c:pt idx="430">
                  <c:v>5856</c:v>
                </c:pt>
                <c:pt idx="431">
                  <c:v>6434</c:v>
                </c:pt>
                <c:pt idx="432">
                  <c:v>6811</c:v>
                </c:pt>
                <c:pt idx="433">
                  <c:v>7396</c:v>
                </c:pt>
                <c:pt idx="434">
                  <c:v>8220</c:v>
                </c:pt>
                <c:pt idx="435">
                  <c:v>8678</c:v>
                </c:pt>
                <c:pt idx="436">
                  <c:v>9266</c:v>
                </c:pt>
                <c:pt idx="437">
                  <c:v>10043</c:v>
                </c:pt>
                <c:pt idx="438">
                  <c:v>10153</c:v>
                </c:pt>
                <c:pt idx="439">
                  <c:v>10924</c:v>
                </c:pt>
                <c:pt idx="440">
                  <c:v>11198</c:v>
                </c:pt>
                <c:pt idx="441">
                  <c:v>11336</c:v>
                </c:pt>
                <c:pt idx="442">
                  <c:v>11275</c:v>
                </c:pt>
                <c:pt idx="443">
                  <c:v>11245</c:v>
                </c:pt>
                <c:pt idx="444">
                  <c:v>11092</c:v>
                </c:pt>
                <c:pt idx="445">
                  <c:v>10573</c:v>
                </c:pt>
                <c:pt idx="446">
                  <c:v>10170</c:v>
                </c:pt>
                <c:pt idx="447">
                  <c:v>9580</c:v>
                </c:pt>
                <c:pt idx="448">
                  <c:v>8969</c:v>
                </c:pt>
                <c:pt idx="449">
                  <c:v>8575</c:v>
                </c:pt>
                <c:pt idx="450">
                  <c:v>7691</c:v>
                </c:pt>
                <c:pt idx="451">
                  <c:v>7038</c:v>
                </c:pt>
                <c:pt idx="452">
                  <c:v>6589</c:v>
                </c:pt>
                <c:pt idx="453">
                  <c:v>5913</c:v>
                </c:pt>
                <c:pt idx="454">
                  <c:v>5223</c:v>
                </c:pt>
                <c:pt idx="455">
                  <c:v>4743</c:v>
                </c:pt>
                <c:pt idx="456">
                  <c:v>4276</c:v>
                </c:pt>
                <c:pt idx="457">
                  <c:v>3878</c:v>
                </c:pt>
                <c:pt idx="458">
                  <c:v>3503</c:v>
                </c:pt>
                <c:pt idx="459">
                  <c:v>3330</c:v>
                </c:pt>
                <c:pt idx="460">
                  <c:v>3114</c:v>
                </c:pt>
                <c:pt idx="461">
                  <c:v>2844</c:v>
                </c:pt>
                <c:pt idx="462">
                  <c:v>2700</c:v>
                </c:pt>
                <c:pt idx="463">
                  <c:v>2607</c:v>
                </c:pt>
                <c:pt idx="464">
                  <c:v>2489</c:v>
                </c:pt>
                <c:pt idx="465">
                  <c:v>2524</c:v>
                </c:pt>
                <c:pt idx="466">
                  <c:v>2414</c:v>
                </c:pt>
                <c:pt idx="467">
                  <c:v>2453</c:v>
                </c:pt>
                <c:pt idx="468">
                  <c:v>2303</c:v>
                </c:pt>
                <c:pt idx="469">
                  <c:v>2332</c:v>
                </c:pt>
                <c:pt idx="470">
                  <c:v>2248</c:v>
                </c:pt>
                <c:pt idx="471">
                  <c:v>2216</c:v>
                </c:pt>
                <c:pt idx="472">
                  <c:v>2252</c:v>
                </c:pt>
                <c:pt idx="473">
                  <c:v>2264</c:v>
                </c:pt>
                <c:pt idx="474">
                  <c:v>2338</c:v>
                </c:pt>
                <c:pt idx="475">
                  <c:v>2304</c:v>
                </c:pt>
                <c:pt idx="476">
                  <c:v>2306</c:v>
                </c:pt>
                <c:pt idx="477">
                  <c:v>2213</c:v>
                </c:pt>
                <c:pt idx="478">
                  <c:v>2179</c:v>
                </c:pt>
                <c:pt idx="479">
                  <c:v>2156</c:v>
                </c:pt>
                <c:pt idx="480">
                  <c:v>2199</c:v>
                </c:pt>
                <c:pt idx="481">
                  <c:v>2196</c:v>
                </c:pt>
                <c:pt idx="482">
                  <c:v>2252</c:v>
                </c:pt>
                <c:pt idx="483">
                  <c:v>2249</c:v>
                </c:pt>
                <c:pt idx="484">
                  <c:v>2134</c:v>
                </c:pt>
                <c:pt idx="485">
                  <c:v>2172</c:v>
                </c:pt>
                <c:pt idx="486">
                  <c:v>2363</c:v>
                </c:pt>
                <c:pt idx="487">
                  <c:v>2277</c:v>
                </c:pt>
                <c:pt idx="488">
                  <c:v>2196</c:v>
                </c:pt>
                <c:pt idx="489">
                  <c:v>2271</c:v>
                </c:pt>
                <c:pt idx="490">
                  <c:v>2340</c:v>
                </c:pt>
                <c:pt idx="491">
                  <c:v>2321</c:v>
                </c:pt>
                <c:pt idx="492">
                  <c:v>2260</c:v>
                </c:pt>
                <c:pt idx="493">
                  <c:v>2354</c:v>
                </c:pt>
                <c:pt idx="494">
                  <c:v>2292</c:v>
                </c:pt>
                <c:pt idx="495">
                  <c:v>2318</c:v>
                </c:pt>
                <c:pt idx="496">
                  <c:v>2234</c:v>
                </c:pt>
                <c:pt idx="497">
                  <c:v>2265</c:v>
                </c:pt>
                <c:pt idx="498">
                  <c:v>2252</c:v>
                </c:pt>
                <c:pt idx="499">
                  <c:v>2229</c:v>
                </c:pt>
                <c:pt idx="500">
                  <c:v>2289</c:v>
                </c:pt>
                <c:pt idx="501">
                  <c:v>2273</c:v>
                </c:pt>
                <c:pt idx="502">
                  <c:v>2177</c:v>
                </c:pt>
                <c:pt idx="503">
                  <c:v>2117</c:v>
                </c:pt>
                <c:pt idx="504">
                  <c:v>2204</c:v>
                </c:pt>
                <c:pt idx="505">
                  <c:v>2156</c:v>
                </c:pt>
                <c:pt idx="506">
                  <c:v>2107</c:v>
                </c:pt>
                <c:pt idx="507">
                  <c:v>2242</c:v>
                </c:pt>
                <c:pt idx="508">
                  <c:v>2238</c:v>
                </c:pt>
                <c:pt idx="509">
                  <c:v>2212</c:v>
                </c:pt>
                <c:pt idx="510">
                  <c:v>2128</c:v>
                </c:pt>
                <c:pt idx="511">
                  <c:v>2244</c:v>
                </c:pt>
                <c:pt idx="512">
                  <c:v>2174</c:v>
                </c:pt>
                <c:pt idx="513">
                  <c:v>2200</c:v>
                </c:pt>
                <c:pt idx="514">
                  <c:v>2184</c:v>
                </c:pt>
                <c:pt idx="515">
                  <c:v>2174</c:v>
                </c:pt>
                <c:pt idx="516">
                  <c:v>2117</c:v>
                </c:pt>
                <c:pt idx="517">
                  <c:v>2155</c:v>
                </c:pt>
                <c:pt idx="518">
                  <c:v>2131</c:v>
                </c:pt>
                <c:pt idx="519">
                  <c:v>2224</c:v>
                </c:pt>
                <c:pt idx="520">
                  <c:v>2139</c:v>
                </c:pt>
                <c:pt idx="521">
                  <c:v>2194</c:v>
                </c:pt>
                <c:pt idx="522">
                  <c:v>2198</c:v>
                </c:pt>
                <c:pt idx="523">
                  <c:v>2106</c:v>
                </c:pt>
                <c:pt idx="524">
                  <c:v>2024</c:v>
                </c:pt>
                <c:pt idx="525">
                  <c:v>2118</c:v>
                </c:pt>
                <c:pt idx="526">
                  <c:v>2125</c:v>
                </c:pt>
                <c:pt idx="527">
                  <c:v>2031</c:v>
                </c:pt>
                <c:pt idx="528">
                  <c:v>2097</c:v>
                </c:pt>
                <c:pt idx="529">
                  <c:v>2145</c:v>
                </c:pt>
                <c:pt idx="530">
                  <c:v>2065</c:v>
                </c:pt>
                <c:pt idx="531">
                  <c:v>2091</c:v>
                </c:pt>
                <c:pt idx="532">
                  <c:v>1960</c:v>
                </c:pt>
                <c:pt idx="533">
                  <c:v>2143</c:v>
                </c:pt>
                <c:pt idx="534">
                  <c:v>2152</c:v>
                </c:pt>
                <c:pt idx="535">
                  <c:v>2156</c:v>
                </c:pt>
                <c:pt idx="536">
                  <c:v>2026</c:v>
                </c:pt>
                <c:pt idx="537">
                  <c:v>2121</c:v>
                </c:pt>
                <c:pt idx="538">
                  <c:v>2069</c:v>
                </c:pt>
                <c:pt idx="539">
                  <c:v>2092</c:v>
                </c:pt>
                <c:pt idx="540">
                  <c:v>2005</c:v>
                </c:pt>
                <c:pt idx="541">
                  <c:v>1943</c:v>
                </c:pt>
                <c:pt idx="542">
                  <c:v>2089</c:v>
                </c:pt>
                <c:pt idx="543">
                  <c:v>2077</c:v>
                </c:pt>
                <c:pt idx="544">
                  <c:v>2108</c:v>
                </c:pt>
                <c:pt idx="545">
                  <c:v>2019</c:v>
                </c:pt>
                <c:pt idx="546">
                  <c:v>1923</c:v>
                </c:pt>
                <c:pt idx="547">
                  <c:v>2033</c:v>
                </c:pt>
                <c:pt idx="548">
                  <c:v>2031</c:v>
                </c:pt>
                <c:pt idx="549">
                  <c:v>2110</c:v>
                </c:pt>
                <c:pt idx="550">
                  <c:v>1928</c:v>
                </c:pt>
                <c:pt idx="551">
                  <c:v>1925</c:v>
                </c:pt>
                <c:pt idx="552">
                  <c:v>1974</c:v>
                </c:pt>
                <c:pt idx="553">
                  <c:v>1932</c:v>
                </c:pt>
                <c:pt idx="554">
                  <c:v>1890</c:v>
                </c:pt>
                <c:pt idx="555">
                  <c:v>1915</c:v>
                </c:pt>
                <c:pt idx="556">
                  <c:v>1869</c:v>
                </c:pt>
                <c:pt idx="557">
                  <c:v>1888</c:v>
                </c:pt>
                <c:pt idx="558">
                  <c:v>1955</c:v>
                </c:pt>
                <c:pt idx="559">
                  <c:v>1907</c:v>
                </c:pt>
                <c:pt idx="560">
                  <c:v>1902</c:v>
                </c:pt>
                <c:pt idx="561">
                  <c:v>1887</c:v>
                </c:pt>
                <c:pt idx="562">
                  <c:v>1923</c:v>
                </c:pt>
                <c:pt idx="563">
                  <c:v>1914</c:v>
                </c:pt>
                <c:pt idx="564">
                  <c:v>1880</c:v>
                </c:pt>
                <c:pt idx="565">
                  <c:v>1817</c:v>
                </c:pt>
                <c:pt idx="566">
                  <c:v>1912</c:v>
                </c:pt>
                <c:pt idx="567">
                  <c:v>1831</c:v>
                </c:pt>
                <c:pt idx="568">
                  <c:v>1915</c:v>
                </c:pt>
                <c:pt idx="569">
                  <c:v>1853</c:v>
                </c:pt>
                <c:pt idx="570">
                  <c:v>1844</c:v>
                </c:pt>
                <c:pt idx="571">
                  <c:v>1850</c:v>
                </c:pt>
                <c:pt idx="572">
                  <c:v>1841</c:v>
                </c:pt>
                <c:pt idx="573">
                  <c:v>1914</c:v>
                </c:pt>
                <c:pt idx="574">
                  <c:v>1824</c:v>
                </c:pt>
                <c:pt idx="575">
                  <c:v>1776</c:v>
                </c:pt>
                <c:pt idx="576">
                  <c:v>1858</c:v>
                </c:pt>
                <c:pt idx="577">
                  <c:v>1957</c:v>
                </c:pt>
                <c:pt idx="578">
                  <c:v>1924</c:v>
                </c:pt>
                <c:pt idx="579">
                  <c:v>1894</c:v>
                </c:pt>
                <c:pt idx="580">
                  <c:v>1893</c:v>
                </c:pt>
                <c:pt idx="581">
                  <c:v>1927</c:v>
                </c:pt>
                <c:pt idx="582">
                  <c:v>1916</c:v>
                </c:pt>
                <c:pt idx="583">
                  <c:v>2016</c:v>
                </c:pt>
                <c:pt idx="584">
                  <c:v>1964</c:v>
                </c:pt>
                <c:pt idx="585">
                  <c:v>1966</c:v>
                </c:pt>
                <c:pt idx="586">
                  <c:v>1912</c:v>
                </c:pt>
                <c:pt idx="587">
                  <c:v>1974</c:v>
                </c:pt>
                <c:pt idx="588">
                  <c:v>1987</c:v>
                </c:pt>
                <c:pt idx="589">
                  <c:v>1983</c:v>
                </c:pt>
                <c:pt idx="590">
                  <c:v>1987</c:v>
                </c:pt>
                <c:pt idx="591">
                  <c:v>1904</c:v>
                </c:pt>
                <c:pt idx="592">
                  <c:v>1992</c:v>
                </c:pt>
                <c:pt idx="593">
                  <c:v>1992</c:v>
                </c:pt>
                <c:pt idx="594">
                  <c:v>1972</c:v>
                </c:pt>
                <c:pt idx="595">
                  <c:v>1908</c:v>
                </c:pt>
                <c:pt idx="596">
                  <c:v>1884</c:v>
                </c:pt>
                <c:pt idx="597">
                  <c:v>1880</c:v>
                </c:pt>
                <c:pt idx="598">
                  <c:v>2006</c:v>
                </c:pt>
                <c:pt idx="599">
                  <c:v>1879</c:v>
                </c:pt>
                <c:pt idx="600">
                  <c:v>1944</c:v>
                </c:pt>
                <c:pt idx="601">
                  <c:v>1898</c:v>
                </c:pt>
                <c:pt idx="602">
                  <c:v>1868</c:v>
                </c:pt>
                <c:pt idx="603">
                  <c:v>1904</c:v>
                </c:pt>
                <c:pt idx="604">
                  <c:v>1982</c:v>
                </c:pt>
                <c:pt idx="605">
                  <c:v>1807</c:v>
                </c:pt>
                <c:pt idx="606">
                  <c:v>1876</c:v>
                </c:pt>
                <c:pt idx="607">
                  <c:v>1814</c:v>
                </c:pt>
                <c:pt idx="608">
                  <c:v>1829</c:v>
                </c:pt>
                <c:pt idx="609">
                  <c:v>1782</c:v>
                </c:pt>
                <c:pt idx="610">
                  <c:v>1831</c:v>
                </c:pt>
                <c:pt idx="611">
                  <c:v>1704</c:v>
                </c:pt>
                <c:pt idx="612">
                  <c:v>1734</c:v>
                </c:pt>
                <c:pt idx="613">
                  <c:v>1811</c:v>
                </c:pt>
                <c:pt idx="614">
                  <c:v>1760</c:v>
                </c:pt>
                <c:pt idx="615">
                  <c:v>1817</c:v>
                </c:pt>
                <c:pt idx="616">
                  <c:v>1844</c:v>
                </c:pt>
                <c:pt idx="617">
                  <c:v>1809</c:v>
                </c:pt>
                <c:pt idx="618">
                  <c:v>1643</c:v>
                </c:pt>
                <c:pt idx="619">
                  <c:v>1728</c:v>
                </c:pt>
                <c:pt idx="620">
                  <c:v>1668</c:v>
                </c:pt>
                <c:pt idx="621">
                  <c:v>1746</c:v>
                </c:pt>
                <c:pt idx="622">
                  <c:v>1674</c:v>
                </c:pt>
                <c:pt idx="623">
                  <c:v>1755</c:v>
                </c:pt>
                <c:pt idx="624">
                  <c:v>1768</c:v>
                </c:pt>
                <c:pt idx="625">
                  <c:v>1673</c:v>
                </c:pt>
                <c:pt idx="626">
                  <c:v>1782</c:v>
                </c:pt>
                <c:pt idx="627">
                  <c:v>1665</c:v>
                </c:pt>
                <c:pt idx="628">
                  <c:v>1681</c:v>
                </c:pt>
                <c:pt idx="629">
                  <c:v>1693</c:v>
                </c:pt>
                <c:pt idx="630">
                  <c:v>1652</c:v>
                </c:pt>
                <c:pt idx="631">
                  <c:v>1642</c:v>
                </c:pt>
                <c:pt idx="632">
                  <c:v>1539</c:v>
                </c:pt>
                <c:pt idx="633">
                  <c:v>1644</c:v>
                </c:pt>
                <c:pt idx="634">
                  <c:v>1780</c:v>
                </c:pt>
                <c:pt idx="635">
                  <c:v>1581</c:v>
                </c:pt>
                <c:pt idx="636">
                  <c:v>1670</c:v>
                </c:pt>
                <c:pt idx="637">
                  <c:v>1629</c:v>
                </c:pt>
                <c:pt idx="638">
                  <c:v>1681</c:v>
                </c:pt>
                <c:pt idx="639">
                  <c:v>1659</c:v>
                </c:pt>
                <c:pt idx="640">
                  <c:v>1602</c:v>
                </c:pt>
                <c:pt idx="641">
                  <c:v>1616</c:v>
                </c:pt>
                <c:pt idx="642">
                  <c:v>1667</c:v>
                </c:pt>
                <c:pt idx="643">
                  <c:v>1621</c:v>
                </c:pt>
                <c:pt idx="644">
                  <c:v>1594</c:v>
                </c:pt>
                <c:pt idx="645">
                  <c:v>1612</c:v>
                </c:pt>
                <c:pt idx="646">
                  <c:v>1562</c:v>
                </c:pt>
                <c:pt idx="647">
                  <c:v>1623</c:v>
                </c:pt>
                <c:pt idx="648">
                  <c:v>1592</c:v>
                </c:pt>
                <c:pt idx="649">
                  <c:v>1612</c:v>
                </c:pt>
                <c:pt idx="650">
                  <c:v>1629</c:v>
                </c:pt>
                <c:pt idx="651">
                  <c:v>1630</c:v>
                </c:pt>
                <c:pt idx="652">
                  <c:v>1608</c:v>
                </c:pt>
                <c:pt idx="653">
                  <c:v>1620</c:v>
                </c:pt>
                <c:pt idx="654">
                  <c:v>1612</c:v>
                </c:pt>
                <c:pt idx="655">
                  <c:v>1559</c:v>
                </c:pt>
                <c:pt idx="656">
                  <c:v>1570</c:v>
                </c:pt>
                <c:pt idx="657">
                  <c:v>1557</c:v>
                </c:pt>
                <c:pt idx="658">
                  <c:v>1522</c:v>
                </c:pt>
                <c:pt idx="659">
                  <c:v>1604</c:v>
                </c:pt>
                <c:pt idx="660">
                  <c:v>1513</c:v>
                </c:pt>
                <c:pt idx="661">
                  <c:v>1600</c:v>
                </c:pt>
                <c:pt idx="662">
                  <c:v>1559</c:v>
                </c:pt>
                <c:pt idx="663">
                  <c:v>1587</c:v>
                </c:pt>
                <c:pt idx="664">
                  <c:v>1567</c:v>
                </c:pt>
                <c:pt idx="665">
                  <c:v>1565</c:v>
                </c:pt>
                <c:pt idx="666">
                  <c:v>1553</c:v>
                </c:pt>
                <c:pt idx="667">
                  <c:v>1633</c:v>
                </c:pt>
                <c:pt idx="668">
                  <c:v>1551</c:v>
                </c:pt>
                <c:pt idx="669">
                  <c:v>1511</c:v>
                </c:pt>
                <c:pt idx="670">
                  <c:v>1546</c:v>
                </c:pt>
                <c:pt idx="671">
                  <c:v>1530</c:v>
                </c:pt>
                <c:pt idx="672">
                  <c:v>1454</c:v>
                </c:pt>
                <c:pt idx="673">
                  <c:v>1425</c:v>
                </c:pt>
                <c:pt idx="674">
                  <c:v>1539</c:v>
                </c:pt>
                <c:pt idx="675">
                  <c:v>1549</c:v>
                </c:pt>
                <c:pt idx="676">
                  <c:v>1494</c:v>
                </c:pt>
                <c:pt idx="677">
                  <c:v>1513</c:v>
                </c:pt>
                <c:pt idx="678">
                  <c:v>1434</c:v>
                </c:pt>
                <c:pt idx="679">
                  <c:v>1578</c:v>
                </c:pt>
                <c:pt idx="680">
                  <c:v>1520</c:v>
                </c:pt>
                <c:pt idx="681">
                  <c:v>1399</c:v>
                </c:pt>
                <c:pt idx="682">
                  <c:v>1468</c:v>
                </c:pt>
                <c:pt idx="683">
                  <c:v>1356</c:v>
                </c:pt>
                <c:pt idx="684">
                  <c:v>1416</c:v>
                </c:pt>
                <c:pt idx="685">
                  <c:v>1480</c:v>
                </c:pt>
                <c:pt idx="686">
                  <c:v>1395</c:v>
                </c:pt>
                <c:pt idx="687">
                  <c:v>1526</c:v>
                </c:pt>
                <c:pt idx="688">
                  <c:v>1490</c:v>
                </c:pt>
                <c:pt idx="689">
                  <c:v>1411</c:v>
                </c:pt>
                <c:pt idx="690">
                  <c:v>1492</c:v>
                </c:pt>
                <c:pt idx="691">
                  <c:v>1402</c:v>
                </c:pt>
                <c:pt idx="692">
                  <c:v>1484</c:v>
                </c:pt>
                <c:pt idx="693">
                  <c:v>1462</c:v>
                </c:pt>
                <c:pt idx="694">
                  <c:v>1478</c:v>
                </c:pt>
                <c:pt idx="695">
                  <c:v>1381</c:v>
                </c:pt>
                <c:pt idx="696">
                  <c:v>1446</c:v>
                </c:pt>
                <c:pt idx="697">
                  <c:v>1436</c:v>
                </c:pt>
                <c:pt idx="698">
                  <c:v>1482</c:v>
                </c:pt>
                <c:pt idx="699">
                  <c:v>1400</c:v>
                </c:pt>
                <c:pt idx="700">
                  <c:v>1399</c:v>
                </c:pt>
                <c:pt idx="701">
                  <c:v>1442</c:v>
                </c:pt>
                <c:pt idx="702">
                  <c:v>1486</c:v>
                </c:pt>
                <c:pt idx="703">
                  <c:v>1460</c:v>
                </c:pt>
                <c:pt idx="704">
                  <c:v>1382</c:v>
                </c:pt>
                <c:pt idx="705">
                  <c:v>1498</c:v>
                </c:pt>
                <c:pt idx="706">
                  <c:v>1441</c:v>
                </c:pt>
                <c:pt idx="707">
                  <c:v>1423</c:v>
                </c:pt>
                <c:pt idx="708">
                  <c:v>1483</c:v>
                </c:pt>
                <c:pt idx="709">
                  <c:v>1468</c:v>
                </c:pt>
                <c:pt idx="710">
                  <c:v>1473</c:v>
                </c:pt>
                <c:pt idx="711">
                  <c:v>1395</c:v>
                </c:pt>
                <c:pt idx="712">
                  <c:v>1512</c:v>
                </c:pt>
                <c:pt idx="713">
                  <c:v>1513</c:v>
                </c:pt>
                <c:pt idx="714">
                  <c:v>1500</c:v>
                </c:pt>
                <c:pt idx="715">
                  <c:v>1431</c:v>
                </c:pt>
                <c:pt idx="716">
                  <c:v>1386</c:v>
                </c:pt>
                <c:pt idx="717">
                  <c:v>1415</c:v>
                </c:pt>
                <c:pt idx="718">
                  <c:v>1436</c:v>
                </c:pt>
                <c:pt idx="719">
                  <c:v>1518</c:v>
                </c:pt>
                <c:pt idx="720">
                  <c:v>1504</c:v>
                </c:pt>
                <c:pt idx="721">
                  <c:v>1442</c:v>
                </c:pt>
                <c:pt idx="722">
                  <c:v>1498</c:v>
                </c:pt>
                <c:pt idx="723">
                  <c:v>1474</c:v>
                </c:pt>
                <c:pt idx="724">
                  <c:v>1465</c:v>
                </c:pt>
                <c:pt idx="725">
                  <c:v>1420</c:v>
                </c:pt>
                <c:pt idx="726">
                  <c:v>1565</c:v>
                </c:pt>
                <c:pt idx="727">
                  <c:v>1570</c:v>
                </c:pt>
                <c:pt idx="728">
                  <c:v>1434</c:v>
                </c:pt>
                <c:pt idx="729">
                  <c:v>1473</c:v>
                </c:pt>
                <c:pt idx="730">
                  <c:v>1457</c:v>
                </c:pt>
                <c:pt idx="731">
                  <c:v>1445</c:v>
                </c:pt>
                <c:pt idx="732">
                  <c:v>1436</c:v>
                </c:pt>
                <c:pt idx="733">
                  <c:v>1466</c:v>
                </c:pt>
                <c:pt idx="734">
                  <c:v>1394</c:v>
                </c:pt>
                <c:pt idx="735">
                  <c:v>1291</c:v>
                </c:pt>
                <c:pt idx="736">
                  <c:v>1363</c:v>
                </c:pt>
                <c:pt idx="737">
                  <c:v>1413</c:v>
                </c:pt>
                <c:pt idx="738">
                  <c:v>1410</c:v>
                </c:pt>
                <c:pt idx="739">
                  <c:v>1295</c:v>
                </c:pt>
                <c:pt idx="740">
                  <c:v>1440</c:v>
                </c:pt>
                <c:pt idx="741">
                  <c:v>1403</c:v>
                </c:pt>
                <c:pt idx="742">
                  <c:v>1360</c:v>
                </c:pt>
                <c:pt idx="743">
                  <c:v>1358</c:v>
                </c:pt>
                <c:pt idx="744">
                  <c:v>1391</c:v>
                </c:pt>
                <c:pt idx="745">
                  <c:v>1414</c:v>
                </c:pt>
                <c:pt idx="746">
                  <c:v>1312</c:v>
                </c:pt>
                <c:pt idx="747">
                  <c:v>1360</c:v>
                </c:pt>
                <c:pt idx="748">
                  <c:v>1280</c:v>
                </c:pt>
                <c:pt idx="749">
                  <c:v>1346</c:v>
                </c:pt>
                <c:pt idx="750">
                  <c:v>1352</c:v>
                </c:pt>
                <c:pt idx="751">
                  <c:v>1408</c:v>
                </c:pt>
                <c:pt idx="752">
                  <c:v>1335</c:v>
                </c:pt>
                <c:pt idx="753">
                  <c:v>1335</c:v>
                </c:pt>
                <c:pt idx="754">
                  <c:v>1336</c:v>
                </c:pt>
                <c:pt idx="755">
                  <c:v>1293</c:v>
                </c:pt>
                <c:pt idx="756">
                  <c:v>1311</c:v>
                </c:pt>
                <c:pt idx="757">
                  <c:v>1306</c:v>
                </c:pt>
                <c:pt idx="758">
                  <c:v>1290</c:v>
                </c:pt>
                <c:pt idx="759">
                  <c:v>1281</c:v>
                </c:pt>
                <c:pt idx="760">
                  <c:v>1286</c:v>
                </c:pt>
                <c:pt idx="761">
                  <c:v>1301</c:v>
                </c:pt>
                <c:pt idx="762">
                  <c:v>1280</c:v>
                </c:pt>
                <c:pt idx="763">
                  <c:v>1305</c:v>
                </c:pt>
                <c:pt idx="764">
                  <c:v>1293</c:v>
                </c:pt>
                <c:pt idx="765">
                  <c:v>1350</c:v>
                </c:pt>
                <c:pt idx="766">
                  <c:v>1297</c:v>
                </c:pt>
                <c:pt idx="767">
                  <c:v>1315</c:v>
                </c:pt>
                <c:pt idx="768">
                  <c:v>1296</c:v>
                </c:pt>
                <c:pt idx="769">
                  <c:v>1315</c:v>
                </c:pt>
                <c:pt idx="770">
                  <c:v>1255</c:v>
                </c:pt>
                <c:pt idx="771">
                  <c:v>1232</c:v>
                </c:pt>
                <c:pt idx="772">
                  <c:v>1182</c:v>
                </c:pt>
                <c:pt idx="773">
                  <c:v>1248</c:v>
                </c:pt>
                <c:pt idx="774">
                  <c:v>1214</c:v>
                </c:pt>
                <c:pt idx="775">
                  <c:v>1293</c:v>
                </c:pt>
                <c:pt idx="776">
                  <c:v>1103</c:v>
                </c:pt>
                <c:pt idx="777">
                  <c:v>1201</c:v>
                </c:pt>
                <c:pt idx="778">
                  <c:v>1252</c:v>
                </c:pt>
                <c:pt idx="779">
                  <c:v>1223</c:v>
                </c:pt>
                <c:pt idx="780">
                  <c:v>1206</c:v>
                </c:pt>
                <c:pt idx="781">
                  <c:v>1213</c:v>
                </c:pt>
                <c:pt idx="782">
                  <c:v>1208</c:v>
                </c:pt>
                <c:pt idx="783">
                  <c:v>1253</c:v>
                </c:pt>
                <c:pt idx="784">
                  <c:v>1218</c:v>
                </c:pt>
                <c:pt idx="785">
                  <c:v>1200</c:v>
                </c:pt>
                <c:pt idx="786">
                  <c:v>1120</c:v>
                </c:pt>
                <c:pt idx="787">
                  <c:v>1246</c:v>
                </c:pt>
                <c:pt idx="788">
                  <c:v>1171</c:v>
                </c:pt>
                <c:pt idx="789">
                  <c:v>1143</c:v>
                </c:pt>
                <c:pt idx="790">
                  <c:v>1239</c:v>
                </c:pt>
                <c:pt idx="791">
                  <c:v>1225</c:v>
                </c:pt>
                <c:pt idx="792">
                  <c:v>1240</c:v>
                </c:pt>
                <c:pt idx="793">
                  <c:v>1219</c:v>
                </c:pt>
                <c:pt idx="794">
                  <c:v>1207</c:v>
                </c:pt>
                <c:pt idx="795">
                  <c:v>1157</c:v>
                </c:pt>
                <c:pt idx="796">
                  <c:v>1132</c:v>
                </c:pt>
                <c:pt idx="797">
                  <c:v>1207</c:v>
                </c:pt>
                <c:pt idx="798">
                  <c:v>1222</c:v>
                </c:pt>
                <c:pt idx="799">
                  <c:v>1205</c:v>
                </c:pt>
                <c:pt idx="800">
                  <c:v>1187</c:v>
                </c:pt>
                <c:pt idx="801">
                  <c:v>1153</c:v>
                </c:pt>
                <c:pt idx="802">
                  <c:v>1197</c:v>
                </c:pt>
                <c:pt idx="803">
                  <c:v>1168</c:v>
                </c:pt>
                <c:pt idx="804">
                  <c:v>1162</c:v>
                </c:pt>
                <c:pt idx="805">
                  <c:v>1179</c:v>
                </c:pt>
                <c:pt idx="806">
                  <c:v>1182</c:v>
                </c:pt>
                <c:pt idx="807">
                  <c:v>1214</c:v>
                </c:pt>
                <c:pt idx="808">
                  <c:v>1127</c:v>
                </c:pt>
                <c:pt idx="809">
                  <c:v>1249</c:v>
                </c:pt>
                <c:pt idx="810">
                  <c:v>1175</c:v>
                </c:pt>
                <c:pt idx="811">
                  <c:v>1165</c:v>
                </c:pt>
                <c:pt idx="812">
                  <c:v>1210</c:v>
                </c:pt>
                <c:pt idx="813">
                  <c:v>1199</c:v>
                </c:pt>
                <c:pt idx="814">
                  <c:v>1225</c:v>
                </c:pt>
                <c:pt idx="815">
                  <c:v>1175</c:v>
                </c:pt>
                <c:pt idx="816">
                  <c:v>1153</c:v>
                </c:pt>
                <c:pt idx="817">
                  <c:v>1206</c:v>
                </c:pt>
                <c:pt idx="818">
                  <c:v>1202</c:v>
                </c:pt>
                <c:pt idx="819">
                  <c:v>1172</c:v>
                </c:pt>
                <c:pt idx="820">
                  <c:v>1209</c:v>
                </c:pt>
                <c:pt idx="821">
                  <c:v>1150</c:v>
                </c:pt>
                <c:pt idx="822">
                  <c:v>1119</c:v>
                </c:pt>
                <c:pt idx="823">
                  <c:v>1136</c:v>
                </c:pt>
                <c:pt idx="824">
                  <c:v>1170</c:v>
                </c:pt>
                <c:pt idx="825">
                  <c:v>1188</c:v>
                </c:pt>
                <c:pt idx="826">
                  <c:v>1139</c:v>
                </c:pt>
                <c:pt idx="827">
                  <c:v>1175</c:v>
                </c:pt>
                <c:pt idx="828">
                  <c:v>1159</c:v>
                </c:pt>
                <c:pt idx="829">
                  <c:v>1102</c:v>
                </c:pt>
                <c:pt idx="830">
                  <c:v>1191</c:v>
                </c:pt>
                <c:pt idx="831">
                  <c:v>1134</c:v>
                </c:pt>
                <c:pt idx="832">
                  <c:v>1103</c:v>
                </c:pt>
                <c:pt idx="833">
                  <c:v>1099</c:v>
                </c:pt>
                <c:pt idx="834">
                  <c:v>1079</c:v>
                </c:pt>
                <c:pt idx="835">
                  <c:v>1138</c:v>
                </c:pt>
                <c:pt idx="836">
                  <c:v>1186</c:v>
                </c:pt>
                <c:pt idx="837">
                  <c:v>1096</c:v>
                </c:pt>
                <c:pt idx="838">
                  <c:v>1141</c:v>
                </c:pt>
                <c:pt idx="839">
                  <c:v>1127</c:v>
                </c:pt>
                <c:pt idx="840">
                  <c:v>1089</c:v>
                </c:pt>
                <c:pt idx="841">
                  <c:v>1072</c:v>
                </c:pt>
                <c:pt idx="842">
                  <c:v>968</c:v>
                </c:pt>
                <c:pt idx="843">
                  <c:v>957</c:v>
                </c:pt>
                <c:pt idx="844">
                  <c:v>1138</c:v>
                </c:pt>
                <c:pt idx="845">
                  <c:v>1073</c:v>
                </c:pt>
                <c:pt idx="846">
                  <c:v>1068</c:v>
                </c:pt>
                <c:pt idx="847">
                  <c:v>1124</c:v>
                </c:pt>
                <c:pt idx="848">
                  <c:v>1089</c:v>
                </c:pt>
                <c:pt idx="849">
                  <c:v>1072</c:v>
                </c:pt>
                <c:pt idx="850">
                  <c:v>1043</c:v>
                </c:pt>
                <c:pt idx="851">
                  <c:v>1110</c:v>
                </c:pt>
                <c:pt idx="852">
                  <c:v>1126</c:v>
                </c:pt>
                <c:pt idx="853">
                  <c:v>1036</c:v>
                </c:pt>
                <c:pt idx="854">
                  <c:v>1106</c:v>
                </c:pt>
                <c:pt idx="855">
                  <c:v>1073</c:v>
                </c:pt>
                <c:pt idx="856">
                  <c:v>1015</c:v>
                </c:pt>
                <c:pt idx="857">
                  <c:v>1097</c:v>
                </c:pt>
                <c:pt idx="858">
                  <c:v>1107</c:v>
                </c:pt>
                <c:pt idx="859">
                  <c:v>1026</c:v>
                </c:pt>
                <c:pt idx="860">
                  <c:v>1061</c:v>
                </c:pt>
                <c:pt idx="861">
                  <c:v>1086</c:v>
                </c:pt>
                <c:pt idx="862">
                  <c:v>985</c:v>
                </c:pt>
                <c:pt idx="863">
                  <c:v>1106</c:v>
                </c:pt>
                <c:pt idx="864">
                  <c:v>1016</c:v>
                </c:pt>
                <c:pt idx="865">
                  <c:v>1063</c:v>
                </c:pt>
                <c:pt idx="866">
                  <c:v>1021</c:v>
                </c:pt>
                <c:pt idx="867">
                  <c:v>1109</c:v>
                </c:pt>
                <c:pt idx="868">
                  <c:v>1103</c:v>
                </c:pt>
                <c:pt idx="869">
                  <c:v>1023</c:v>
                </c:pt>
                <c:pt idx="870">
                  <c:v>1060</c:v>
                </c:pt>
                <c:pt idx="871">
                  <c:v>1067</c:v>
                </c:pt>
                <c:pt idx="872">
                  <c:v>1017</c:v>
                </c:pt>
                <c:pt idx="873">
                  <c:v>1018</c:v>
                </c:pt>
                <c:pt idx="874">
                  <c:v>1066</c:v>
                </c:pt>
                <c:pt idx="875">
                  <c:v>1039</c:v>
                </c:pt>
                <c:pt idx="876">
                  <c:v>1039</c:v>
                </c:pt>
                <c:pt idx="877">
                  <c:v>1002</c:v>
                </c:pt>
                <c:pt idx="878">
                  <c:v>1016</c:v>
                </c:pt>
                <c:pt idx="879">
                  <c:v>1045</c:v>
                </c:pt>
                <c:pt idx="880">
                  <c:v>1082</c:v>
                </c:pt>
                <c:pt idx="881">
                  <c:v>989</c:v>
                </c:pt>
                <c:pt idx="882">
                  <c:v>1053</c:v>
                </c:pt>
                <c:pt idx="883">
                  <c:v>1048</c:v>
                </c:pt>
                <c:pt idx="884">
                  <c:v>998</c:v>
                </c:pt>
                <c:pt idx="885">
                  <c:v>1055</c:v>
                </c:pt>
                <c:pt idx="886">
                  <c:v>1009</c:v>
                </c:pt>
                <c:pt idx="887">
                  <c:v>1071</c:v>
                </c:pt>
                <c:pt idx="888">
                  <c:v>1027</c:v>
                </c:pt>
                <c:pt idx="889">
                  <c:v>1067</c:v>
                </c:pt>
                <c:pt idx="890">
                  <c:v>1038</c:v>
                </c:pt>
                <c:pt idx="891">
                  <c:v>991</c:v>
                </c:pt>
                <c:pt idx="892">
                  <c:v>972</c:v>
                </c:pt>
                <c:pt idx="893">
                  <c:v>1017</c:v>
                </c:pt>
                <c:pt idx="894">
                  <c:v>1019</c:v>
                </c:pt>
                <c:pt idx="895">
                  <c:v>1008</c:v>
                </c:pt>
                <c:pt idx="896">
                  <c:v>1026</c:v>
                </c:pt>
                <c:pt idx="897">
                  <c:v>1059</c:v>
                </c:pt>
                <c:pt idx="898">
                  <c:v>1068</c:v>
                </c:pt>
                <c:pt idx="899">
                  <c:v>1024</c:v>
                </c:pt>
                <c:pt idx="900">
                  <c:v>991</c:v>
                </c:pt>
                <c:pt idx="901">
                  <c:v>949</c:v>
                </c:pt>
                <c:pt idx="902">
                  <c:v>1022</c:v>
                </c:pt>
                <c:pt idx="903">
                  <c:v>1000</c:v>
                </c:pt>
                <c:pt idx="904">
                  <c:v>960</c:v>
                </c:pt>
                <c:pt idx="905">
                  <c:v>1020</c:v>
                </c:pt>
                <c:pt idx="906">
                  <c:v>1024</c:v>
                </c:pt>
                <c:pt idx="907">
                  <c:v>971</c:v>
                </c:pt>
                <c:pt idx="908">
                  <c:v>1003</c:v>
                </c:pt>
                <c:pt idx="909">
                  <c:v>985</c:v>
                </c:pt>
                <c:pt idx="910">
                  <c:v>1020</c:v>
                </c:pt>
                <c:pt idx="911">
                  <c:v>957</c:v>
                </c:pt>
                <c:pt idx="912">
                  <c:v>973</c:v>
                </c:pt>
                <c:pt idx="913">
                  <c:v>1003</c:v>
                </c:pt>
                <c:pt idx="914">
                  <c:v>957</c:v>
                </c:pt>
                <c:pt idx="915">
                  <c:v>993</c:v>
                </c:pt>
                <c:pt idx="916">
                  <c:v>1064</c:v>
                </c:pt>
                <c:pt idx="917">
                  <c:v>963</c:v>
                </c:pt>
                <c:pt idx="918">
                  <c:v>1061</c:v>
                </c:pt>
                <c:pt idx="919">
                  <c:v>1001</c:v>
                </c:pt>
                <c:pt idx="920">
                  <c:v>989</c:v>
                </c:pt>
                <c:pt idx="921">
                  <c:v>1004</c:v>
                </c:pt>
                <c:pt idx="922">
                  <c:v>989</c:v>
                </c:pt>
                <c:pt idx="923">
                  <c:v>977</c:v>
                </c:pt>
                <c:pt idx="924">
                  <c:v>1005</c:v>
                </c:pt>
                <c:pt idx="925">
                  <c:v>984</c:v>
                </c:pt>
                <c:pt idx="926">
                  <c:v>991</c:v>
                </c:pt>
                <c:pt idx="927">
                  <c:v>1042</c:v>
                </c:pt>
                <c:pt idx="928">
                  <c:v>1001</c:v>
                </c:pt>
                <c:pt idx="929">
                  <c:v>955</c:v>
                </c:pt>
                <c:pt idx="930">
                  <c:v>921</c:v>
                </c:pt>
                <c:pt idx="931">
                  <c:v>986</c:v>
                </c:pt>
                <c:pt idx="932">
                  <c:v>982</c:v>
                </c:pt>
                <c:pt idx="933">
                  <c:v>985</c:v>
                </c:pt>
                <c:pt idx="934">
                  <c:v>936</c:v>
                </c:pt>
                <c:pt idx="935">
                  <c:v>1010</c:v>
                </c:pt>
                <c:pt idx="936">
                  <c:v>1008</c:v>
                </c:pt>
                <c:pt idx="937">
                  <c:v>979</c:v>
                </c:pt>
                <c:pt idx="938">
                  <c:v>896</c:v>
                </c:pt>
                <c:pt idx="939">
                  <c:v>982</c:v>
                </c:pt>
                <c:pt idx="940">
                  <c:v>964</c:v>
                </c:pt>
                <c:pt idx="941">
                  <c:v>934</c:v>
                </c:pt>
                <c:pt idx="942">
                  <c:v>981</c:v>
                </c:pt>
                <c:pt idx="943">
                  <c:v>924</c:v>
                </c:pt>
                <c:pt idx="944">
                  <c:v>930</c:v>
                </c:pt>
                <c:pt idx="945">
                  <c:v>947</c:v>
                </c:pt>
                <c:pt idx="946">
                  <c:v>1018</c:v>
                </c:pt>
                <c:pt idx="947">
                  <c:v>1038</c:v>
                </c:pt>
                <c:pt idx="948">
                  <c:v>951</c:v>
                </c:pt>
                <c:pt idx="949">
                  <c:v>948</c:v>
                </c:pt>
                <c:pt idx="950">
                  <c:v>943</c:v>
                </c:pt>
                <c:pt idx="951">
                  <c:v>971</c:v>
                </c:pt>
                <c:pt idx="952">
                  <c:v>966</c:v>
                </c:pt>
                <c:pt idx="953">
                  <c:v>993</c:v>
                </c:pt>
                <c:pt idx="954">
                  <c:v>1008</c:v>
                </c:pt>
                <c:pt idx="955">
                  <c:v>1035</c:v>
                </c:pt>
                <c:pt idx="956">
                  <c:v>1005</c:v>
                </c:pt>
                <c:pt idx="957">
                  <c:v>1005</c:v>
                </c:pt>
                <c:pt idx="958">
                  <c:v>1017</c:v>
                </c:pt>
                <c:pt idx="959">
                  <c:v>996</c:v>
                </c:pt>
                <c:pt idx="960">
                  <c:v>1031</c:v>
                </c:pt>
                <c:pt idx="961">
                  <c:v>980</c:v>
                </c:pt>
                <c:pt idx="962">
                  <c:v>913</c:v>
                </c:pt>
                <c:pt idx="963">
                  <c:v>1019</c:v>
                </c:pt>
                <c:pt idx="964">
                  <c:v>1030</c:v>
                </c:pt>
                <c:pt idx="965">
                  <c:v>1019</c:v>
                </c:pt>
                <c:pt idx="966">
                  <c:v>989</c:v>
                </c:pt>
                <c:pt idx="967">
                  <c:v>974</c:v>
                </c:pt>
                <c:pt idx="968">
                  <c:v>1010</c:v>
                </c:pt>
                <c:pt idx="969">
                  <c:v>866</c:v>
                </c:pt>
                <c:pt idx="970">
                  <c:v>1019</c:v>
                </c:pt>
                <c:pt idx="971">
                  <c:v>1035</c:v>
                </c:pt>
                <c:pt idx="972">
                  <c:v>1022</c:v>
                </c:pt>
                <c:pt idx="973">
                  <c:v>1023</c:v>
                </c:pt>
                <c:pt idx="974">
                  <c:v>1017</c:v>
                </c:pt>
                <c:pt idx="975">
                  <c:v>1078</c:v>
                </c:pt>
                <c:pt idx="976">
                  <c:v>1049</c:v>
                </c:pt>
                <c:pt idx="977">
                  <c:v>971</c:v>
                </c:pt>
                <c:pt idx="978">
                  <c:v>1005</c:v>
                </c:pt>
                <c:pt idx="979">
                  <c:v>1004</c:v>
                </c:pt>
                <c:pt idx="980">
                  <c:v>1038</c:v>
                </c:pt>
                <c:pt idx="981">
                  <c:v>1080</c:v>
                </c:pt>
                <c:pt idx="982">
                  <c:v>1089</c:v>
                </c:pt>
                <c:pt idx="983">
                  <c:v>1073</c:v>
                </c:pt>
                <c:pt idx="984">
                  <c:v>1050</c:v>
                </c:pt>
                <c:pt idx="985">
                  <c:v>1123</c:v>
                </c:pt>
                <c:pt idx="986">
                  <c:v>1100</c:v>
                </c:pt>
                <c:pt idx="987">
                  <c:v>1039</c:v>
                </c:pt>
                <c:pt idx="988">
                  <c:v>1066</c:v>
                </c:pt>
                <c:pt idx="989">
                  <c:v>1037</c:v>
                </c:pt>
                <c:pt idx="990">
                  <c:v>1026</c:v>
                </c:pt>
                <c:pt idx="991">
                  <c:v>1048</c:v>
                </c:pt>
                <c:pt idx="992">
                  <c:v>990</c:v>
                </c:pt>
                <c:pt idx="993">
                  <c:v>990</c:v>
                </c:pt>
                <c:pt idx="994">
                  <c:v>1054</c:v>
                </c:pt>
                <c:pt idx="995">
                  <c:v>1037</c:v>
                </c:pt>
                <c:pt idx="996">
                  <c:v>983</c:v>
                </c:pt>
                <c:pt idx="997">
                  <c:v>1046</c:v>
                </c:pt>
                <c:pt idx="998">
                  <c:v>1055</c:v>
                </c:pt>
                <c:pt idx="999">
                  <c:v>1047</c:v>
                </c:pt>
                <c:pt idx="1000">
                  <c:v>1039</c:v>
                </c:pt>
                <c:pt idx="1001">
                  <c:v>1011</c:v>
                </c:pt>
                <c:pt idx="1002">
                  <c:v>961</c:v>
                </c:pt>
                <c:pt idx="1003">
                  <c:v>984</c:v>
                </c:pt>
                <c:pt idx="1004">
                  <c:v>1038</c:v>
                </c:pt>
                <c:pt idx="1005">
                  <c:v>944</c:v>
                </c:pt>
                <c:pt idx="1006">
                  <c:v>968</c:v>
                </c:pt>
                <c:pt idx="1007">
                  <c:v>947</c:v>
                </c:pt>
                <c:pt idx="1008">
                  <c:v>969</c:v>
                </c:pt>
                <c:pt idx="1009">
                  <c:v>1031</c:v>
                </c:pt>
                <c:pt idx="1010">
                  <c:v>905</c:v>
                </c:pt>
                <c:pt idx="1011">
                  <c:v>964</c:v>
                </c:pt>
                <c:pt idx="1012">
                  <c:v>1005</c:v>
                </c:pt>
                <c:pt idx="1013">
                  <c:v>945</c:v>
                </c:pt>
                <c:pt idx="1014">
                  <c:v>927</c:v>
                </c:pt>
                <c:pt idx="1015">
                  <c:v>934</c:v>
                </c:pt>
                <c:pt idx="1016">
                  <c:v>919</c:v>
                </c:pt>
                <c:pt idx="1017">
                  <c:v>963</c:v>
                </c:pt>
                <c:pt idx="1018">
                  <c:v>899</c:v>
                </c:pt>
                <c:pt idx="1019">
                  <c:v>1012</c:v>
                </c:pt>
                <c:pt idx="1020">
                  <c:v>882</c:v>
                </c:pt>
                <c:pt idx="1021">
                  <c:v>943</c:v>
                </c:pt>
                <c:pt idx="1022">
                  <c:v>956</c:v>
                </c:pt>
                <c:pt idx="1023">
                  <c:v>944</c:v>
                </c:pt>
                <c:pt idx="1024">
                  <c:v>952</c:v>
                </c:pt>
                <c:pt idx="1025">
                  <c:v>970</c:v>
                </c:pt>
                <c:pt idx="1026">
                  <c:v>921</c:v>
                </c:pt>
                <c:pt idx="1027">
                  <c:v>969</c:v>
                </c:pt>
                <c:pt idx="1028">
                  <c:v>967</c:v>
                </c:pt>
                <c:pt idx="1029">
                  <c:v>937</c:v>
                </c:pt>
                <c:pt idx="1030">
                  <c:v>943</c:v>
                </c:pt>
                <c:pt idx="1031">
                  <c:v>923</c:v>
                </c:pt>
                <c:pt idx="1032">
                  <c:v>937</c:v>
                </c:pt>
                <c:pt idx="1033">
                  <c:v>875</c:v>
                </c:pt>
                <c:pt idx="1034">
                  <c:v>899</c:v>
                </c:pt>
                <c:pt idx="1035">
                  <c:v>885</c:v>
                </c:pt>
                <c:pt idx="1036">
                  <c:v>844</c:v>
                </c:pt>
                <c:pt idx="1037">
                  <c:v>896</c:v>
                </c:pt>
                <c:pt idx="1038">
                  <c:v>907</c:v>
                </c:pt>
                <c:pt idx="1039">
                  <c:v>888</c:v>
                </c:pt>
                <c:pt idx="1040">
                  <c:v>844</c:v>
                </c:pt>
                <c:pt idx="1041">
                  <c:v>872</c:v>
                </c:pt>
                <c:pt idx="1042">
                  <c:v>985</c:v>
                </c:pt>
                <c:pt idx="1043">
                  <c:v>919</c:v>
                </c:pt>
                <c:pt idx="1044">
                  <c:v>895</c:v>
                </c:pt>
                <c:pt idx="1045">
                  <c:v>878</c:v>
                </c:pt>
                <c:pt idx="1046">
                  <c:v>937</c:v>
                </c:pt>
                <c:pt idx="1047">
                  <c:v>877</c:v>
                </c:pt>
                <c:pt idx="1048">
                  <c:v>961</c:v>
                </c:pt>
                <c:pt idx="1049">
                  <c:v>932</c:v>
                </c:pt>
                <c:pt idx="1050">
                  <c:v>925</c:v>
                </c:pt>
                <c:pt idx="1051">
                  <c:v>951</c:v>
                </c:pt>
                <c:pt idx="1052">
                  <c:v>892</c:v>
                </c:pt>
                <c:pt idx="1053">
                  <c:v>922</c:v>
                </c:pt>
                <c:pt idx="1054">
                  <c:v>934</c:v>
                </c:pt>
                <c:pt idx="1055">
                  <c:v>1001</c:v>
                </c:pt>
                <c:pt idx="1056">
                  <c:v>955</c:v>
                </c:pt>
                <c:pt idx="1057">
                  <c:v>993</c:v>
                </c:pt>
                <c:pt idx="1058">
                  <c:v>996</c:v>
                </c:pt>
                <c:pt idx="1059">
                  <c:v>995</c:v>
                </c:pt>
                <c:pt idx="1060">
                  <c:v>965</c:v>
                </c:pt>
                <c:pt idx="1061">
                  <c:v>1012</c:v>
                </c:pt>
                <c:pt idx="1062">
                  <c:v>982</c:v>
                </c:pt>
                <c:pt idx="1063">
                  <c:v>963</c:v>
                </c:pt>
                <c:pt idx="1064">
                  <c:v>952</c:v>
                </c:pt>
                <c:pt idx="1065">
                  <c:v>954</c:v>
                </c:pt>
                <c:pt idx="1066">
                  <c:v>1051</c:v>
                </c:pt>
                <c:pt idx="1067">
                  <c:v>1052</c:v>
                </c:pt>
                <c:pt idx="1068">
                  <c:v>1025</c:v>
                </c:pt>
                <c:pt idx="1069">
                  <c:v>1007</c:v>
                </c:pt>
                <c:pt idx="1070">
                  <c:v>1076</c:v>
                </c:pt>
                <c:pt idx="1071">
                  <c:v>1019</c:v>
                </c:pt>
                <c:pt idx="1072">
                  <c:v>1011</c:v>
                </c:pt>
                <c:pt idx="1073">
                  <c:v>1048</c:v>
                </c:pt>
                <c:pt idx="1074">
                  <c:v>1065</c:v>
                </c:pt>
                <c:pt idx="1075">
                  <c:v>1099</c:v>
                </c:pt>
                <c:pt idx="1076">
                  <c:v>1093</c:v>
                </c:pt>
                <c:pt idx="1077">
                  <c:v>1044</c:v>
                </c:pt>
                <c:pt idx="1078">
                  <c:v>1056</c:v>
                </c:pt>
                <c:pt idx="1079">
                  <c:v>1096</c:v>
                </c:pt>
                <c:pt idx="1080">
                  <c:v>1102</c:v>
                </c:pt>
                <c:pt idx="1081">
                  <c:v>1128</c:v>
                </c:pt>
                <c:pt idx="1082">
                  <c:v>1041</c:v>
                </c:pt>
                <c:pt idx="1083">
                  <c:v>1069</c:v>
                </c:pt>
                <c:pt idx="1084">
                  <c:v>1067</c:v>
                </c:pt>
                <c:pt idx="1085">
                  <c:v>1080</c:v>
                </c:pt>
                <c:pt idx="1086">
                  <c:v>1076</c:v>
                </c:pt>
                <c:pt idx="1087">
                  <c:v>1071</c:v>
                </c:pt>
                <c:pt idx="1088">
                  <c:v>1012</c:v>
                </c:pt>
                <c:pt idx="1089">
                  <c:v>1037</c:v>
                </c:pt>
                <c:pt idx="1090">
                  <c:v>1054</c:v>
                </c:pt>
                <c:pt idx="1091">
                  <c:v>1062</c:v>
                </c:pt>
                <c:pt idx="1092">
                  <c:v>994</c:v>
                </c:pt>
                <c:pt idx="1093">
                  <c:v>1055</c:v>
                </c:pt>
                <c:pt idx="1094">
                  <c:v>949</c:v>
                </c:pt>
                <c:pt idx="1095">
                  <c:v>973</c:v>
                </c:pt>
                <c:pt idx="1096">
                  <c:v>941</c:v>
                </c:pt>
                <c:pt idx="1097">
                  <c:v>952</c:v>
                </c:pt>
                <c:pt idx="1098">
                  <c:v>918</c:v>
                </c:pt>
                <c:pt idx="1099">
                  <c:v>838</c:v>
                </c:pt>
                <c:pt idx="1100">
                  <c:v>921</c:v>
                </c:pt>
                <c:pt idx="1101">
                  <c:v>836</c:v>
                </c:pt>
                <c:pt idx="1102">
                  <c:v>885</c:v>
                </c:pt>
                <c:pt idx="1103">
                  <c:v>861</c:v>
                </c:pt>
                <c:pt idx="1104">
                  <c:v>836</c:v>
                </c:pt>
                <c:pt idx="1105">
                  <c:v>839</c:v>
                </c:pt>
                <c:pt idx="1106">
                  <c:v>871</c:v>
                </c:pt>
                <c:pt idx="1107">
                  <c:v>841</c:v>
                </c:pt>
                <c:pt idx="1108">
                  <c:v>867</c:v>
                </c:pt>
                <c:pt idx="1109">
                  <c:v>827</c:v>
                </c:pt>
                <c:pt idx="1110">
                  <c:v>831</c:v>
                </c:pt>
                <c:pt idx="1111">
                  <c:v>866</c:v>
                </c:pt>
                <c:pt idx="1112">
                  <c:v>870</c:v>
                </c:pt>
                <c:pt idx="1113">
                  <c:v>851</c:v>
                </c:pt>
                <c:pt idx="1114">
                  <c:v>781</c:v>
                </c:pt>
                <c:pt idx="1115">
                  <c:v>832</c:v>
                </c:pt>
                <c:pt idx="1116">
                  <c:v>821</c:v>
                </c:pt>
                <c:pt idx="1117">
                  <c:v>813</c:v>
                </c:pt>
                <c:pt idx="1118">
                  <c:v>801</c:v>
                </c:pt>
                <c:pt idx="1119">
                  <c:v>817</c:v>
                </c:pt>
                <c:pt idx="1120">
                  <c:v>812</c:v>
                </c:pt>
                <c:pt idx="1121">
                  <c:v>798</c:v>
                </c:pt>
                <c:pt idx="1122">
                  <c:v>792</c:v>
                </c:pt>
                <c:pt idx="1123">
                  <c:v>793</c:v>
                </c:pt>
                <c:pt idx="1124">
                  <c:v>789</c:v>
                </c:pt>
                <c:pt idx="1125">
                  <c:v>816</c:v>
                </c:pt>
                <c:pt idx="1126">
                  <c:v>730</c:v>
                </c:pt>
                <c:pt idx="1127">
                  <c:v>767</c:v>
                </c:pt>
                <c:pt idx="1128">
                  <c:v>787</c:v>
                </c:pt>
                <c:pt idx="1129">
                  <c:v>777</c:v>
                </c:pt>
                <c:pt idx="1130">
                  <c:v>744</c:v>
                </c:pt>
                <c:pt idx="1131">
                  <c:v>742</c:v>
                </c:pt>
                <c:pt idx="1132">
                  <c:v>734</c:v>
                </c:pt>
                <c:pt idx="1133">
                  <c:v>767</c:v>
                </c:pt>
                <c:pt idx="1134">
                  <c:v>763</c:v>
                </c:pt>
                <c:pt idx="1135">
                  <c:v>801</c:v>
                </c:pt>
                <c:pt idx="1136">
                  <c:v>739</c:v>
                </c:pt>
                <c:pt idx="1137">
                  <c:v>749</c:v>
                </c:pt>
                <c:pt idx="1138">
                  <c:v>665</c:v>
                </c:pt>
                <c:pt idx="1139">
                  <c:v>748</c:v>
                </c:pt>
                <c:pt idx="1140">
                  <c:v>740</c:v>
                </c:pt>
                <c:pt idx="1141">
                  <c:v>728</c:v>
                </c:pt>
                <c:pt idx="1142">
                  <c:v>728</c:v>
                </c:pt>
                <c:pt idx="1143">
                  <c:v>770</c:v>
                </c:pt>
                <c:pt idx="1144">
                  <c:v>705</c:v>
                </c:pt>
                <c:pt idx="1145">
                  <c:v>736</c:v>
                </c:pt>
                <c:pt idx="1146">
                  <c:v>739</c:v>
                </c:pt>
                <c:pt idx="1147">
                  <c:v>742</c:v>
                </c:pt>
                <c:pt idx="1148">
                  <c:v>759</c:v>
                </c:pt>
                <c:pt idx="1149">
                  <c:v>819</c:v>
                </c:pt>
                <c:pt idx="1150">
                  <c:v>751</c:v>
                </c:pt>
                <c:pt idx="1151">
                  <c:v>752</c:v>
                </c:pt>
                <c:pt idx="1152">
                  <c:v>809</c:v>
                </c:pt>
                <c:pt idx="1153">
                  <c:v>753</c:v>
                </c:pt>
                <c:pt idx="1154">
                  <c:v>825</c:v>
                </c:pt>
                <c:pt idx="1155">
                  <c:v>805</c:v>
                </c:pt>
                <c:pt idx="1156">
                  <c:v>790</c:v>
                </c:pt>
                <c:pt idx="1157">
                  <c:v>796</c:v>
                </c:pt>
                <c:pt idx="1158">
                  <c:v>834</c:v>
                </c:pt>
                <c:pt idx="1159">
                  <c:v>829</c:v>
                </c:pt>
                <c:pt idx="1160">
                  <c:v>832</c:v>
                </c:pt>
                <c:pt idx="1161">
                  <c:v>816</c:v>
                </c:pt>
                <c:pt idx="1162">
                  <c:v>855</c:v>
                </c:pt>
                <c:pt idx="1163">
                  <c:v>863</c:v>
                </c:pt>
                <c:pt idx="1164">
                  <c:v>810</c:v>
                </c:pt>
                <c:pt idx="1165">
                  <c:v>866</c:v>
                </c:pt>
                <c:pt idx="1166">
                  <c:v>911</c:v>
                </c:pt>
                <c:pt idx="1167">
                  <c:v>794</c:v>
                </c:pt>
                <c:pt idx="1168">
                  <c:v>850</c:v>
                </c:pt>
                <c:pt idx="1169">
                  <c:v>879</c:v>
                </c:pt>
                <c:pt idx="1170">
                  <c:v>783</c:v>
                </c:pt>
                <c:pt idx="1171">
                  <c:v>899</c:v>
                </c:pt>
                <c:pt idx="1172">
                  <c:v>849</c:v>
                </c:pt>
                <c:pt idx="1173">
                  <c:v>768</c:v>
                </c:pt>
                <c:pt idx="1174">
                  <c:v>851</c:v>
                </c:pt>
                <c:pt idx="1175">
                  <c:v>842</c:v>
                </c:pt>
                <c:pt idx="1176">
                  <c:v>826</c:v>
                </c:pt>
                <c:pt idx="1177">
                  <c:v>795</c:v>
                </c:pt>
                <c:pt idx="1178">
                  <c:v>789</c:v>
                </c:pt>
                <c:pt idx="1179">
                  <c:v>789</c:v>
                </c:pt>
                <c:pt idx="1180">
                  <c:v>814</c:v>
                </c:pt>
                <c:pt idx="1181">
                  <c:v>748</c:v>
                </c:pt>
                <c:pt idx="1182">
                  <c:v>709</c:v>
                </c:pt>
                <c:pt idx="1183">
                  <c:v>748</c:v>
                </c:pt>
                <c:pt idx="1184">
                  <c:v>726</c:v>
                </c:pt>
                <c:pt idx="1185">
                  <c:v>709</c:v>
                </c:pt>
                <c:pt idx="1186">
                  <c:v>719</c:v>
                </c:pt>
                <c:pt idx="1187">
                  <c:v>666</c:v>
                </c:pt>
                <c:pt idx="1188">
                  <c:v>640</c:v>
                </c:pt>
                <c:pt idx="1189">
                  <c:v>701</c:v>
                </c:pt>
                <c:pt idx="1190">
                  <c:v>664</c:v>
                </c:pt>
                <c:pt idx="1191">
                  <c:v>632</c:v>
                </c:pt>
                <c:pt idx="1192">
                  <c:v>629</c:v>
                </c:pt>
                <c:pt idx="1193">
                  <c:v>607</c:v>
                </c:pt>
                <c:pt idx="1194">
                  <c:v>633</c:v>
                </c:pt>
                <c:pt idx="1195">
                  <c:v>567</c:v>
                </c:pt>
                <c:pt idx="1196">
                  <c:v>584</c:v>
                </c:pt>
                <c:pt idx="1197">
                  <c:v>579</c:v>
                </c:pt>
                <c:pt idx="1198">
                  <c:v>549</c:v>
                </c:pt>
                <c:pt idx="1199">
                  <c:v>558</c:v>
                </c:pt>
                <c:pt idx="1200">
                  <c:v>576</c:v>
                </c:pt>
                <c:pt idx="1201">
                  <c:v>578</c:v>
                </c:pt>
                <c:pt idx="1202">
                  <c:v>590</c:v>
                </c:pt>
                <c:pt idx="1203">
                  <c:v>626</c:v>
                </c:pt>
                <c:pt idx="1204">
                  <c:v>562</c:v>
                </c:pt>
                <c:pt idx="1205">
                  <c:v>611</c:v>
                </c:pt>
                <c:pt idx="1206">
                  <c:v>547</c:v>
                </c:pt>
                <c:pt idx="1207">
                  <c:v>584</c:v>
                </c:pt>
                <c:pt idx="1208">
                  <c:v>612</c:v>
                </c:pt>
                <c:pt idx="1209">
                  <c:v>617</c:v>
                </c:pt>
                <c:pt idx="1210">
                  <c:v>569</c:v>
                </c:pt>
                <c:pt idx="1211">
                  <c:v>538</c:v>
                </c:pt>
                <c:pt idx="1212">
                  <c:v>557</c:v>
                </c:pt>
                <c:pt idx="1213">
                  <c:v>551</c:v>
                </c:pt>
                <c:pt idx="1214">
                  <c:v>541</c:v>
                </c:pt>
                <c:pt idx="1215">
                  <c:v>585</c:v>
                </c:pt>
                <c:pt idx="1216">
                  <c:v>549</c:v>
                </c:pt>
                <c:pt idx="1217">
                  <c:v>568</c:v>
                </c:pt>
                <c:pt idx="1218">
                  <c:v>557</c:v>
                </c:pt>
                <c:pt idx="1219">
                  <c:v>603</c:v>
                </c:pt>
                <c:pt idx="1220">
                  <c:v>574</c:v>
                </c:pt>
                <c:pt idx="1221">
                  <c:v>530</c:v>
                </c:pt>
                <c:pt idx="1222">
                  <c:v>588</c:v>
                </c:pt>
                <c:pt idx="1223">
                  <c:v>559</c:v>
                </c:pt>
                <c:pt idx="1224">
                  <c:v>562</c:v>
                </c:pt>
                <c:pt idx="1225">
                  <c:v>534</c:v>
                </c:pt>
                <c:pt idx="1226">
                  <c:v>554</c:v>
                </c:pt>
                <c:pt idx="1227">
                  <c:v>565</c:v>
                </c:pt>
                <c:pt idx="1228">
                  <c:v>591</c:v>
                </c:pt>
                <c:pt idx="1229">
                  <c:v>591</c:v>
                </c:pt>
                <c:pt idx="1230">
                  <c:v>525</c:v>
                </c:pt>
                <c:pt idx="1231">
                  <c:v>596</c:v>
                </c:pt>
                <c:pt idx="1232">
                  <c:v>510</c:v>
                </c:pt>
                <c:pt idx="1233">
                  <c:v>535</c:v>
                </c:pt>
                <c:pt idx="1234">
                  <c:v>500</c:v>
                </c:pt>
                <c:pt idx="1235">
                  <c:v>500</c:v>
                </c:pt>
                <c:pt idx="1236">
                  <c:v>552</c:v>
                </c:pt>
                <c:pt idx="1237">
                  <c:v>531</c:v>
                </c:pt>
                <c:pt idx="1238">
                  <c:v>520</c:v>
                </c:pt>
                <c:pt idx="1239">
                  <c:v>539</c:v>
                </c:pt>
                <c:pt idx="1240">
                  <c:v>533</c:v>
                </c:pt>
                <c:pt idx="1241">
                  <c:v>536</c:v>
                </c:pt>
                <c:pt idx="1242">
                  <c:v>496</c:v>
                </c:pt>
                <c:pt idx="1243">
                  <c:v>509</c:v>
                </c:pt>
                <c:pt idx="1244">
                  <c:v>520</c:v>
                </c:pt>
                <c:pt idx="1245">
                  <c:v>483</c:v>
                </c:pt>
                <c:pt idx="1246">
                  <c:v>485</c:v>
                </c:pt>
                <c:pt idx="1247">
                  <c:v>469</c:v>
                </c:pt>
                <c:pt idx="1248">
                  <c:v>506</c:v>
                </c:pt>
                <c:pt idx="1249">
                  <c:v>482</c:v>
                </c:pt>
                <c:pt idx="1250">
                  <c:v>496</c:v>
                </c:pt>
                <c:pt idx="1251">
                  <c:v>456</c:v>
                </c:pt>
                <c:pt idx="1252">
                  <c:v>439</c:v>
                </c:pt>
                <c:pt idx="1253">
                  <c:v>449</c:v>
                </c:pt>
                <c:pt idx="1254">
                  <c:v>454</c:v>
                </c:pt>
                <c:pt idx="1255">
                  <c:v>464</c:v>
                </c:pt>
                <c:pt idx="1256">
                  <c:v>464</c:v>
                </c:pt>
                <c:pt idx="1257">
                  <c:v>441</c:v>
                </c:pt>
                <c:pt idx="1258">
                  <c:v>437</c:v>
                </c:pt>
                <c:pt idx="1259">
                  <c:v>434</c:v>
                </c:pt>
                <c:pt idx="1260">
                  <c:v>441</c:v>
                </c:pt>
                <c:pt idx="1261">
                  <c:v>414</c:v>
                </c:pt>
                <c:pt idx="1262">
                  <c:v>415</c:v>
                </c:pt>
                <c:pt idx="1263">
                  <c:v>445</c:v>
                </c:pt>
                <c:pt idx="1264">
                  <c:v>369</c:v>
                </c:pt>
                <c:pt idx="1265">
                  <c:v>440</c:v>
                </c:pt>
                <c:pt idx="1266">
                  <c:v>389</c:v>
                </c:pt>
                <c:pt idx="1267">
                  <c:v>364</c:v>
                </c:pt>
                <c:pt idx="1268">
                  <c:v>418</c:v>
                </c:pt>
                <c:pt idx="1269">
                  <c:v>406</c:v>
                </c:pt>
                <c:pt idx="1270">
                  <c:v>372</c:v>
                </c:pt>
                <c:pt idx="1271">
                  <c:v>377</c:v>
                </c:pt>
                <c:pt idx="1272">
                  <c:v>385</c:v>
                </c:pt>
                <c:pt idx="1273">
                  <c:v>361</c:v>
                </c:pt>
                <c:pt idx="1274">
                  <c:v>381</c:v>
                </c:pt>
                <c:pt idx="1275">
                  <c:v>382</c:v>
                </c:pt>
                <c:pt idx="1276">
                  <c:v>329</c:v>
                </c:pt>
                <c:pt idx="1277">
                  <c:v>392</c:v>
                </c:pt>
                <c:pt idx="1278">
                  <c:v>377</c:v>
                </c:pt>
                <c:pt idx="1279">
                  <c:v>362</c:v>
                </c:pt>
                <c:pt idx="1280">
                  <c:v>292</c:v>
                </c:pt>
                <c:pt idx="1281">
                  <c:v>323</c:v>
                </c:pt>
                <c:pt idx="1282">
                  <c:v>343</c:v>
                </c:pt>
                <c:pt idx="1283">
                  <c:v>373</c:v>
                </c:pt>
                <c:pt idx="1284">
                  <c:v>371</c:v>
                </c:pt>
                <c:pt idx="1285">
                  <c:v>328</c:v>
                </c:pt>
                <c:pt idx="1286">
                  <c:v>323</c:v>
                </c:pt>
                <c:pt idx="1287">
                  <c:v>364</c:v>
                </c:pt>
                <c:pt idx="1288">
                  <c:v>336</c:v>
                </c:pt>
                <c:pt idx="1289">
                  <c:v>324</c:v>
                </c:pt>
                <c:pt idx="1290">
                  <c:v>353</c:v>
                </c:pt>
                <c:pt idx="1291">
                  <c:v>307</c:v>
                </c:pt>
                <c:pt idx="1292">
                  <c:v>366</c:v>
                </c:pt>
                <c:pt idx="1293">
                  <c:v>324</c:v>
                </c:pt>
                <c:pt idx="1294">
                  <c:v>387</c:v>
                </c:pt>
                <c:pt idx="1295">
                  <c:v>350</c:v>
                </c:pt>
                <c:pt idx="1296">
                  <c:v>339</c:v>
                </c:pt>
                <c:pt idx="1297">
                  <c:v>388</c:v>
                </c:pt>
                <c:pt idx="1298">
                  <c:v>381</c:v>
                </c:pt>
                <c:pt idx="1299">
                  <c:v>437</c:v>
                </c:pt>
                <c:pt idx="1300">
                  <c:v>359</c:v>
                </c:pt>
                <c:pt idx="1301">
                  <c:v>393</c:v>
                </c:pt>
                <c:pt idx="1302">
                  <c:v>370</c:v>
                </c:pt>
                <c:pt idx="1303">
                  <c:v>355</c:v>
                </c:pt>
                <c:pt idx="1304">
                  <c:v>363</c:v>
                </c:pt>
                <c:pt idx="1305">
                  <c:v>336</c:v>
                </c:pt>
                <c:pt idx="1306">
                  <c:v>351</c:v>
                </c:pt>
                <c:pt idx="1307">
                  <c:v>360</c:v>
                </c:pt>
                <c:pt idx="1308">
                  <c:v>364</c:v>
                </c:pt>
                <c:pt idx="1309">
                  <c:v>329</c:v>
                </c:pt>
                <c:pt idx="1310">
                  <c:v>376</c:v>
                </c:pt>
                <c:pt idx="1311">
                  <c:v>348</c:v>
                </c:pt>
                <c:pt idx="1312">
                  <c:v>352</c:v>
                </c:pt>
                <c:pt idx="1313">
                  <c:v>358</c:v>
                </c:pt>
                <c:pt idx="1314">
                  <c:v>349</c:v>
                </c:pt>
                <c:pt idx="1315">
                  <c:v>340</c:v>
                </c:pt>
                <c:pt idx="1316">
                  <c:v>301</c:v>
                </c:pt>
                <c:pt idx="1317">
                  <c:v>289</c:v>
                </c:pt>
                <c:pt idx="1318">
                  <c:v>303</c:v>
                </c:pt>
                <c:pt idx="1319">
                  <c:v>319</c:v>
                </c:pt>
                <c:pt idx="1320">
                  <c:v>313</c:v>
                </c:pt>
                <c:pt idx="1321">
                  <c:v>269</c:v>
                </c:pt>
                <c:pt idx="1322">
                  <c:v>295</c:v>
                </c:pt>
                <c:pt idx="1323">
                  <c:v>301</c:v>
                </c:pt>
                <c:pt idx="1324">
                  <c:v>262</c:v>
                </c:pt>
                <c:pt idx="1325">
                  <c:v>279</c:v>
                </c:pt>
                <c:pt idx="1326">
                  <c:v>253</c:v>
                </c:pt>
                <c:pt idx="1327">
                  <c:v>245</c:v>
                </c:pt>
                <c:pt idx="1328">
                  <c:v>242</c:v>
                </c:pt>
                <c:pt idx="1329">
                  <c:v>262</c:v>
                </c:pt>
                <c:pt idx="1330">
                  <c:v>245</c:v>
                </c:pt>
                <c:pt idx="1331">
                  <c:v>278</c:v>
                </c:pt>
                <c:pt idx="1332">
                  <c:v>275</c:v>
                </c:pt>
                <c:pt idx="1333">
                  <c:v>250</c:v>
                </c:pt>
                <c:pt idx="1334">
                  <c:v>233</c:v>
                </c:pt>
                <c:pt idx="1335">
                  <c:v>239</c:v>
                </c:pt>
                <c:pt idx="1336">
                  <c:v>245</c:v>
                </c:pt>
                <c:pt idx="1337">
                  <c:v>252</c:v>
                </c:pt>
                <c:pt idx="1338">
                  <c:v>199</c:v>
                </c:pt>
                <c:pt idx="1339">
                  <c:v>234</c:v>
                </c:pt>
                <c:pt idx="1340">
                  <c:v>236</c:v>
                </c:pt>
                <c:pt idx="1341">
                  <c:v>259</c:v>
                </c:pt>
                <c:pt idx="1342">
                  <c:v>256</c:v>
                </c:pt>
                <c:pt idx="1343">
                  <c:v>223</c:v>
                </c:pt>
                <c:pt idx="1344">
                  <c:v>250</c:v>
                </c:pt>
                <c:pt idx="1345">
                  <c:v>229</c:v>
                </c:pt>
                <c:pt idx="1346">
                  <c:v>255</c:v>
                </c:pt>
                <c:pt idx="1347">
                  <c:v>277</c:v>
                </c:pt>
                <c:pt idx="1348">
                  <c:v>249</c:v>
                </c:pt>
                <c:pt idx="1349">
                  <c:v>236</c:v>
                </c:pt>
                <c:pt idx="1350">
                  <c:v>247</c:v>
                </c:pt>
                <c:pt idx="1351">
                  <c:v>239</c:v>
                </c:pt>
                <c:pt idx="1352">
                  <c:v>203</c:v>
                </c:pt>
                <c:pt idx="1353">
                  <c:v>277</c:v>
                </c:pt>
                <c:pt idx="1354">
                  <c:v>226</c:v>
                </c:pt>
                <c:pt idx="1355">
                  <c:v>252</c:v>
                </c:pt>
                <c:pt idx="1356">
                  <c:v>252</c:v>
                </c:pt>
                <c:pt idx="1357">
                  <c:v>201</c:v>
                </c:pt>
                <c:pt idx="1358">
                  <c:v>228</c:v>
                </c:pt>
                <c:pt idx="1359">
                  <c:v>217</c:v>
                </c:pt>
                <c:pt idx="1360">
                  <c:v>202</c:v>
                </c:pt>
                <c:pt idx="1361">
                  <c:v>237</c:v>
                </c:pt>
                <c:pt idx="1362">
                  <c:v>217</c:v>
                </c:pt>
                <c:pt idx="1363">
                  <c:v>203</c:v>
                </c:pt>
                <c:pt idx="1364">
                  <c:v>202</c:v>
                </c:pt>
                <c:pt idx="1365">
                  <c:v>196</c:v>
                </c:pt>
                <c:pt idx="1366">
                  <c:v>225</c:v>
                </c:pt>
                <c:pt idx="1367">
                  <c:v>196</c:v>
                </c:pt>
                <c:pt idx="1368">
                  <c:v>215</c:v>
                </c:pt>
                <c:pt idx="1369">
                  <c:v>200</c:v>
                </c:pt>
                <c:pt idx="1370">
                  <c:v>203</c:v>
                </c:pt>
                <c:pt idx="1371">
                  <c:v>186</c:v>
                </c:pt>
                <c:pt idx="1372">
                  <c:v>175</c:v>
                </c:pt>
                <c:pt idx="1373">
                  <c:v>207</c:v>
                </c:pt>
                <c:pt idx="1374">
                  <c:v>216</c:v>
                </c:pt>
                <c:pt idx="1375">
                  <c:v>165</c:v>
                </c:pt>
                <c:pt idx="1376">
                  <c:v>181</c:v>
                </c:pt>
                <c:pt idx="1377">
                  <c:v>166</c:v>
                </c:pt>
                <c:pt idx="1378">
                  <c:v>185</c:v>
                </c:pt>
                <c:pt idx="1379">
                  <c:v>169</c:v>
                </c:pt>
                <c:pt idx="1380">
                  <c:v>173</c:v>
                </c:pt>
                <c:pt idx="1381">
                  <c:v>115</c:v>
                </c:pt>
                <c:pt idx="1382">
                  <c:v>162</c:v>
                </c:pt>
                <c:pt idx="1383">
                  <c:v>138</c:v>
                </c:pt>
                <c:pt idx="1384">
                  <c:v>157</c:v>
                </c:pt>
                <c:pt idx="1385">
                  <c:v>162</c:v>
                </c:pt>
                <c:pt idx="1386">
                  <c:v>149</c:v>
                </c:pt>
                <c:pt idx="1387">
                  <c:v>138</c:v>
                </c:pt>
                <c:pt idx="1388">
                  <c:v>146</c:v>
                </c:pt>
                <c:pt idx="1389">
                  <c:v>141</c:v>
                </c:pt>
                <c:pt idx="1390">
                  <c:v>130</c:v>
                </c:pt>
                <c:pt idx="1391">
                  <c:v>149</c:v>
                </c:pt>
                <c:pt idx="1392">
                  <c:v>137</c:v>
                </c:pt>
                <c:pt idx="1393">
                  <c:v>141</c:v>
                </c:pt>
                <c:pt idx="1394">
                  <c:v>132</c:v>
                </c:pt>
                <c:pt idx="1395">
                  <c:v>138</c:v>
                </c:pt>
                <c:pt idx="1396">
                  <c:v>138</c:v>
                </c:pt>
                <c:pt idx="1397">
                  <c:v>128</c:v>
                </c:pt>
                <c:pt idx="1398">
                  <c:v>128</c:v>
                </c:pt>
                <c:pt idx="1399">
                  <c:v>83</c:v>
                </c:pt>
                <c:pt idx="1400">
                  <c:v>113</c:v>
                </c:pt>
                <c:pt idx="1401">
                  <c:v>97</c:v>
                </c:pt>
                <c:pt idx="1402">
                  <c:v>123</c:v>
                </c:pt>
                <c:pt idx="1403">
                  <c:v>122</c:v>
                </c:pt>
                <c:pt idx="1404">
                  <c:v>108</c:v>
                </c:pt>
                <c:pt idx="1405">
                  <c:v>109</c:v>
                </c:pt>
                <c:pt idx="1406">
                  <c:v>86</c:v>
                </c:pt>
                <c:pt idx="1407">
                  <c:v>120</c:v>
                </c:pt>
                <c:pt idx="1408">
                  <c:v>105</c:v>
                </c:pt>
                <c:pt idx="1409">
                  <c:v>106</c:v>
                </c:pt>
                <c:pt idx="1410">
                  <c:v>115</c:v>
                </c:pt>
                <c:pt idx="1411">
                  <c:v>126</c:v>
                </c:pt>
                <c:pt idx="1412">
                  <c:v>111</c:v>
                </c:pt>
                <c:pt idx="1413">
                  <c:v>115</c:v>
                </c:pt>
                <c:pt idx="1414">
                  <c:v>101</c:v>
                </c:pt>
                <c:pt idx="1415">
                  <c:v>95</c:v>
                </c:pt>
                <c:pt idx="1416">
                  <c:v>69</c:v>
                </c:pt>
                <c:pt idx="1417">
                  <c:v>101</c:v>
                </c:pt>
                <c:pt idx="1418">
                  <c:v>92</c:v>
                </c:pt>
                <c:pt idx="1419">
                  <c:v>100</c:v>
                </c:pt>
                <c:pt idx="1420">
                  <c:v>114</c:v>
                </c:pt>
                <c:pt idx="1421">
                  <c:v>65</c:v>
                </c:pt>
                <c:pt idx="1422">
                  <c:v>81</c:v>
                </c:pt>
                <c:pt idx="1423">
                  <c:v>95</c:v>
                </c:pt>
                <c:pt idx="1424">
                  <c:v>84</c:v>
                </c:pt>
                <c:pt idx="1425">
                  <c:v>102</c:v>
                </c:pt>
                <c:pt idx="1426">
                  <c:v>94</c:v>
                </c:pt>
                <c:pt idx="1427">
                  <c:v>95</c:v>
                </c:pt>
                <c:pt idx="1428">
                  <c:v>128</c:v>
                </c:pt>
                <c:pt idx="1429">
                  <c:v>100</c:v>
                </c:pt>
                <c:pt idx="1430">
                  <c:v>114</c:v>
                </c:pt>
                <c:pt idx="1431">
                  <c:v>110</c:v>
                </c:pt>
                <c:pt idx="1432">
                  <c:v>118</c:v>
                </c:pt>
                <c:pt idx="1433">
                  <c:v>117</c:v>
                </c:pt>
                <c:pt idx="1434">
                  <c:v>115</c:v>
                </c:pt>
                <c:pt idx="1435">
                  <c:v>109</c:v>
                </c:pt>
                <c:pt idx="1436">
                  <c:v>99</c:v>
                </c:pt>
                <c:pt idx="1437">
                  <c:v>109</c:v>
                </c:pt>
                <c:pt idx="1438">
                  <c:v>119</c:v>
                </c:pt>
                <c:pt idx="1439">
                  <c:v>102</c:v>
                </c:pt>
                <c:pt idx="1440">
                  <c:v>112</c:v>
                </c:pt>
                <c:pt idx="1441">
                  <c:v>101</c:v>
                </c:pt>
                <c:pt idx="1442">
                  <c:v>101</c:v>
                </c:pt>
                <c:pt idx="1443">
                  <c:v>104</c:v>
                </c:pt>
                <c:pt idx="1444">
                  <c:v>116</c:v>
                </c:pt>
                <c:pt idx="1445">
                  <c:v>113</c:v>
                </c:pt>
                <c:pt idx="1446">
                  <c:v>115</c:v>
                </c:pt>
                <c:pt idx="1447">
                  <c:v>119</c:v>
                </c:pt>
                <c:pt idx="1448">
                  <c:v>87</c:v>
                </c:pt>
                <c:pt idx="1449">
                  <c:v>122</c:v>
                </c:pt>
                <c:pt idx="1450">
                  <c:v>127</c:v>
                </c:pt>
                <c:pt idx="1451">
                  <c:v>109</c:v>
                </c:pt>
                <c:pt idx="1452">
                  <c:v>71</c:v>
                </c:pt>
                <c:pt idx="1453">
                  <c:v>123</c:v>
                </c:pt>
                <c:pt idx="1454">
                  <c:v>95</c:v>
                </c:pt>
                <c:pt idx="1455">
                  <c:v>109</c:v>
                </c:pt>
                <c:pt idx="1456">
                  <c:v>117</c:v>
                </c:pt>
                <c:pt idx="1457">
                  <c:v>110</c:v>
                </c:pt>
                <c:pt idx="1458">
                  <c:v>81</c:v>
                </c:pt>
                <c:pt idx="1459">
                  <c:v>99</c:v>
                </c:pt>
                <c:pt idx="1460">
                  <c:v>114</c:v>
                </c:pt>
                <c:pt idx="1461">
                  <c:v>113</c:v>
                </c:pt>
                <c:pt idx="1462">
                  <c:v>88</c:v>
                </c:pt>
                <c:pt idx="1463">
                  <c:v>85</c:v>
                </c:pt>
                <c:pt idx="1464">
                  <c:v>87</c:v>
                </c:pt>
                <c:pt idx="1465">
                  <c:v>90</c:v>
                </c:pt>
                <c:pt idx="1466">
                  <c:v>96</c:v>
                </c:pt>
                <c:pt idx="1467">
                  <c:v>106</c:v>
                </c:pt>
                <c:pt idx="1468">
                  <c:v>86</c:v>
                </c:pt>
                <c:pt idx="1469">
                  <c:v>71</c:v>
                </c:pt>
                <c:pt idx="1470">
                  <c:v>72</c:v>
                </c:pt>
                <c:pt idx="1471">
                  <c:v>91</c:v>
                </c:pt>
                <c:pt idx="1472">
                  <c:v>74</c:v>
                </c:pt>
                <c:pt idx="1473">
                  <c:v>86</c:v>
                </c:pt>
                <c:pt idx="1474">
                  <c:v>70</c:v>
                </c:pt>
                <c:pt idx="1475">
                  <c:v>65</c:v>
                </c:pt>
                <c:pt idx="1476">
                  <c:v>87</c:v>
                </c:pt>
                <c:pt idx="1477">
                  <c:v>71</c:v>
                </c:pt>
                <c:pt idx="1478">
                  <c:v>84</c:v>
                </c:pt>
                <c:pt idx="1479">
                  <c:v>78</c:v>
                </c:pt>
                <c:pt idx="1480">
                  <c:v>69</c:v>
                </c:pt>
                <c:pt idx="1481">
                  <c:v>62</c:v>
                </c:pt>
                <c:pt idx="1482">
                  <c:v>30</c:v>
                </c:pt>
                <c:pt idx="1483">
                  <c:v>58</c:v>
                </c:pt>
                <c:pt idx="1484">
                  <c:v>15</c:v>
                </c:pt>
                <c:pt idx="1485">
                  <c:v>65</c:v>
                </c:pt>
                <c:pt idx="1486">
                  <c:v>60</c:v>
                </c:pt>
                <c:pt idx="1487">
                  <c:v>61</c:v>
                </c:pt>
                <c:pt idx="1488">
                  <c:v>77</c:v>
                </c:pt>
                <c:pt idx="1489">
                  <c:v>51</c:v>
                </c:pt>
                <c:pt idx="1490">
                  <c:v>55</c:v>
                </c:pt>
                <c:pt idx="1491">
                  <c:v>67</c:v>
                </c:pt>
                <c:pt idx="1492">
                  <c:v>66</c:v>
                </c:pt>
                <c:pt idx="1493">
                  <c:v>53</c:v>
                </c:pt>
                <c:pt idx="1494">
                  <c:v>70</c:v>
                </c:pt>
                <c:pt idx="1495">
                  <c:v>63</c:v>
                </c:pt>
                <c:pt idx="1496">
                  <c:v>58</c:v>
                </c:pt>
                <c:pt idx="1497">
                  <c:v>53</c:v>
                </c:pt>
                <c:pt idx="1498">
                  <c:v>72</c:v>
                </c:pt>
                <c:pt idx="1499">
                  <c:v>56</c:v>
                </c:pt>
                <c:pt idx="1500">
                  <c:v>68</c:v>
                </c:pt>
                <c:pt idx="1501">
                  <c:v>56</c:v>
                </c:pt>
                <c:pt idx="1502">
                  <c:v>56</c:v>
                </c:pt>
                <c:pt idx="1503">
                  <c:v>54</c:v>
                </c:pt>
                <c:pt idx="1504">
                  <c:v>51</c:v>
                </c:pt>
                <c:pt idx="1505">
                  <c:v>54</c:v>
                </c:pt>
                <c:pt idx="1506">
                  <c:v>68</c:v>
                </c:pt>
                <c:pt idx="1507">
                  <c:v>52</c:v>
                </c:pt>
                <c:pt idx="1508">
                  <c:v>63</c:v>
                </c:pt>
                <c:pt idx="1509">
                  <c:v>64</c:v>
                </c:pt>
                <c:pt idx="1510">
                  <c:v>45</c:v>
                </c:pt>
                <c:pt idx="1511">
                  <c:v>51</c:v>
                </c:pt>
                <c:pt idx="1512">
                  <c:v>54</c:v>
                </c:pt>
                <c:pt idx="1513">
                  <c:v>45</c:v>
                </c:pt>
                <c:pt idx="1514">
                  <c:v>60</c:v>
                </c:pt>
                <c:pt idx="1515">
                  <c:v>54</c:v>
                </c:pt>
                <c:pt idx="1516">
                  <c:v>53</c:v>
                </c:pt>
                <c:pt idx="1517">
                  <c:v>44</c:v>
                </c:pt>
                <c:pt idx="1518">
                  <c:v>65</c:v>
                </c:pt>
                <c:pt idx="1519">
                  <c:v>63</c:v>
                </c:pt>
                <c:pt idx="1520">
                  <c:v>52</c:v>
                </c:pt>
                <c:pt idx="1521">
                  <c:v>58</c:v>
                </c:pt>
                <c:pt idx="1522">
                  <c:v>52</c:v>
                </c:pt>
                <c:pt idx="1523">
                  <c:v>50</c:v>
                </c:pt>
                <c:pt idx="1524">
                  <c:v>53</c:v>
                </c:pt>
                <c:pt idx="1525">
                  <c:v>21</c:v>
                </c:pt>
                <c:pt idx="1526">
                  <c:v>52</c:v>
                </c:pt>
                <c:pt idx="1527">
                  <c:v>61</c:v>
                </c:pt>
                <c:pt idx="1528">
                  <c:v>45</c:v>
                </c:pt>
                <c:pt idx="1529">
                  <c:v>44</c:v>
                </c:pt>
                <c:pt idx="1530">
                  <c:v>26</c:v>
                </c:pt>
                <c:pt idx="1531">
                  <c:v>49</c:v>
                </c:pt>
                <c:pt idx="1532">
                  <c:v>46</c:v>
                </c:pt>
                <c:pt idx="1533">
                  <c:v>54</c:v>
                </c:pt>
                <c:pt idx="1534">
                  <c:v>44</c:v>
                </c:pt>
                <c:pt idx="1535">
                  <c:v>43</c:v>
                </c:pt>
                <c:pt idx="1536">
                  <c:v>46</c:v>
                </c:pt>
                <c:pt idx="1537">
                  <c:v>48</c:v>
                </c:pt>
                <c:pt idx="1538">
                  <c:v>38</c:v>
                </c:pt>
                <c:pt idx="1539">
                  <c:v>42</c:v>
                </c:pt>
                <c:pt idx="1540">
                  <c:v>40</c:v>
                </c:pt>
                <c:pt idx="1541">
                  <c:v>56</c:v>
                </c:pt>
                <c:pt idx="1542">
                  <c:v>43</c:v>
                </c:pt>
                <c:pt idx="1543">
                  <c:v>52</c:v>
                </c:pt>
                <c:pt idx="1544">
                  <c:v>52</c:v>
                </c:pt>
                <c:pt idx="1545">
                  <c:v>41</c:v>
                </c:pt>
                <c:pt idx="1546">
                  <c:v>39</c:v>
                </c:pt>
                <c:pt idx="1547">
                  <c:v>53</c:v>
                </c:pt>
                <c:pt idx="1548">
                  <c:v>51</c:v>
                </c:pt>
                <c:pt idx="1549">
                  <c:v>52</c:v>
                </c:pt>
                <c:pt idx="1550">
                  <c:v>47</c:v>
                </c:pt>
                <c:pt idx="1551">
                  <c:v>46</c:v>
                </c:pt>
                <c:pt idx="1552">
                  <c:v>38</c:v>
                </c:pt>
                <c:pt idx="1553">
                  <c:v>55</c:v>
                </c:pt>
                <c:pt idx="1554">
                  <c:v>45</c:v>
                </c:pt>
                <c:pt idx="1555">
                  <c:v>47</c:v>
                </c:pt>
                <c:pt idx="1556">
                  <c:v>48</c:v>
                </c:pt>
                <c:pt idx="1557">
                  <c:v>48</c:v>
                </c:pt>
                <c:pt idx="1558">
                  <c:v>39</c:v>
                </c:pt>
                <c:pt idx="1559">
                  <c:v>50</c:v>
                </c:pt>
                <c:pt idx="1560">
                  <c:v>48</c:v>
                </c:pt>
                <c:pt idx="1561">
                  <c:v>52</c:v>
                </c:pt>
                <c:pt idx="1562">
                  <c:v>51</c:v>
                </c:pt>
                <c:pt idx="1563">
                  <c:v>42</c:v>
                </c:pt>
                <c:pt idx="1564">
                  <c:v>45</c:v>
                </c:pt>
                <c:pt idx="1565">
                  <c:v>55</c:v>
                </c:pt>
                <c:pt idx="1566">
                  <c:v>44</c:v>
                </c:pt>
                <c:pt idx="1567">
                  <c:v>25</c:v>
                </c:pt>
                <c:pt idx="1568">
                  <c:v>61</c:v>
                </c:pt>
                <c:pt idx="1569">
                  <c:v>58</c:v>
                </c:pt>
                <c:pt idx="1570">
                  <c:v>62</c:v>
                </c:pt>
                <c:pt idx="1571">
                  <c:v>52</c:v>
                </c:pt>
                <c:pt idx="1572">
                  <c:v>42</c:v>
                </c:pt>
                <c:pt idx="1573">
                  <c:v>42</c:v>
                </c:pt>
                <c:pt idx="1574">
                  <c:v>53</c:v>
                </c:pt>
                <c:pt idx="1575">
                  <c:v>50</c:v>
                </c:pt>
                <c:pt idx="1576">
                  <c:v>48</c:v>
                </c:pt>
                <c:pt idx="1577">
                  <c:v>55</c:v>
                </c:pt>
                <c:pt idx="1578">
                  <c:v>33</c:v>
                </c:pt>
                <c:pt idx="1579">
                  <c:v>39</c:v>
                </c:pt>
                <c:pt idx="1580">
                  <c:v>54</c:v>
                </c:pt>
                <c:pt idx="1581">
                  <c:v>17</c:v>
                </c:pt>
                <c:pt idx="1582">
                  <c:v>38</c:v>
                </c:pt>
                <c:pt idx="1583">
                  <c:v>51</c:v>
                </c:pt>
                <c:pt idx="1584">
                  <c:v>47</c:v>
                </c:pt>
                <c:pt idx="1585">
                  <c:v>46</c:v>
                </c:pt>
                <c:pt idx="1586">
                  <c:v>36</c:v>
                </c:pt>
                <c:pt idx="1587">
                  <c:v>39</c:v>
                </c:pt>
                <c:pt idx="1588">
                  <c:v>45</c:v>
                </c:pt>
                <c:pt idx="1589">
                  <c:v>39</c:v>
                </c:pt>
                <c:pt idx="1590">
                  <c:v>22</c:v>
                </c:pt>
                <c:pt idx="1591">
                  <c:v>35</c:v>
                </c:pt>
                <c:pt idx="1592">
                  <c:v>48</c:v>
                </c:pt>
                <c:pt idx="1593">
                  <c:v>33</c:v>
                </c:pt>
                <c:pt idx="1594">
                  <c:v>32</c:v>
                </c:pt>
                <c:pt idx="1595">
                  <c:v>30</c:v>
                </c:pt>
                <c:pt idx="1596">
                  <c:v>35</c:v>
                </c:pt>
                <c:pt idx="1597">
                  <c:v>20</c:v>
                </c:pt>
                <c:pt idx="1598">
                  <c:v>9</c:v>
                </c:pt>
                <c:pt idx="1599">
                  <c:v>44</c:v>
                </c:pt>
                <c:pt idx="1600">
                  <c:v>41</c:v>
                </c:pt>
                <c:pt idx="1601">
                  <c:v>-1</c:v>
                </c:pt>
                <c:pt idx="1602">
                  <c:v>46</c:v>
                </c:pt>
                <c:pt idx="1603">
                  <c:v>29</c:v>
                </c:pt>
                <c:pt idx="1604">
                  <c:v>39</c:v>
                </c:pt>
                <c:pt idx="1605">
                  <c:v>30</c:v>
                </c:pt>
                <c:pt idx="1606">
                  <c:v>40</c:v>
                </c:pt>
                <c:pt idx="1607">
                  <c:v>21</c:v>
                </c:pt>
                <c:pt idx="1608">
                  <c:v>30</c:v>
                </c:pt>
                <c:pt idx="1609">
                  <c:v>34</c:v>
                </c:pt>
                <c:pt idx="1610">
                  <c:v>31</c:v>
                </c:pt>
                <c:pt idx="1611">
                  <c:v>36</c:v>
                </c:pt>
                <c:pt idx="1612">
                  <c:v>38</c:v>
                </c:pt>
                <c:pt idx="1613">
                  <c:v>23</c:v>
                </c:pt>
                <c:pt idx="1614">
                  <c:v>34</c:v>
                </c:pt>
                <c:pt idx="1615">
                  <c:v>24</c:v>
                </c:pt>
                <c:pt idx="1616">
                  <c:v>21</c:v>
                </c:pt>
                <c:pt idx="1617">
                  <c:v>28</c:v>
                </c:pt>
                <c:pt idx="1618">
                  <c:v>24</c:v>
                </c:pt>
                <c:pt idx="1619">
                  <c:v>5</c:v>
                </c:pt>
                <c:pt idx="1620">
                  <c:v>-7</c:v>
                </c:pt>
                <c:pt idx="1621">
                  <c:v>22</c:v>
                </c:pt>
                <c:pt idx="1622">
                  <c:v>18</c:v>
                </c:pt>
                <c:pt idx="1623">
                  <c:v>30</c:v>
                </c:pt>
                <c:pt idx="1624">
                  <c:v>33</c:v>
                </c:pt>
                <c:pt idx="1625">
                  <c:v>29</c:v>
                </c:pt>
                <c:pt idx="1626">
                  <c:v>27</c:v>
                </c:pt>
                <c:pt idx="1627">
                  <c:v>22</c:v>
                </c:pt>
                <c:pt idx="1628">
                  <c:v>25</c:v>
                </c:pt>
                <c:pt idx="1629">
                  <c:v>23</c:v>
                </c:pt>
                <c:pt idx="1630">
                  <c:v>25</c:v>
                </c:pt>
                <c:pt idx="1631">
                  <c:v>28</c:v>
                </c:pt>
                <c:pt idx="1632">
                  <c:v>32</c:v>
                </c:pt>
                <c:pt idx="1633">
                  <c:v>-5</c:v>
                </c:pt>
                <c:pt idx="1634">
                  <c:v>21</c:v>
                </c:pt>
                <c:pt idx="1635">
                  <c:v>36</c:v>
                </c:pt>
                <c:pt idx="1636">
                  <c:v>25</c:v>
                </c:pt>
                <c:pt idx="1637">
                  <c:v>-3</c:v>
                </c:pt>
                <c:pt idx="1638">
                  <c:v>24</c:v>
                </c:pt>
                <c:pt idx="1639">
                  <c:v>24</c:v>
                </c:pt>
                <c:pt idx="1640">
                  <c:v>18</c:v>
                </c:pt>
                <c:pt idx="1641">
                  <c:v>24</c:v>
                </c:pt>
                <c:pt idx="1642">
                  <c:v>25</c:v>
                </c:pt>
                <c:pt idx="1643">
                  <c:v>25</c:v>
                </c:pt>
                <c:pt idx="1644">
                  <c:v>24</c:v>
                </c:pt>
                <c:pt idx="1645">
                  <c:v>18</c:v>
                </c:pt>
                <c:pt idx="1646">
                  <c:v>28</c:v>
                </c:pt>
                <c:pt idx="1647">
                  <c:v>24</c:v>
                </c:pt>
                <c:pt idx="1648">
                  <c:v>30</c:v>
                </c:pt>
                <c:pt idx="1649">
                  <c:v>30</c:v>
                </c:pt>
                <c:pt idx="1650">
                  <c:v>27</c:v>
                </c:pt>
                <c:pt idx="1651">
                  <c:v>20</c:v>
                </c:pt>
                <c:pt idx="1652">
                  <c:v>22</c:v>
                </c:pt>
                <c:pt idx="1653">
                  <c:v>27</c:v>
                </c:pt>
                <c:pt idx="1654">
                  <c:v>27</c:v>
                </c:pt>
                <c:pt idx="1655">
                  <c:v>-11</c:v>
                </c:pt>
                <c:pt idx="1656">
                  <c:v>32</c:v>
                </c:pt>
                <c:pt idx="1657">
                  <c:v>-6</c:v>
                </c:pt>
                <c:pt idx="1658">
                  <c:v>23</c:v>
                </c:pt>
                <c:pt idx="1659">
                  <c:v>32</c:v>
                </c:pt>
                <c:pt idx="1660">
                  <c:v>33</c:v>
                </c:pt>
                <c:pt idx="1661">
                  <c:v>24</c:v>
                </c:pt>
                <c:pt idx="1662">
                  <c:v>26</c:v>
                </c:pt>
                <c:pt idx="1663">
                  <c:v>-12</c:v>
                </c:pt>
                <c:pt idx="1664">
                  <c:v>23</c:v>
                </c:pt>
                <c:pt idx="1665">
                  <c:v>23</c:v>
                </c:pt>
                <c:pt idx="1666">
                  <c:v>29</c:v>
                </c:pt>
                <c:pt idx="1667">
                  <c:v>27</c:v>
                </c:pt>
                <c:pt idx="1668">
                  <c:v>17</c:v>
                </c:pt>
                <c:pt idx="1669">
                  <c:v>15</c:v>
                </c:pt>
                <c:pt idx="1670">
                  <c:v>28</c:v>
                </c:pt>
                <c:pt idx="1671">
                  <c:v>22</c:v>
                </c:pt>
                <c:pt idx="1672">
                  <c:v>27</c:v>
                </c:pt>
                <c:pt idx="1673">
                  <c:v>24</c:v>
                </c:pt>
                <c:pt idx="1674">
                  <c:v>17</c:v>
                </c:pt>
                <c:pt idx="1675">
                  <c:v>19</c:v>
                </c:pt>
                <c:pt idx="1676">
                  <c:v>21</c:v>
                </c:pt>
                <c:pt idx="1677">
                  <c:v>22</c:v>
                </c:pt>
                <c:pt idx="1678">
                  <c:v>18</c:v>
                </c:pt>
                <c:pt idx="1679">
                  <c:v>18</c:v>
                </c:pt>
                <c:pt idx="1680">
                  <c:v>14</c:v>
                </c:pt>
                <c:pt idx="1681">
                  <c:v>23</c:v>
                </c:pt>
                <c:pt idx="1682">
                  <c:v>21</c:v>
                </c:pt>
                <c:pt idx="1683">
                  <c:v>17</c:v>
                </c:pt>
                <c:pt idx="1684">
                  <c:v>13</c:v>
                </c:pt>
                <c:pt idx="1685">
                  <c:v>24</c:v>
                </c:pt>
                <c:pt idx="1686">
                  <c:v>15</c:v>
                </c:pt>
                <c:pt idx="1687">
                  <c:v>19</c:v>
                </c:pt>
                <c:pt idx="1688">
                  <c:v>11</c:v>
                </c:pt>
                <c:pt idx="1689">
                  <c:v>15</c:v>
                </c:pt>
                <c:pt idx="1690">
                  <c:v>24</c:v>
                </c:pt>
                <c:pt idx="1691">
                  <c:v>17</c:v>
                </c:pt>
                <c:pt idx="1692">
                  <c:v>18</c:v>
                </c:pt>
                <c:pt idx="1693">
                  <c:v>16</c:v>
                </c:pt>
                <c:pt idx="1694">
                  <c:v>14</c:v>
                </c:pt>
                <c:pt idx="1695">
                  <c:v>21</c:v>
                </c:pt>
                <c:pt idx="1696">
                  <c:v>12</c:v>
                </c:pt>
                <c:pt idx="1697">
                  <c:v>18</c:v>
                </c:pt>
                <c:pt idx="1698">
                  <c:v>-17</c:v>
                </c:pt>
                <c:pt idx="1699">
                  <c:v>12</c:v>
                </c:pt>
                <c:pt idx="1700">
                  <c:v>11</c:v>
                </c:pt>
                <c:pt idx="1701">
                  <c:v>20</c:v>
                </c:pt>
                <c:pt idx="1702">
                  <c:v>27</c:v>
                </c:pt>
                <c:pt idx="1703">
                  <c:v>10</c:v>
                </c:pt>
                <c:pt idx="1704">
                  <c:v>11</c:v>
                </c:pt>
                <c:pt idx="1705">
                  <c:v>12</c:v>
                </c:pt>
                <c:pt idx="1706">
                  <c:v>-10</c:v>
                </c:pt>
                <c:pt idx="1707">
                  <c:v>16</c:v>
                </c:pt>
                <c:pt idx="1708">
                  <c:v>21</c:v>
                </c:pt>
                <c:pt idx="1709">
                  <c:v>13</c:v>
                </c:pt>
                <c:pt idx="1710">
                  <c:v>10</c:v>
                </c:pt>
                <c:pt idx="1711">
                  <c:v>-18</c:v>
                </c:pt>
                <c:pt idx="1712">
                  <c:v>15</c:v>
                </c:pt>
                <c:pt idx="1713">
                  <c:v>14</c:v>
                </c:pt>
                <c:pt idx="1714">
                  <c:v>18</c:v>
                </c:pt>
                <c:pt idx="1715">
                  <c:v>15</c:v>
                </c:pt>
                <c:pt idx="1716">
                  <c:v>15</c:v>
                </c:pt>
                <c:pt idx="1717">
                  <c:v>-20</c:v>
                </c:pt>
                <c:pt idx="1718">
                  <c:v>17</c:v>
                </c:pt>
                <c:pt idx="1719">
                  <c:v>16</c:v>
                </c:pt>
                <c:pt idx="1720">
                  <c:v>18</c:v>
                </c:pt>
                <c:pt idx="1721">
                  <c:v>-47</c:v>
                </c:pt>
                <c:pt idx="1722">
                  <c:v>12</c:v>
                </c:pt>
                <c:pt idx="1723">
                  <c:v>15</c:v>
                </c:pt>
                <c:pt idx="1724">
                  <c:v>14</c:v>
                </c:pt>
                <c:pt idx="1725">
                  <c:v>23</c:v>
                </c:pt>
                <c:pt idx="1726">
                  <c:v>7</c:v>
                </c:pt>
                <c:pt idx="1727">
                  <c:v>14</c:v>
                </c:pt>
                <c:pt idx="1728">
                  <c:v>17</c:v>
                </c:pt>
                <c:pt idx="1729">
                  <c:v>12</c:v>
                </c:pt>
                <c:pt idx="1730">
                  <c:v>10</c:v>
                </c:pt>
                <c:pt idx="1731">
                  <c:v>11</c:v>
                </c:pt>
                <c:pt idx="1732">
                  <c:v>16</c:v>
                </c:pt>
                <c:pt idx="1733">
                  <c:v>15</c:v>
                </c:pt>
                <c:pt idx="1734">
                  <c:v>19</c:v>
                </c:pt>
                <c:pt idx="1735">
                  <c:v>10</c:v>
                </c:pt>
                <c:pt idx="1736">
                  <c:v>12</c:v>
                </c:pt>
                <c:pt idx="1737">
                  <c:v>8</c:v>
                </c:pt>
                <c:pt idx="1738">
                  <c:v>13</c:v>
                </c:pt>
                <c:pt idx="1739">
                  <c:v>-19</c:v>
                </c:pt>
                <c:pt idx="1740">
                  <c:v>9</c:v>
                </c:pt>
                <c:pt idx="1741">
                  <c:v>8</c:v>
                </c:pt>
                <c:pt idx="1742">
                  <c:v>8</c:v>
                </c:pt>
                <c:pt idx="1743">
                  <c:v>11</c:v>
                </c:pt>
                <c:pt idx="1744">
                  <c:v>10</c:v>
                </c:pt>
                <c:pt idx="1745">
                  <c:v>19</c:v>
                </c:pt>
                <c:pt idx="1746">
                  <c:v>5</c:v>
                </c:pt>
                <c:pt idx="1747">
                  <c:v>12</c:v>
                </c:pt>
                <c:pt idx="1748">
                  <c:v>9</c:v>
                </c:pt>
                <c:pt idx="1749">
                  <c:v>-21</c:v>
                </c:pt>
                <c:pt idx="1750">
                  <c:v>9</c:v>
                </c:pt>
                <c:pt idx="1751">
                  <c:v>9</c:v>
                </c:pt>
                <c:pt idx="1752">
                  <c:v>12</c:v>
                </c:pt>
                <c:pt idx="1753">
                  <c:v>12</c:v>
                </c:pt>
                <c:pt idx="1754">
                  <c:v>10</c:v>
                </c:pt>
                <c:pt idx="1755">
                  <c:v>8</c:v>
                </c:pt>
                <c:pt idx="1756">
                  <c:v>16</c:v>
                </c:pt>
                <c:pt idx="1757">
                  <c:v>7</c:v>
                </c:pt>
                <c:pt idx="1758">
                  <c:v>7</c:v>
                </c:pt>
                <c:pt idx="1759">
                  <c:v>8</c:v>
                </c:pt>
                <c:pt idx="1760">
                  <c:v>8</c:v>
                </c:pt>
                <c:pt idx="1761">
                  <c:v>-12</c:v>
                </c:pt>
                <c:pt idx="1762">
                  <c:v>-18</c:v>
                </c:pt>
                <c:pt idx="1763">
                  <c:v>13</c:v>
                </c:pt>
                <c:pt idx="1764">
                  <c:v>5</c:v>
                </c:pt>
                <c:pt idx="1765">
                  <c:v>7</c:v>
                </c:pt>
                <c:pt idx="1766">
                  <c:v>13</c:v>
                </c:pt>
                <c:pt idx="1767">
                  <c:v>15</c:v>
                </c:pt>
                <c:pt idx="1768">
                  <c:v>10</c:v>
                </c:pt>
                <c:pt idx="1769">
                  <c:v>6</c:v>
                </c:pt>
                <c:pt idx="1770">
                  <c:v>13</c:v>
                </c:pt>
                <c:pt idx="1771">
                  <c:v>17</c:v>
                </c:pt>
                <c:pt idx="1772">
                  <c:v>7</c:v>
                </c:pt>
                <c:pt idx="1773">
                  <c:v>9</c:v>
                </c:pt>
                <c:pt idx="1774">
                  <c:v>16</c:v>
                </c:pt>
                <c:pt idx="1775">
                  <c:v>-18</c:v>
                </c:pt>
                <c:pt idx="1776">
                  <c:v>10</c:v>
                </c:pt>
                <c:pt idx="1777">
                  <c:v>9</c:v>
                </c:pt>
                <c:pt idx="1778">
                  <c:v>8</c:v>
                </c:pt>
                <c:pt idx="1779">
                  <c:v>3</c:v>
                </c:pt>
                <c:pt idx="1780">
                  <c:v>9</c:v>
                </c:pt>
                <c:pt idx="1781">
                  <c:v>14</c:v>
                </c:pt>
                <c:pt idx="1782">
                  <c:v>9</c:v>
                </c:pt>
                <c:pt idx="1783">
                  <c:v>12</c:v>
                </c:pt>
                <c:pt idx="1784">
                  <c:v>12</c:v>
                </c:pt>
                <c:pt idx="1785">
                  <c:v>18</c:v>
                </c:pt>
                <c:pt idx="1786">
                  <c:v>13</c:v>
                </c:pt>
                <c:pt idx="1787">
                  <c:v>1</c:v>
                </c:pt>
                <c:pt idx="1788">
                  <c:v>15</c:v>
                </c:pt>
                <c:pt idx="1789">
                  <c:v>9</c:v>
                </c:pt>
                <c:pt idx="1790">
                  <c:v>9</c:v>
                </c:pt>
                <c:pt idx="1791">
                  <c:v>13</c:v>
                </c:pt>
                <c:pt idx="1792">
                  <c:v>5</c:v>
                </c:pt>
                <c:pt idx="1793">
                  <c:v>9</c:v>
                </c:pt>
                <c:pt idx="1794">
                  <c:v>6</c:v>
                </c:pt>
                <c:pt idx="1795">
                  <c:v>17</c:v>
                </c:pt>
                <c:pt idx="1796">
                  <c:v>9</c:v>
                </c:pt>
                <c:pt idx="1797">
                  <c:v>7</c:v>
                </c:pt>
                <c:pt idx="1798">
                  <c:v>-20</c:v>
                </c:pt>
                <c:pt idx="1799">
                  <c:v>10</c:v>
                </c:pt>
                <c:pt idx="1800">
                  <c:v>-22</c:v>
                </c:pt>
                <c:pt idx="1801">
                  <c:v>8</c:v>
                </c:pt>
                <c:pt idx="1802">
                  <c:v>11</c:v>
                </c:pt>
                <c:pt idx="1803">
                  <c:v>15</c:v>
                </c:pt>
                <c:pt idx="1804">
                  <c:v>6</c:v>
                </c:pt>
                <c:pt idx="1805">
                  <c:v>-22</c:v>
                </c:pt>
                <c:pt idx="1806">
                  <c:v>9</c:v>
                </c:pt>
                <c:pt idx="1807">
                  <c:v>12</c:v>
                </c:pt>
                <c:pt idx="1808">
                  <c:v>20</c:v>
                </c:pt>
                <c:pt idx="1809">
                  <c:v>8</c:v>
                </c:pt>
                <c:pt idx="1810">
                  <c:v>13</c:v>
                </c:pt>
                <c:pt idx="1811">
                  <c:v>4</c:v>
                </c:pt>
                <c:pt idx="1812">
                  <c:v>5</c:v>
                </c:pt>
                <c:pt idx="1813">
                  <c:v>7</c:v>
                </c:pt>
                <c:pt idx="1814">
                  <c:v>17</c:v>
                </c:pt>
                <c:pt idx="1815">
                  <c:v>7</c:v>
                </c:pt>
                <c:pt idx="1816">
                  <c:v>8</c:v>
                </c:pt>
                <c:pt idx="1817">
                  <c:v>10</c:v>
                </c:pt>
                <c:pt idx="1818">
                  <c:v>8</c:v>
                </c:pt>
                <c:pt idx="1819">
                  <c:v>10</c:v>
                </c:pt>
                <c:pt idx="1820">
                  <c:v>11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4</c:v>
                </c:pt>
                <c:pt idx="1825">
                  <c:v>12</c:v>
                </c:pt>
                <c:pt idx="1826">
                  <c:v>6</c:v>
                </c:pt>
                <c:pt idx="1827">
                  <c:v>9</c:v>
                </c:pt>
                <c:pt idx="1828">
                  <c:v>8</c:v>
                </c:pt>
                <c:pt idx="1829">
                  <c:v>6</c:v>
                </c:pt>
                <c:pt idx="1830">
                  <c:v>9</c:v>
                </c:pt>
                <c:pt idx="1831">
                  <c:v>-22</c:v>
                </c:pt>
                <c:pt idx="1832">
                  <c:v>7</c:v>
                </c:pt>
                <c:pt idx="1833">
                  <c:v>9</c:v>
                </c:pt>
                <c:pt idx="1834">
                  <c:v>7</c:v>
                </c:pt>
                <c:pt idx="1835">
                  <c:v>8</c:v>
                </c:pt>
                <c:pt idx="1836">
                  <c:v>-18</c:v>
                </c:pt>
                <c:pt idx="1837">
                  <c:v>5</c:v>
                </c:pt>
                <c:pt idx="1838">
                  <c:v>12</c:v>
                </c:pt>
                <c:pt idx="1839">
                  <c:v>4</c:v>
                </c:pt>
                <c:pt idx="1840">
                  <c:v>11</c:v>
                </c:pt>
                <c:pt idx="1841">
                  <c:v>11</c:v>
                </c:pt>
                <c:pt idx="1842">
                  <c:v>9</c:v>
                </c:pt>
                <c:pt idx="1843">
                  <c:v>5</c:v>
                </c:pt>
                <c:pt idx="1844">
                  <c:v>10</c:v>
                </c:pt>
                <c:pt idx="1845">
                  <c:v>4</c:v>
                </c:pt>
                <c:pt idx="1846">
                  <c:v>8</c:v>
                </c:pt>
                <c:pt idx="1847">
                  <c:v>8</c:v>
                </c:pt>
                <c:pt idx="1848">
                  <c:v>4</c:v>
                </c:pt>
                <c:pt idx="1849">
                  <c:v>5</c:v>
                </c:pt>
                <c:pt idx="1850">
                  <c:v>7</c:v>
                </c:pt>
                <c:pt idx="1851">
                  <c:v>15</c:v>
                </c:pt>
                <c:pt idx="1852">
                  <c:v>12</c:v>
                </c:pt>
                <c:pt idx="1853">
                  <c:v>3</c:v>
                </c:pt>
                <c:pt idx="1854">
                  <c:v>11</c:v>
                </c:pt>
                <c:pt idx="1855">
                  <c:v>3</c:v>
                </c:pt>
                <c:pt idx="1856">
                  <c:v>6</c:v>
                </c:pt>
                <c:pt idx="1857">
                  <c:v>9</c:v>
                </c:pt>
                <c:pt idx="1858">
                  <c:v>7</c:v>
                </c:pt>
                <c:pt idx="1859">
                  <c:v>6</c:v>
                </c:pt>
                <c:pt idx="1860">
                  <c:v>10</c:v>
                </c:pt>
                <c:pt idx="1861">
                  <c:v>6</c:v>
                </c:pt>
                <c:pt idx="1862">
                  <c:v>3</c:v>
                </c:pt>
                <c:pt idx="1863">
                  <c:v>3</c:v>
                </c:pt>
                <c:pt idx="1864">
                  <c:v>7</c:v>
                </c:pt>
                <c:pt idx="1865">
                  <c:v>11</c:v>
                </c:pt>
                <c:pt idx="1866">
                  <c:v>4</c:v>
                </c:pt>
                <c:pt idx="1867">
                  <c:v>-22</c:v>
                </c:pt>
                <c:pt idx="1868">
                  <c:v>7</c:v>
                </c:pt>
                <c:pt idx="1869">
                  <c:v>5</c:v>
                </c:pt>
                <c:pt idx="1870">
                  <c:v>6</c:v>
                </c:pt>
                <c:pt idx="1871">
                  <c:v>7</c:v>
                </c:pt>
                <c:pt idx="1872">
                  <c:v>15</c:v>
                </c:pt>
                <c:pt idx="1873">
                  <c:v>8</c:v>
                </c:pt>
                <c:pt idx="1874">
                  <c:v>-25</c:v>
                </c:pt>
                <c:pt idx="1875">
                  <c:v>6</c:v>
                </c:pt>
                <c:pt idx="1876">
                  <c:v>7</c:v>
                </c:pt>
                <c:pt idx="1877">
                  <c:v>3</c:v>
                </c:pt>
                <c:pt idx="1878">
                  <c:v>6</c:v>
                </c:pt>
                <c:pt idx="1879">
                  <c:v>7</c:v>
                </c:pt>
                <c:pt idx="1880">
                  <c:v>4</c:v>
                </c:pt>
                <c:pt idx="1881">
                  <c:v>9</c:v>
                </c:pt>
                <c:pt idx="1882">
                  <c:v>5</c:v>
                </c:pt>
                <c:pt idx="1883">
                  <c:v>8</c:v>
                </c:pt>
                <c:pt idx="1884">
                  <c:v>13</c:v>
                </c:pt>
                <c:pt idx="1885">
                  <c:v>6</c:v>
                </c:pt>
                <c:pt idx="1886">
                  <c:v>4</c:v>
                </c:pt>
                <c:pt idx="1887">
                  <c:v>-25</c:v>
                </c:pt>
                <c:pt idx="1888">
                  <c:v>8</c:v>
                </c:pt>
                <c:pt idx="1889">
                  <c:v>7</c:v>
                </c:pt>
                <c:pt idx="1890">
                  <c:v>4</c:v>
                </c:pt>
                <c:pt idx="1891">
                  <c:v>4</c:v>
                </c:pt>
                <c:pt idx="1892">
                  <c:v>5</c:v>
                </c:pt>
                <c:pt idx="1893">
                  <c:v>6</c:v>
                </c:pt>
                <c:pt idx="1894">
                  <c:v>5</c:v>
                </c:pt>
                <c:pt idx="1895">
                  <c:v>12</c:v>
                </c:pt>
                <c:pt idx="1896">
                  <c:v>7</c:v>
                </c:pt>
                <c:pt idx="1897">
                  <c:v>9</c:v>
                </c:pt>
                <c:pt idx="1898">
                  <c:v>8</c:v>
                </c:pt>
                <c:pt idx="1899">
                  <c:v>5</c:v>
                </c:pt>
                <c:pt idx="1900">
                  <c:v>7</c:v>
                </c:pt>
                <c:pt idx="1901">
                  <c:v>3</c:v>
                </c:pt>
                <c:pt idx="1902">
                  <c:v>6</c:v>
                </c:pt>
                <c:pt idx="1903">
                  <c:v>6</c:v>
                </c:pt>
                <c:pt idx="1904">
                  <c:v>6</c:v>
                </c:pt>
                <c:pt idx="1905">
                  <c:v>6</c:v>
                </c:pt>
                <c:pt idx="1906">
                  <c:v>7</c:v>
                </c:pt>
                <c:pt idx="1907">
                  <c:v>6</c:v>
                </c:pt>
                <c:pt idx="1908">
                  <c:v>7</c:v>
                </c:pt>
                <c:pt idx="1909">
                  <c:v>-22</c:v>
                </c:pt>
                <c:pt idx="1910">
                  <c:v>9</c:v>
                </c:pt>
                <c:pt idx="1911">
                  <c:v>4</c:v>
                </c:pt>
                <c:pt idx="1912">
                  <c:v>10</c:v>
                </c:pt>
                <c:pt idx="1913">
                  <c:v>3</c:v>
                </c:pt>
                <c:pt idx="1914">
                  <c:v>6</c:v>
                </c:pt>
                <c:pt idx="1915">
                  <c:v>5</c:v>
                </c:pt>
                <c:pt idx="1916">
                  <c:v>8</c:v>
                </c:pt>
                <c:pt idx="1917">
                  <c:v>-17</c:v>
                </c:pt>
                <c:pt idx="1918">
                  <c:v>4</c:v>
                </c:pt>
                <c:pt idx="1919">
                  <c:v>9</c:v>
                </c:pt>
                <c:pt idx="1920">
                  <c:v>5</c:v>
                </c:pt>
                <c:pt idx="1921">
                  <c:v>6</c:v>
                </c:pt>
                <c:pt idx="1922">
                  <c:v>4</c:v>
                </c:pt>
                <c:pt idx="1923">
                  <c:v>4</c:v>
                </c:pt>
                <c:pt idx="1924">
                  <c:v>5</c:v>
                </c:pt>
                <c:pt idx="1925">
                  <c:v>7</c:v>
                </c:pt>
                <c:pt idx="1926">
                  <c:v>6</c:v>
                </c:pt>
                <c:pt idx="1927">
                  <c:v>7</c:v>
                </c:pt>
                <c:pt idx="1928">
                  <c:v>-25</c:v>
                </c:pt>
                <c:pt idx="1929">
                  <c:v>-25</c:v>
                </c:pt>
                <c:pt idx="1930">
                  <c:v>3</c:v>
                </c:pt>
                <c:pt idx="1931">
                  <c:v>3</c:v>
                </c:pt>
                <c:pt idx="1932">
                  <c:v>5</c:v>
                </c:pt>
                <c:pt idx="1933">
                  <c:v>6</c:v>
                </c:pt>
                <c:pt idx="1934">
                  <c:v>6</c:v>
                </c:pt>
                <c:pt idx="1935">
                  <c:v>3</c:v>
                </c:pt>
                <c:pt idx="1936">
                  <c:v>6</c:v>
                </c:pt>
                <c:pt idx="1937">
                  <c:v>3</c:v>
                </c:pt>
                <c:pt idx="1938">
                  <c:v>6</c:v>
                </c:pt>
                <c:pt idx="1939">
                  <c:v>8</c:v>
                </c:pt>
                <c:pt idx="1940">
                  <c:v>6</c:v>
                </c:pt>
                <c:pt idx="1941">
                  <c:v>5</c:v>
                </c:pt>
                <c:pt idx="1942">
                  <c:v>10</c:v>
                </c:pt>
                <c:pt idx="1943">
                  <c:v>4</c:v>
                </c:pt>
                <c:pt idx="1944">
                  <c:v>7</c:v>
                </c:pt>
                <c:pt idx="1945">
                  <c:v>4</c:v>
                </c:pt>
                <c:pt idx="1946">
                  <c:v>3</c:v>
                </c:pt>
                <c:pt idx="1947">
                  <c:v>-26</c:v>
                </c:pt>
                <c:pt idx="1948">
                  <c:v>3</c:v>
                </c:pt>
                <c:pt idx="1949">
                  <c:v>9</c:v>
                </c:pt>
                <c:pt idx="1950">
                  <c:v>3</c:v>
                </c:pt>
                <c:pt idx="1951">
                  <c:v>5</c:v>
                </c:pt>
                <c:pt idx="1952">
                  <c:v>-22</c:v>
                </c:pt>
                <c:pt idx="1953">
                  <c:v>3</c:v>
                </c:pt>
                <c:pt idx="1954">
                  <c:v>5</c:v>
                </c:pt>
                <c:pt idx="1955">
                  <c:v>7</c:v>
                </c:pt>
                <c:pt idx="1956">
                  <c:v>9</c:v>
                </c:pt>
                <c:pt idx="1957">
                  <c:v>8</c:v>
                </c:pt>
                <c:pt idx="1958">
                  <c:v>3</c:v>
                </c:pt>
                <c:pt idx="1959">
                  <c:v>6</c:v>
                </c:pt>
                <c:pt idx="1960">
                  <c:v>9</c:v>
                </c:pt>
                <c:pt idx="1961">
                  <c:v>8</c:v>
                </c:pt>
                <c:pt idx="1962">
                  <c:v>4</c:v>
                </c:pt>
                <c:pt idx="1963">
                  <c:v>5</c:v>
                </c:pt>
                <c:pt idx="1964">
                  <c:v>7</c:v>
                </c:pt>
                <c:pt idx="1965">
                  <c:v>3</c:v>
                </c:pt>
                <c:pt idx="1966">
                  <c:v>5</c:v>
                </c:pt>
                <c:pt idx="1967">
                  <c:v>5</c:v>
                </c:pt>
                <c:pt idx="1968">
                  <c:v>5</c:v>
                </c:pt>
                <c:pt idx="1969">
                  <c:v>3</c:v>
                </c:pt>
                <c:pt idx="1970">
                  <c:v>8</c:v>
                </c:pt>
                <c:pt idx="1971">
                  <c:v>4</c:v>
                </c:pt>
                <c:pt idx="1972">
                  <c:v>9</c:v>
                </c:pt>
                <c:pt idx="1973">
                  <c:v>4</c:v>
                </c:pt>
                <c:pt idx="1974">
                  <c:v>3</c:v>
                </c:pt>
                <c:pt idx="1975">
                  <c:v>8</c:v>
                </c:pt>
                <c:pt idx="1976">
                  <c:v>3</c:v>
                </c:pt>
                <c:pt idx="1977">
                  <c:v>7</c:v>
                </c:pt>
                <c:pt idx="1978">
                  <c:v>6</c:v>
                </c:pt>
                <c:pt idx="1979">
                  <c:v>3</c:v>
                </c:pt>
                <c:pt idx="1980">
                  <c:v>8</c:v>
                </c:pt>
                <c:pt idx="1981">
                  <c:v>2</c:v>
                </c:pt>
                <c:pt idx="1982">
                  <c:v>-24</c:v>
                </c:pt>
                <c:pt idx="1983">
                  <c:v>5</c:v>
                </c:pt>
                <c:pt idx="1984">
                  <c:v>7</c:v>
                </c:pt>
                <c:pt idx="1985">
                  <c:v>5</c:v>
                </c:pt>
                <c:pt idx="1986">
                  <c:v>3</c:v>
                </c:pt>
                <c:pt idx="1987">
                  <c:v>5</c:v>
                </c:pt>
                <c:pt idx="1988">
                  <c:v>3</c:v>
                </c:pt>
                <c:pt idx="1989">
                  <c:v>5</c:v>
                </c:pt>
                <c:pt idx="1990">
                  <c:v>6</c:v>
                </c:pt>
                <c:pt idx="1991">
                  <c:v>3</c:v>
                </c:pt>
                <c:pt idx="1992">
                  <c:v>9</c:v>
                </c:pt>
                <c:pt idx="1993">
                  <c:v>6</c:v>
                </c:pt>
                <c:pt idx="1994">
                  <c:v>-21</c:v>
                </c:pt>
                <c:pt idx="1995">
                  <c:v>5</c:v>
                </c:pt>
                <c:pt idx="1996">
                  <c:v>2</c:v>
                </c:pt>
                <c:pt idx="1997">
                  <c:v>4</c:v>
                </c:pt>
                <c:pt idx="1998">
                  <c:v>-27</c:v>
                </c:pt>
                <c:pt idx="1999">
                  <c:v>1</c:v>
                </c:pt>
                <c:pt idx="2000">
                  <c:v>2</c:v>
                </c:pt>
                <c:pt idx="2001">
                  <c:v>3</c:v>
                </c:pt>
                <c:pt idx="2002">
                  <c:v>9</c:v>
                </c:pt>
                <c:pt idx="2003">
                  <c:v>5</c:v>
                </c:pt>
                <c:pt idx="2004">
                  <c:v>6</c:v>
                </c:pt>
                <c:pt idx="2005">
                  <c:v>-25</c:v>
                </c:pt>
                <c:pt idx="2006">
                  <c:v>2</c:v>
                </c:pt>
                <c:pt idx="2007">
                  <c:v>10</c:v>
                </c:pt>
                <c:pt idx="2008">
                  <c:v>3</c:v>
                </c:pt>
                <c:pt idx="2009">
                  <c:v>3</c:v>
                </c:pt>
                <c:pt idx="2010">
                  <c:v>4</c:v>
                </c:pt>
                <c:pt idx="2011">
                  <c:v>2</c:v>
                </c:pt>
                <c:pt idx="2012">
                  <c:v>3</c:v>
                </c:pt>
                <c:pt idx="2013">
                  <c:v>0</c:v>
                </c:pt>
                <c:pt idx="2014">
                  <c:v>4</c:v>
                </c:pt>
                <c:pt idx="2015">
                  <c:v>4</c:v>
                </c:pt>
                <c:pt idx="2016">
                  <c:v>5</c:v>
                </c:pt>
                <c:pt idx="2017">
                  <c:v>4</c:v>
                </c:pt>
                <c:pt idx="2018">
                  <c:v>4</c:v>
                </c:pt>
                <c:pt idx="2019">
                  <c:v>6</c:v>
                </c:pt>
                <c:pt idx="2020">
                  <c:v>7</c:v>
                </c:pt>
                <c:pt idx="2021">
                  <c:v>8</c:v>
                </c:pt>
                <c:pt idx="2022">
                  <c:v>5</c:v>
                </c:pt>
                <c:pt idx="2023">
                  <c:v>4</c:v>
                </c:pt>
                <c:pt idx="2024">
                  <c:v>-24</c:v>
                </c:pt>
                <c:pt idx="2025">
                  <c:v>-27</c:v>
                </c:pt>
                <c:pt idx="2026">
                  <c:v>8</c:v>
                </c:pt>
                <c:pt idx="2027">
                  <c:v>7</c:v>
                </c:pt>
                <c:pt idx="2028">
                  <c:v>2</c:v>
                </c:pt>
                <c:pt idx="2029">
                  <c:v>1</c:v>
                </c:pt>
                <c:pt idx="2030">
                  <c:v>3</c:v>
                </c:pt>
                <c:pt idx="2031">
                  <c:v>6</c:v>
                </c:pt>
                <c:pt idx="2032">
                  <c:v>4</c:v>
                </c:pt>
                <c:pt idx="2033">
                  <c:v>-25</c:v>
                </c:pt>
                <c:pt idx="2034">
                  <c:v>4</c:v>
                </c:pt>
                <c:pt idx="2035">
                  <c:v>7</c:v>
                </c:pt>
                <c:pt idx="2036">
                  <c:v>5</c:v>
                </c:pt>
                <c:pt idx="2037">
                  <c:v>8</c:v>
                </c:pt>
                <c:pt idx="2038">
                  <c:v>3</c:v>
                </c:pt>
                <c:pt idx="2039">
                  <c:v>7</c:v>
                </c:pt>
                <c:pt idx="2040">
                  <c:v>-26</c:v>
                </c:pt>
                <c:pt idx="2041">
                  <c:v>6</c:v>
                </c:pt>
                <c:pt idx="2042">
                  <c:v>5</c:v>
                </c:pt>
                <c:pt idx="2043">
                  <c:v>4</c:v>
                </c:pt>
                <c:pt idx="2044">
                  <c:v>6</c:v>
                </c:pt>
                <c:pt idx="2045">
                  <c:v>3</c:v>
                </c:pt>
                <c:pt idx="2046">
                  <c:v>2</c:v>
                </c:pt>
                <c:pt idx="2047">
                  <c:v>-1319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F8-4A7A-8B1E-77624B7DFE7D}"/>
            </c:ext>
          </c:extLst>
        </c:ser>
        <c:ser>
          <c:idx val="3"/>
          <c:order val="2"/>
          <c:tx>
            <c:v>Simulated Far NaI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Sheet5!$W:$W</c:f>
              <c:numCache>
                <c:formatCode>General</c:formatCode>
                <c:ptCount val="1048576"/>
                <c:pt idx="1">
                  <c:v>0</c:v>
                </c:pt>
                <c:pt idx="2">
                  <c:v>4.8849999999999996E-3</c:v>
                </c:pt>
                <c:pt idx="3">
                  <c:v>9.7699999999999992E-3</c:v>
                </c:pt>
                <c:pt idx="4">
                  <c:v>1.4656000000000001E-2</c:v>
                </c:pt>
                <c:pt idx="5">
                  <c:v>1.9540999999999999E-2</c:v>
                </c:pt>
                <c:pt idx="6">
                  <c:v>2.4426E-2</c:v>
                </c:pt>
                <c:pt idx="7">
                  <c:v>2.9311E-2</c:v>
                </c:pt>
                <c:pt idx="8">
                  <c:v>3.4195999999999997E-2</c:v>
                </c:pt>
                <c:pt idx="9">
                  <c:v>3.9081999999999999E-2</c:v>
                </c:pt>
                <c:pt idx="10">
                  <c:v>4.3966999999999999E-2</c:v>
                </c:pt>
                <c:pt idx="11">
                  <c:v>4.8852E-2</c:v>
                </c:pt>
                <c:pt idx="12">
                  <c:v>5.3737E-2</c:v>
                </c:pt>
                <c:pt idx="13">
                  <c:v>5.8622E-2</c:v>
                </c:pt>
                <c:pt idx="14">
                  <c:v>6.3507999999999995E-2</c:v>
                </c:pt>
                <c:pt idx="15">
                  <c:v>6.8392999999999995E-2</c:v>
                </c:pt>
                <c:pt idx="16">
                  <c:v>7.3277999999999996E-2</c:v>
                </c:pt>
                <c:pt idx="17">
                  <c:v>7.8162999999999996E-2</c:v>
                </c:pt>
                <c:pt idx="18">
                  <c:v>8.3047999999999997E-2</c:v>
                </c:pt>
                <c:pt idx="19">
                  <c:v>8.7933999999999998E-2</c:v>
                </c:pt>
                <c:pt idx="20">
                  <c:v>9.2818999999999999E-2</c:v>
                </c:pt>
                <c:pt idx="21">
                  <c:v>9.7703999999999999E-2</c:v>
                </c:pt>
                <c:pt idx="22">
                  <c:v>0.10259</c:v>
                </c:pt>
                <c:pt idx="23">
                  <c:v>0.10747</c:v>
                </c:pt>
                <c:pt idx="24">
                  <c:v>0.11236</c:v>
                </c:pt>
                <c:pt idx="25">
                  <c:v>0.11724</c:v>
                </c:pt>
                <c:pt idx="26">
                  <c:v>0.12213</c:v>
                </c:pt>
                <c:pt idx="27">
                  <c:v>0.12701999999999999</c:v>
                </c:pt>
                <c:pt idx="28">
                  <c:v>0.13189999999999999</c:v>
                </c:pt>
                <c:pt idx="29">
                  <c:v>0.13678999999999999</c:v>
                </c:pt>
                <c:pt idx="30">
                  <c:v>0.14166999999999999</c:v>
                </c:pt>
                <c:pt idx="31">
                  <c:v>0.14656</c:v>
                </c:pt>
                <c:pt idx="32">
                  <c:v>0.15143999999999999</c:v>
                </c:pt>
                <c:pt idx="33">
                  <c:v>0.15633</c:v>
                </c:pt>
                <c:pt idx="34">
                  <c:v>0.16120999999999999</c:v>
                </c:pt>
                <c:pt idx="35">
                  <c:v>0.1661</c:v>
                </c:pt>
                <c:pt idx="36">
                  <c:v>0.17097999999999999</c:v>
                </c:pt>
                <c:pt idx="37">
                  <c:v>0.17587</c:v>
                </c:pt>
                <c:pt idx="38">
                  <c:v>0.18074999999999999</c:v>
                </c:pt>
                <c:pt idx="39">
                  <c:v>0.18564</c:v>
                </c:pt>
                <c:pt idx="40">
                  <c:v>0.19051999999999999</c:v>
                </c:pt>
                <c:pt idx="41">
                  <c:v>0.19541</c:v>
                </c:pt>
                <c:pt idx="42">
                  <c:v>0.20029</c:v>
                </c:pt>
                <c:pt idx="43">
                  <c:v>0.20518</c:v>
                </c:pt>
                <c:pt idx="44">
                  <c:v>0.21006</c:v>
                </c:pt>
                <c:pt idx="45">
                  <c:v>0.21495</c:v>
                </c:pt>
                <c:pt idx="46">
                  <c:v>0.21983</c:v>
                </c:pt>
                <c:pt idx="47">
                  <c:v>0.22472</c:v>
                </c:pt>
                <c:pt idx="48">
                  <c:v>0.2296</c:v>
                </c:pt>
                <c:pt idx="49">
                  <c:v>0.23449</c:v>
                </c:pt>
                <c:pt idx="50">
                  <c:v>0.23937</c:v>
                </c:pt>
                <c:pt idx="51">
                  <c:v>0.24426</c:v>
                </c:pt>
                <c:pt idx="52">
                  <c:v>0.24915000000000001</c:v>
                </c:pt>
                <c:pt idx="53">
                  <c:v>0.25402999999999998</c:v>
                </c:pt>
                <c:pt idx="54">
                  <c:v>0.25891999999999998</c:v>
                </c:pt>
                <c:pt idx="55">
                  <c:v>0.26379999999999998</c:v>
                </c:pt>
                <c:pt idx="56">
                  <c:v>0.26868999999999998</c:v>
                </c:pt>
                <c:pt idx="57">
                  <c:v>0.27356999999999998</c:v>
                </c:pt>
                <c:pt idx="58">
                  <c:v>0.27845999999999999</c:v>
                </c:pt>
                <c:pt idx="59">
                  <c:v>0.28333999999999998</c:v>
                </c:pt>
                <c:pt idx="60">
                  <c:v>0.28822999999999999</c:v>
                </c:pt>
                <c:pt idx="61">
                  <c:v>0.29310999999999998</c:v>
                </c:pt>
                <c:pt idx="62">
                  <c:v>0.29799999999999999</c:v>
                </c:pt>
                <c:pt idx="63">
                  <c:v>0.30287999999999998</c:v>
                </c:pt>
                <c:pt idx="64">
                  <c:v>0.30776999999999999</c:v>
                </c:pt>
                <c:pt idx="65">
                  <c:v>0.31264999999999998</c:v>
                </c:pt>
                <c:pt idx="66">
                  <c:v>0.31753999999999999</c:v>
                </c:pt>
                <c:pt idx="67">
                  <c:v>0.32241999999999998</c:v>
                </c:pt>
                <c:pt idx="68">
                  <c:v>0.32730999999999999</c:v>
                </c:pt>
                <c:pt idx="69">
                  <c:v>0.33218999999999999</c:v>
                </c:pt>
                <c:pt idx="70">
                  <c:v>0.33707999999999999</c:v>
                </c:pt>
                <c:pt idx="71">
                  <c:v>0.34195999999999999</c:v>
                </c:pt>
                <c:pt idx="72">
                  <c:v>0.34684999999999999</c:v>
                </c:pt>
                <c:pt idx="73">
                  <c:v>0.35172999999999999</c:v>
                </c:pt>
                <c:pt idx="74">
                  <c:v>0.35661999999999999</c:v>
                </c:pt>
                <c:pt idx="75">
                  <c:v>0.36149999999999999</c:v>
                </c:pt>
                <c:pt idx="76">
                  <c:v>0.36638999999999999</c:v>
                </c:pt>
                <c:pt idx="77">
                  <c:v>0.37128</c:v>
                </c:pt>
                <c:pt idx="78">
                  <c:v>0.37615999999999999</c:v>
                </c:pt>
                <c:pt idx="79">
                  <c:v>0.38105</c:v>
                </c:pt>
                <c:pt idx="80">
                  <c:v>0.38593</c:v>
                </c:pt>
                <c:pt idx="81">
                  <c:v>0.39082</c:v>
                </c:pt>
                <c:pt idx="82">
                  <c:v>0.3957</c:v>
                </c:pt>
                <c:pt idx="83">
                  <c:v>0.40059</c:v>
                </c:pt>
                <c:pt idx="84">
                  <c:v>0.40547</c:v>
                </c:pt>
                <c:pt idx="85">
                  <c:v>0.41036</c:v>
                </c:pt>
                <c:pt idx="86">
                  <c:v>0.41524</c:v>
                </c:pt>
                <c:pt idx="87">
                  <c:v>0.42013</c:v>
                </c:pt>
                <c:pt idx="88">
                  <c:v>0.42501</c:v>
                </c:pt>
                <c:pt idx="89">
                  <c:v>0.4299</c:v>
                </c:pt>
                <c:pt idx="90">
                  <c:v>0.43478</c:v>
                </c:pt>
                <c:pt idx="91">
                  <c:v>0.43967000000000001</c:v>
                </c:pt>
                <c:pt idx="92">
                  <c:v>0.44455</c:v>
                </c:pt>
                <c:pt idx="93">
                  <c:v>0.44944000000000001</c:v>
                </c:pt>
                <c:pt idx="94">
                  <c:v>0.45432</c:v>
                </c:pt>
                <c:pt idx="95">
                  <c:v>0.45921000000000001</c:v>
                </c:pt>
                <c:pt idx="96">
                  <c:v>0.46409</c:v>
                </c:pt>
                <c:pt idx="97">
                  <c:v>0.46898000000000001</c:v>
                </c:pt>
                <c:pt idx="98">
                  <c:v>0.47386</c:v>
                </c:pt>
                <c:pt idx="99">
                  <c:v>0.47875000000000001</c:v>
                </c:pt>
                <c:pt idx="100">
                  <c:v>0.48363</c:v>
                </c:pt>
                <c:pt idx="101">
                  <c:v>0.48852000000000001</c:v>
                </c:pt>
                <c:pt idx="102">
                  <c:v>0.49340000000000001</c:v>
                </c:pt>
                <c:pt idx="103">
                  <c:v>0.49829000000000001</c:v>
                </c:pt>
                <c:pt idx="104">
                  <c:v>0.50317999999999996</c:v>
                </c:pt>
                <c:pt idx="105">
                  <c:v>0.50805999999999996</c:v>
                </c:pt>
                <c:pt idx="106">
                  <c:v>0.51295000000000002</c:v>
                </c:pt>
                <c:pt idx="107">
                  <c:v>0.51783000000000001</c:v>
                </c:pt>
                <c:pt idx="108">
                  <c:v>0.52271999999999996</c:v>
                </c:pt>
                <c:pt idx="109">
                  <c:v>0.52759999999999996</c:v>
                </c:pt>
                <c:pt idx="110">
                  <c:v>0.53249000000000002</c:v>
                </c:pt>
                <c:pt idx="111">
                  <c:v>0.53737000000000001</c:v>
                </c:pt>
                <c:pt idx="112">
                  <c:v>0.54225999999999996</c:v>
                </c:pt>
                <c:pt idx="113">
                  <c:v>0.54713999999999996</c:v>
                </c:pt>
                <c:pt idx="114">
                  <c:v>0.55203000000000002</c:v>
                </c:pt>
                <c:pt idx="115">
                  <c:v>0.55691000000000002</c:v>
                </c:pt>
                <c:pt idx="116">
                  <c:v>0.56179999999999997</c:v>
                </c:pt>
                <c:pt idx="117">
                  <c:v>0.56667999999999996</c:v>
                </c:pt>
                <c:pt idx="118">
                  <c:v>0.57157000000000002</c:v>
                </c:pt>
                <c:pt idx="119">
                  <c:v>0.57645000000000002</c:v>
                </c:pt>
                <c:pt idx="120">
                  <c:v>0.58133999999999997</c:v>
                </c:pt>
                <c:pt idx="121">
                  <c:v>0.58621999999999996</c:v>
                </c:pt>
                <c:pt idx="122">
                  <c:v>0.59111000000000002</c:v>
                </c:pt>
                <c:pt idx="123">
                  <c:v>0.59599000000000002</c:v>
                </c:pt>
                <c:pt idx="124">
                  <c:v>0.60087999999999997</c:v>
                </c:pt>
                <c:pt idx="125">
                  <c:v>0.60575999999999997</c:v>
                </c:pt>
                <c:pt idx="126">
                  <c:v>0.61065000000000003</c:v>
                </c:pt>
                <c:pt idx="127">
                  <c:v>0.61553000000000002</c:v>
                </c:pt>
                <c:pt idx="128">
                  <c:v>0.62041999999999997</c:v>
                </c:pt>
                <c:pt idx="129">
                  <c:v>0.62531000000000003</c:v>
                </c:pt>
                <c:pt idx="130">
                  <c:v>0.63019000000000003</c:v>
                </c:pt>
                <c:pt idx="131">
                  <c:v>0.63507999999999998</c:v>
                </c:pt>
                <c:pt idx="132">
                  <c:v>0.63995999999999997</c:v>
                </c:pt>
                <c:pt idx="133">
                  <c:v>0.64485000000000003</c:v>
                </c:pt>
                <c:pt idx="134">
                  <c:v>0.64973000000000003</c:v>
                </c:pt>
                <c:pt idx="135">
                  <c:v>0.65461999999999998</c:v>
                </c:pt>
                <c:pt idx="136">
                  <c:v>0.65949999999999998</c:v>
                </c:pt>
                <c:pt idx="137">
                  <c:v>0.66439000000000004</c:v>
                </c:pt>
                <c:pt idx="138">
                  <c:v>0.66927000000000003</c:v>
                </c:pt>
                <c:pt idx="139">
                  <c:v>0.67415999999999998</c:v>
                </c:pt>
                <c:pt idx="140">
                  <c:v>0.67903999999999998</c:v>
                </c:pt>
                <c:pt idx="141">
                  <c:v>0.68393000000000004</c:v>
                </c:pt>
                <c:pt idx="142">
                  <c:v>0.68881000000000003</c:v>
                </c:pt>
                <c:pt idx="143">
                  <c:v>0.69369999999999998</c:v>
                </c:pt>
                <c:pt idx="144">
                  <c:v>0.69857999999999998</c:v>
                </c:pt>
                <c:pt idx="145">
                  <c:v>0.70347000000000004</c:v>
                </c:pt>
                <c:pt idx="146">
                  <c:v>0.70835000000000004</c:v>
                </c:pt>
                <c:pt idx="147">
                  <c:v>0.71323999999999999</c:v>
                </c:pt>
                <c:pt idx="148">
                  <c:v>0.71811999999999998</c:v>
                </c:pt>
                <c:pt idx="149">
                  <c:v>0.72301000000000004</c:v>
                </c:pt>
                <c:pt idx="150">
                  <c:v>0.72789000000000004</c:v>
                </c:pt>
                <c:pt idx="151">
                  <c:v>0.73277999999999999</c:v>
                </c:pt>
                <c:pt idx="152">
                  <c:v>0.73765999999999998</c:v>
                </c:pt>
                <c:pt idx="153">
                  <c:v>0.74255000000000004</c:v>
                </c:pt>
                <c:pt idx="154">
                  <c:v>0.74743999999999999</c:v>
                </c:pt>
                <c:pt idx="155">
                  <c:v>0.75231999999999999</c:v>
                </c:pt>
                <c:pt idx="156">
                  <c:v>0.75721000000000005</c:v>
                </c:pt>
                <c:pt idx="157">
                  <c:v>0.76209000000000005</c:v>
                </c:pt>
                <c:pt idx="158">
                  <c:v>0.76698</c:v>
                </c:pt>
                <c:pt idx="159">
                  <c:v>0.77185999999999999</c:v>
                </c:pt>
                <c:pt idx="160">
                  <c:v>0.77675000000000005</c:v>
                </c:pt>
                <c:pt idx="161">
                  <c:v>0.78163000000000005</c:v>
                </c:pt>
                <c:pt idx="162">
                  <c:v>0.78652</c:v>
                </c:pt>
                <c:pt idx="163">
                  <c:v>0.79139999999999999</c:v>
                </c:pt>
                <c:pt idx="164">
                  <c:v>0.79629000000000005</c:v>
                </c:pt>
                <c:pt idx="165">
                  <c:v>0.80117000000000005</c:v>
                </c:pt>
                <c:pt idx="166">
                  <c:v>0.80606</c:v>
                </c:pt>
                <c:pt idx="167">
                  <c:v>0.81093999999999999</c:v>
                </c:pt>
                <c:pt idx="168">
                  <c:v>0.81583000000000006</c:v>
                </c:pt>
                <c:pt idx="169">
                  <c:v>0.82071000000000005</c:v>
                </c:pt>
                <c:pt idx="170">
                  <c:v>0.8256</c:v>
                </c:pt>
                <c:pt idx="171">
                  <c:v>0.83048</c:v>
                </c:pt>
                <c:pt idx="172">
                  <c:v>0.83536999999999995</c:v>
                </c:pt>
                <c:pt idx="173">
                  <c:v>0.84025000000000005</c:v>
                </c:pt>
                <c:pt idx="174">
                  <c:v>0.84514</c:v>
                </c:pt>
                <c:pt idx="175">
                  <c:v>0.85002</c:v>
                </c:pt>
                <c:pt idx="176">
                  <c:v>0.85490999999999995</c:v>
                </c:pt>
                <c:pt idx="177">
                  <c:v>0.85979000000000005</c:v>
                </c:pt>
                <c:pt idx="178">
                  <c:v>0.86468</c:v>
                </c:pt>
                <c:pt idx="179">
                  <c:v>0.86956999999999995</c:v>
                </c:pt>
                <c:pt idx="180">
                  <c:v>0.87444999999999995</c:v>
                </c:pt>
                <c:pt idx="181">
                  <c:v>0.87934000000000001</c:v>
                </c:pt>
                <c:pt idx="182">
                  <c:v>0.88422000000000001</c:v>
                </c:pt>
                <c:pt idx="183">
                  <c:v>0.88910999999999996</c:v>
                </c:pt>
                <c:pt idx="184">
                  <c:v>0.89398999999999995</c:v>
                </c:pt>
                <c:pt idx="185">
                  <c:v>0.89888000000000001</c:v>
                </c:pt>
                <c:pt idx="186">
                  <c:v>0.90376000000000001</c:v>
                </c:pt>
                <c:pt idx="187">
                  <c:v>0.90864999999999996</c:v>
                </c:pt>
                <c:pt idx="188">
                  <c:v>0.91352999999999995</c:v>
                </c:pt>
                <c:pt idx="189">
                  <c:v>0.91842000000000001</c:v>
                </c:pt>
                <c:pt idx="190">
                  <c:v>0.92330000000000001</c:v>
                </c:pt>
                <c:pt idx="191">
                  <c:v>0.92818999999999996</c:v>
                </c:pt>
                <c:pt idx="192">
                  <c:v>0.93306999999999995</c:v>
                </c:pt>
                <c:pt idx="193">
                  <c:v>0.93796000000000002</c:v>
                </c:pt>
                <c:pt idx="194">
                  <c:v>0.94284000000000001</c:v>
                </c:pt>
                <c:pt idx="195">
                  <c:v>0.94772999999999996</c:v>
                </c:pt>
                <c:pt idx="196">
                  <c:v>0.95260999999999996</c:v>
                </c:pt>
                <c:pt idx="197">
                  <c:v>0.95750000000000002</c:v>
                </c:pt>
                <c:pt idx="198">
                  <c:v>0.96238000000000001</c:v>
                </c:pt>
                <c:pt idx="199">
                  <c:v>0.96726999999999996</c:v>
                </c:pt>
                <c:pt idx="200">
                  <c:v>0.97214999999999996</c:v>
                </c:pt>
                <c:pt idx="201">
                  <c:v>0.97704000000000002</c:v>
                </c:pt>
                <c:pt idx="202">
                  <c:v>0.98192000000000002</c:v>
                </c:pt>
                <c:pt idx="203">
                  <c:v>0.98680999999999996</c:v>
                </c:pt>
                <c:pt idx="204">
                  <c:v>0.99170000000000003</c:v>
                </c:pt>
                <c:pt idx="205">
                  <c:v>0.99658000000000002</c:v>
                </c:pt>
                <c:pt idx="206">
                  <c:v>1.0015000000000001</c:v>
                </c:pt>
                <c:pt idx="207">
                  <c:v>1.0064</c:v>
                </c:pt>
                <c:pt idx="208">
                  <c:v>1.0112000000000001</c:v>
                </c:pt>
                <c:pt idx="209">
                  <c:v>1.0161</c:v>
                </c:pt>
                <c:pt idx="210">
                  <c:v>1.0209999999999999</c:v>
                </c:pt>
                <c:pt idx="211">
                  <c:v>1.0259</c:v>
                </c:pt>
                <c:pt idx="212">
                  <c:v>1.0307999999999999</c:v>
                </c:pt>
                <c:pt idx="213">
                  <c:v>1.0357000000000001</c:v>
                </c:pt>
                <c:pt idx="214">
                  <c:v>1.0405</c:v>
                </c:pt>
                <c:pt idx="215">
                  <c:v>1.0454000000000001</c:v>
                </c:pt>
                <c:pt idx="216">
                  <c:v>1.0503</c:v>
                </c:pt>
                <c:pt idx="217">
                  <c:v>1.0551999999999999</c:v>
                </c:pt>
                <c:pt idx="218">
                  <c:v>1.0601</c:v>
                </c:pt>
                <c:pt idx="219">
                  <c:v>1.0649999999999999</c:v>
                </c:pt>
                <c:pt idx="220">
                  <c:v>1.0699000000000001</c:v>
                </c:pt>
                <c:pt idx="221">
                  <c:v>1.0747</c:v>
                </c:pt>
                <c:pt idx="222">
                  <c:v>1.0795999999999999</c:v>
                </c:pt>
                <c:pt idx="223">
                  <c:v>1.0845</c:v>
                </c:pt>
                <c:pt idx="224">
                  <c:v>1.0893999999999999</c:v>
                </c:pt>
                <c:pt idx="225">
                  <c:v>1.0943000000000001</c:v>
                </c:pt>
                <c:pt idx="226">
                  <c:v>1.0992</c:v>
                </c:pt>
                <c:pt idx="227">
                  <c:v>1.1041000000000001</c:v>
                </c:pt>
                <c:pt idx="228">
                  <c:v>1.1089</c:v>
                </c:pt>
                <c:pt idx="229">
                  <c:v>1.1137999999999999</c:v>
                </c:pt>
                <c:pt idx="230">
                  <c:v>1.1187</c:v>
                </c:pt>
                <c:pt idx="231">
                  <c:v>1.1235999999999999</c:v>
                </c:pt>
                <c:pt idx="232">
                  <c:v>1.1285000000000001</c:v>
                </c:pt>
                <c:pt idx="233">
                  <c:v>1.1334</c:v>
                </c:pt>
                <c:pt idx="234">
                  <c:v>1.1383000000000001</c:v>
                </c:pt>
                <c:pt idx="235">
                  <c:v>1.1431</c:v>
                </c:pt>
                <c:pt idx="236">
                  <c:v>1.1479999999999999</c:v>
                </c:pt>
                <c:pt idx="237">
                  <c:v>1.1529</c:v>
                </c:pt>
                <c:pt idx="238">
                  <c:v>1.1577999999999999</c:v>
                </c:pt>
                <c:pt idx="239">
                  <c:v>1.1627000000000001</c:v>
                </c:pt>
                <c:pt idx="240">
                  <c:v>1.1676</c:v>
                </c:pt>
                <c:pt idx="241">
                  <c:v>1.1724000000000001</c:v>
                </c:pt>
                <c:pt idx="242">
                  <c:v>1.1773</c:v>
                </c:pt>
                <c:pt idx="243">
                  <c:v>1.1821999999999999</c:v>
                </c:pt>
                <c:pt idx="244">
                  <c:v>1.1871</c:v>
                </c:pt>
                <c:pt idx="245">
                  <c:v>1.1919999999999999</c:v>
                </c:pt>
                <c:pt idx="246">
                  <c:v>1.1969000000000001</c:v>
                </c:pt>
                <c:pt idx="247">
                  <c:v>1.2018</c:v>
                </c:pt>
                <c:pt idx="248">
                  <c:v>1.2065999999999999</c:v>
                </c:pt>
                <c:pt idx="249">
                  <c:v>1.2115</c:v>
                </c:pt>
                <c:pt idx="250">
                  <c:v>1.2163999999999999</c:v>
                </c:pt>
                <c:pt idx="251">
                  <c:v>1.2213000000000001</c:v>
                </c:pt>
                <c:pt idx="252">
                  <c:v>1.2262</c:v>
                </c:pt>
                <c:pt idx="253">
                  <c:v>1.2311000000000001</c:v>
                </c:pt>
                <c:pt idx="254">
                  <c:v>1.236</c:v>
                </c:pt>
                <c:pt idx="255">
                  <c:v>1.2407999999999999</c:v>
                </c:pt>
                <c:pt idx="256">
                  <c:v>1.2457</c:v>
                </c:pt>
                <c:pt idx="257">
                  <c:v>1.2505999999999999</c:v>
                </c:pt>
                <c:pt idx="258">
                  <c:v>1.2555000000000001</c:v>
                </c:pt>
                <c:pt idx="259">
                  <c:v>1.2604</c:v>
                </c:pt>
                <c:pt idx="260">
                  <c:v>1.2653000000000001</c:v>
                </c:pt>
                <c:pt idx="261">
                  <c:v>1.2702</c:v>
                </c:pt>
                <c:pt idx="262">
                  <c:v>1.2749999999999999</c:v>
                </c:pt>
                <c:pt idx="263">
                  <c:v>1.2799</c:v>
                </c:pt>
                <c:pt idx="264">
                  <c:v>1.2847999999999999</c:v>
                </c:pt>
                <c:pt idx="265">
                  <c:v>1.2897000000000001</c:v>
                </c:pt>
                <c:pt idx="266">
                  <c:v>1.2946</c:v>
                </c:pt>
                <c:pt idx="267">
                  <c:v>1.2995000000000001</c:v>
                </c:pt>
                <c:pt idx="268">
                  <c:v>1.3043</c:v>
                </c:pt>
                <c:pt idx="269">
                  <c:v>1.3091999999999999</c:v>
                </c:pt>
                <c:pt idx="270">
                  <c:v>1.3141</c:v>
                </c:pt>
                <c:pt idx="271">
                  <c:v>1.319</c:v>
                </c:pt>
                <c:pt idx="272">
                  <c:v>1.3239000000000001</c:v>
                </c:pt>
                <c:pt idx="273">
                  <c:v>1.3288</c:v>
                </c:pt>
                <c:pt idx="274">
                  <c:v>1.3337000000000001</c:v>
                </c:pt>
                <c:pt idx="275">
                  <c:v>1.3385</c:v>
                </c:pt>
                <c:pt idx="276">
                  <c:v>1.3433999999999999</c:v>
                </c:pt>
                <c:pt idx="277">
                  <c:v>1.3483000000000001</c:v>
                </c:pt>
                <c:pt idx="278">
                  <c:v>1.3532</c:v>
                </c:pt>
                <c:pt idx="279">
                  <c:v>1.3581000000000001</c:v>
                </c:pt>
                <c:pt idx="280">
                  <c:v>1.363</c:v>
                </c:pt>
                <c:pt idx="281">
                  <c:v>1.3678999999999999</c:v>
                </c:pt>
                <c:pt idx="282">
                  <c:v>1.3727</c:v>
                </c:pt>
                <c:pt idx="283">
                  <c:v>1.3775999999999999</c:v>
                </c:pt>
                <c:pt idx="284">
                  <c:v>1.3825000000000001</c:v>
                </c:pt>
                <c:pt idx="285">
                  <c:v>1.3874</c:v>
                </c:pt>
                <c:pt idx="286">
                  <c:v>1.3923000000000001</c:v>
                </c:pt>
                <c:pt idx="287">
                  <c:v>1.3972</c:v>
                </c:pt>
                <c:pt idx="288">
                  <c:v>1.4020999999999999</c:v>
                </c:pt>
                <c:pt idx="289">
                  <c:v>1.4069</c:v>
                </c:pt>
                <c:pt idx="290">
                  <c:v>1.4117999999999999</c:v>
                </c:pt>
                <c:pt idx="291">
                  <c:v>1.4167000000000001</c:v>
                </c:pt>
                <c:pt idx="292">
                  <c:v>1.4216</c:v>
                </c:pt>
                <c:pt idx="293">
                  <c:v>1.4265000000000001</c:v>
                </c:pt>
                <c:pt idx="294">
                  <c:v>1.4314</c:v>
                </c:pt>
                <c:pt idx="295">
                  <c:v>1.4361999999999999</c:v>
                </c:pt>
                <c:pt idx="296">
                  <c:v>1.4411</c:v>
                </c:pt>
                <c:pt idx="297">
                  <c:v>1.446</c:v>
                </c:pt>
                <c:pt idx="298">
                  <c:v>1.4509000000000001</c:v>
                </c:pt>
                <c:pt idx="299">
                  <c:v>1.4558</c:v>
                </c:pt>
                <c:pt idx="300">
                  <c:v>1.4607000000000001</c:v>
                </c:pt>
                <c:pt idx="301">
                  <c:v>1.4656</c:v>
                </c:pt>
                <c:pt idx="302">
                  <c:v>1.4703999999999999</c:v>
                </c:pt>
                <c:pt idx="303">
                  <c:v>1.4753000000000001</c:v>
                </c:pt>
                <c:pt idx="304">
                  <c:v>1.4802</c:v>
                </c:pt>
                <c:pt idx="305">
                  <c:v>1.4851000000000001</c:v>
                </c:pt>
                <c:pt idx="306">
                  <c:v>1.49</c:v>
                </c:pt>
                <c:pt idx="307">
                  <c:v>1.4948999999999999</c:v>
                </c:pt>
                <c:pt idx="308">
                  <c:v>1.4998</c:v>
                </c:pt>
                <c:pt idx="309">
                  <c:v>1.5045999999999999</c:v>
                </c:pt>
                <c:pt idx="310">
                  <c:v>1.5095000000000001</c:v>
                </c:pt>
                <c:pt idx="311">
                  <c:v>1.5144</c:v>
                </c:pt>
                <c:pt idx="312">
                  <c:v>1.5193000000000001</c:v>
                </c:pt>
                <c:pt idx="313">
                  <c:v>1.5242</c:v>
                </c:pt>
                <c:pt idx="314">
                  <c:v>1.5290999999999999</c:v>
                </c:pt>
                <c:pt idx="315">
                  <c:v>1.534</c:v>
                </c:pt>
                <c:pt idx="316">
                  <c:v>1.5387999999999999</c:v>
                </c:pt>
                <c:pt idx="317">
                  <c:v>1.5437000000000001</c:v>
                </c:pt>
                <c:pt idx="318">
                  <c:v>1.5486</c:v>
                </c:pt>
                <c:pt idx="319">
                  <c:v>1.5535000000000001</c:v>
                </c:pt>
                <c:pt idx="320">
                  <c:v>1.5584</c:v>
                </c:pt>
                <c:pt idx="321">
                  <c:v>1.5632999999999999</c:v>
                </c:pt>
                <c:pt idx="322">
                  <c:v>1.5681</c:v>
                </c:pt>
                <c:pt idx="323">
                  <c:v>1.573</c:v>
                </c:pt>
                <c:pt idx="324">
                  <c:v>1.5779000000000001</c:v>
                </c:pt>
                <c:pt idx="325">
                  <c:v>1.5828</c:v>
                </c:pt>
                <c:pt idx="326">
                  <c:v>1.5876999999999999</c:v>
                </c:pt>
                <c:pt idx="327">
                  <c:v>1.5926</c:v>
                </c:pt>
                <c:pt idx="328">
                  <c:v>1.5974999999999999</c:v>
                </c:pt>
                <c:pt idx="329">
                  <c:v>1.6023000000000001</c:v>
                </c:pt>
                <c:pt idx="330">
                  <c:v>1.6072</c:v>
                </c:pt>
                <c:pt idx="331">
                  <c:v>1.6121000000000001</c:v>
                </c:pt>
                <c:pt idx="332">
                  <c:v>1.617</c:v>
                </c:pt>
                <c:pt idx="333">
                  <c:v>1.6218999999999999</c:v>
                </c:pt>
                <c:pt idx="334">
                  <c:v>1.6268</c:v>
                </c:pt>
                <c:pt idx="335">
                  <c:v>1.6316999999999999</c:v>
                </c:pt>
                <c:pt idx="336">
                  <c:v>1.6365000000000001</c:v>
                </c:pt>
                <c:pt idx="337">
                  <c:v>1.6414</c:v>
                </c:pt>
                <c:pt idx="338">
                  <c:v>1.6463000000000001</c:v>
                </c:pt>
                <c:pt idx="339">
                  <c:v>1.6512</c:v>
                </c:pt>
                <c:pt idx="340">
                  <c:v>1.6560999999999999</c:v>
                </c:pt>
                <c:pt idx="341">
                  <c:v>1.661</c:v>
                </c:pt>
                <c:pt idx="342">
                  <c:v>1.6658999999999999</c:v>
                </c:pt>
                <c:pt idx="343">
                  <c:v>1.6707000000000001</c:v>
                </c:pt>
                <c:pt idx="344">
                  <c:v>1.6756</c:v>
                </c:pt>
                <c:pt idx="345">
                  <c:v>1.6805000000000001</c:v>
                </c:pt>
                <c:pt idx="346">
                  <c:v>1.6854</c:v>
                </c:pt>
                <c:pt idx="347">
                  <c:v>1.6902999999999999</c:v>
                </c:pt>
                <c:pt idx="348">
                  <c:v>1.6952</c:v>
                </c:pt>
                <c:pt idx="349">
                  <c:v>1.7</c:v>
                </c:pt>
                <c:pt idx="350">
                  <c:v>1.7049000000000001</c:v>
                </c:pt>
                <c:pt idx="351">
                  <c:v>1.7098</c:v>
                </c:pt>
                <c:pt idx="352">
                  <c:v>1.7146999999999999</c:v>
                </c:pt>
                <c:pt idx="353">
                  <c:v>1.7196</c:v>
                </c:pt>
                <c:pt idx="354">
                  <c:v>1.7244999999999999</c:v>
                </c:pt>
                <c:pt idx="355">
                  <c:v>1.7294</c:v>
                </c:pt>
                <c:pt idx="356">
                  <c:v>1.7342</c:v>
                </c:pt>
                <c:pt idx="357">
                  <c:v>1.7391000000000001</c:v>
                </c:pt>
                <c:pt idx="358">
                  <c:v>1.744</c:v>
                </c:pt>
                <c:pt idx="359">
                  <c:v>1.7488999999999999</c:v>
                </c:pt>
                <c:pt idx="360">
                  <c:v>1.7538</c:v>
                </c:pt>
                <c:pt idx="361">
                  <c:v>1.7586999999999999</c:v>
                </c:pt>
                <c:pt idx="362">
                  <c:v>1.7636000000000001</c:v>
                </c:pt>
                <c:pt idx="363">
                  <c:v>1.7684</c:v>
                </c:pt>
                <c:pt idx="364">
                  <c:v>1.7733000000000001</c:v>
                </c:pt>
                <c:pt idx="365">
                  <c:v>1.7782</c:v>
                </c:pt>
                <c:pt idx="366">
                  <c:v>1.7830999999999999</c:v>
                </c:pt>
                <c:pt idx="367">
                  <c:v>1.788</c:v>
                </c:pt>
                <c:pt idx="368">
                  <c:v>1.7928999999999999</c:v>
                </c:pt>
                <c:pt idx="369">
                  <c:v>1.7978000000000001</c:v>
                </c:pt>
                <c:pt idx="370">
                  <c:v>1.8026</c:v>
                </c:pt>
                <c:pt idx="371">
                  <c:v>1.8075000000000001</c:v>
                </c:pt>
                <c:pt idx="372">
                  <c:v>1.8124</c:v>
                </c:pt>
                <c:pt idx="373">
                  <c:v>1.8172999999999999</c:v>
                </c:pt>
                <c:pt idx="374">
                  <c:v>1.8222</c:v>
                </c:pt>
                <c:pt idx="375">
                  <c:v>1.8270999999999999</c:v>
                </c:pt>
                <c:pt idx="376">
                  <c:v>1.8319000000000001</c:v>
                </c:pt>
                <c:pt idx="377">
                  <c:v>1.8368</c:v>
                </c:pt>
                <c:pt idx="378">
                  <c:v>1.8416999999999999</c:v>
                </c:pt>
                <c:pt idx="379">
                  <c:v>1.8466</c:v>
                </c:pt>
                <c:pt idx="380">
                  <c:v>1.8514999999999999</c:v>
                </c:pt>
                <c:pt idx="381">
                  <c:v>1.8564000000000001</c:v>
                </c:pt>
                <c:pt idx="382">
                  <c:v>1.8613</c:v>
                </c:pt>
                <c:pt idx="383">
                  <c:v>1.8661000000000001</c:v>
                </c:pt>
                <c:pt idx="384">
                  <c:v>1.871</c:v>
                </c:pt>
                <c:pt idx="385">
                  <c:v>1.8758999999999999</c:v>
                </c:pt>
                <c:pt idx="386">
                  <c:v>1.8808</c:v>
                </c:pt>
                <c:pt idx="387">
                  <c:v>1.8856999999999999</c:v>
                </c:pt>
                <c:pt idx="388">
                  <c:v>1.8906000000000001</c:v>
                </c:pt>
                <c:pt idx="389">
                  <c:v>1.8955</c:v>
                </c:pt>
                <c:pt idx="390">
                  <c:v>1.9003000000000001</c:v>
                </c:pt>
                <c:pt idx="391">
                  <c:v>1.9052</c:v>
                </c:pt>
                <c:pt idx="392">
                  <c:v>1.9100999999999999</c:v>
                </c:pt>
                <c:pt idx="393">
                  <c:v>1.915</c:v>
                </c:pt>
                <c:pt idx="394">
                  <c:v>1.9198999999999999</c:v>
                </c:pt>
                <c:pt idx="395">
                  <c:v>1.9248000000000001</c:v>
                </c:pt>
                <c:pt idx="396">
                  <c:v>1.9297</c:v>
                </c:pt>
                <c:pt idx="397">
                  <c:v>1.9345000000000001</c:v>
                </c:pt>
                <c:pt idx="398">
                  <c:v>1.9394</c:v>
                </c:pt>
                <c:pt idx="399">
                  <c:v>1.9442999999999999</c:v>
                </c:pt>
                <c:pt idx="400">
                  <c:v>1.9492</c:v>
                </c:pt>
                <c:pt idx="401">
                  <c:v>1.9540999999999999</c:v>
                </c:pt>
                <c:pt idx="402">
                  <c:v>1.9590000000000001</c:v>
                </c:pt>
                <c:pt idx="403">
                  <c:v>1.9638</c:v>
                </c:pt>
                <c:pt idx="404">
                  <c:v>1.9686999999999999</c:v>
                </c:pt>
                <c:pt idx="405">
                  <c:v>1.9736</c:v>
                </c:pt>
                <c:pt idx="406">
                  <c:v>1.9784999999999999</c:v>
                </c:pt>
                <c:pt idx="407">
                  <c:v>1.9834000000000001</c:v>
                </c:pt>
                <c:pt idx="408">
                  <c:v>1.9883</c:v>
                </c:pt>
                <c:pt idx="409">
                  <c:v>1.9932000000000001</c:v>
                </c:pt>
                <c:pt idx="410">
                  <c:v>1.998</c:v>
                </c:pt>
                <c:pt idx="411">
                  <c:v>2.0028999999999999</c:v>
                </c:pt>
                <c:pt idx="412">
                  <c:v>2.0078</c:v>
                </c:pt>
                <c:pt idx="413">
                  <c:v>2.0127000000000002</c:v>
                </c:pt>
                <c:pt idx="414">
                  <c:v>2.0175999999999998</c:v>
                </c:pt>
                <c:pt idx="415">
                  <c:v>2.0225</c:v>
                </c:pt>
                <c:pt idx="416">
                  <c:v>2.0274000000000001</c:v>
                </c:pt>
                <c:pt idx="417">
                  <c:v>2.0322</c:v>
                </c:pt>
                <c:pt idx="418">
                  <c:v>2.0371000000000001</c:v>
                </c:pt>
                <c:pt idx="419">
                  <c:v>2.0419999999999998</c:v>
                </c:pt>
                <c:pt idx="420">
                  <c:v>2.0468999999999999</c:v>
                </c:pt>
                <c:pt idx="421">
                  <c:v>2.0518000000000001</c:v>
                </c:pt>
                <c:pt idx="422">
                  <c:v>2.0567000000000002</c:v>
                </c:pt>
                <c:pt idx="423">
                  <c:v>2.0615999999999999</c:v>
                </c:pt>
                <c:pt idx="424">
                  <c:v>2.0663999999999998</c:v>
                </c:pt>
                <c:pt idx="425">
                  <c:v>2.0712999999999999</c:v>
                </c:pt>
                <c:pt idx="426">
                  <c:v>2.0762</c:v>
                </c:pt>
                <c:pt idx="427">
                  <c:v>2.0811000000000002</c:v>
                </c:pt>
                <c:pt idx="428">
                  <c:v>2.0859999999999999</c:v>
                </c:pt>
                <c:pt idx="429">
                  <c:v>2.0909</c:v>
                </c:pt>
                <c:pt idx="430">
                  <c:v>2.0956999999999999</c:v>
                </c:pt>
                <c:pt idx="431">
                  <c:v>2.1006</c:v>
                </c:pt>
                <c:pt idx="432">
                  <c:v>2.1055000000000001</c:v>
                </c:pt>
                <c:pt idx="433">
                  <c:v>2.1103999999999998</c:v>
                </c:pt>
                <c:pt idx="434">
                  <c:v>2.1153</c:v>
                </c:pt>
                <c:pt idx="435">
                  <c:v>2.1202000000000001</c:v>
                </c:pt>
                <c:pt idx="436">
                  <c:v>2.1251000000000002</c:v>
                </c:pt>
                <c:pt idx="437">
                  <c:v>2.1299000000000001</c:v>
                </c:pt>
                <c:pt idx="438">
                  <c:v>2.1347999999999998</c:v>
                </c:pt>
                <c:pt idx="439">
                  <c:v>2.1396999999999999</c:v>
                </c:pt>
                <c:pt idx="440">
                  <c:v>2.1446000000000001</c:v>
                </c:pt>
                <c:pt idx="441">
                  <c:v>2.1495000000000002</c:v>
                </c:pt>
                <c:pt idx="442">
                  <c:v>2.1543999999999999</c:v>
                </c:pt>
                <c:pt idx="443">
                  <c:v>2.1593</c:v>
                </c:pt>
                <c:pt idx="444">
                  <c:v>2.1640999999999999</c:v>
                </c:pt>
                <c:pt idx="445">
                  <c:v>2.169</c:v>
                </c:pt>
                <c:pt idx="446">
                  <c:v>2.1739000000000002</c:v>
                </c:pt>
                <c:pt idx="447">
                  <c:v>2.1787999999999998</c:v>
                </c:pt>
                <c:pt idx="448">
                  <c:v>2.1837</c:v>
                </c:pt>
                <c:pt idx="449">
                  <c:v>2.1886000000000001</c:v>
                </c:pt>
                <c:pt idx="450">
                  <c:v>2.1934999999999998</c:v>
                </c:pt>
                <c:pt idx="451">
                  <c:v>2.1983000000000001</c:v>
                </c:pt>
                <c:pt idx="452">
                  <c:v>2.2031999999999998</c:v>
                </c:pt>
                <c:pt idx="453">
                  <c:v>2.2081</c:v>
                </c:pt>
                <c:pt idx="454">
                  <c:v>2.2130000000000001</c:v>
                </c:pt>
                <c:pt idx="455">
                  <c:v>2.2179000000000002</c:v>
                </c:pt>
                <c:pt idx="456">
                  <c:v>2.2227999999999999</c:v>
                </c:pt>
                <c:pt idx="457">
                  <c:v>2.2277</c:v>
                </c:pt>
                <c:pt idx="458">
                  <c:v>2.2324999999999999</c:v>
                </c:pt>
                <c:pt idx="459">
                  <c:v>2.2374000000000001</c:v>
                </c:pt>
                <c:pt idx="460">
                  <c:v>2.2423000000000002</c:v>
                </c:pt>
                <c:pt idx="461">
                  <c:v>2.2471999999999999</c:v>
                </c:pt>
                <c:pt idx="462">
                  <c:v>2.2521</c:v>
                </c:pt>
                <c:pt idx="463">
                  <c:v>2.2570000000000001</c:v>
                </c:pt>
                <c:pt idx="464">
                  <c:v>2.2618</c:v>
                </c:pt>
                <c:pt idx="465">
                  <c:v>2.2667000000000002</c:v>
                </c:pt>
                <c:pt idx="466">
                  <c:v>2.2715999999999998</c:v>
                </c:pt>
                <c:pt idx="467">
                  <c:v>2.2765</c:v>
                </c:pt>
                <c:pt idx="468">
                  <c:v>2.2814000000000001</c:v>
                </c:pt>
                <c:pt idx="469">
                  <c:v>2.2863000000000002</c:v>
                </c:pt>
                <c:pt idx="470">
                  <c:v>2.2911999999999999</c:v>
                </c:pt>
                <c:pt idx="471">
                  <c:v>2.2959999999999998</c:v>
                </c:pt>
                <c:pt idx="472">
                  <c:v>2.3008999999999999</c:v>
                </c:pt>
                <c:pt idx="473">
                  <c:v>2.3058000000000001</c:v>
                </c:pt>
                <c:pt idx="474">
                  <c:v>2.3107000000000002</c:v>
                </c:pt>
                <c:pt idx="475">
                  <c:v>2.3155999999999999</c:v>
                </c:pt>
                <c:pt idx="476">
                  <c:v>2.3205</c:v>
                </c:pt>
                <c:pt idx="477">
                  <c:v>2.3254000000000001</c:v>
                </c:pt>
                <c:pt idx="478">
                  <c:v>2.3302</c:v>
                </c:pt>
                <c:pt idx="479">
                  <c:v>2.3351000000000002</c:v>
                </c:pt>
                <c:pt idx="480">
                  <c:v>2.34</c:v>
                </c:pt>
                <c:pt idx="481">
                  <c:v>2.3449</c:v>
                </c:pt>
                <c:pt idx="482">
                  <c:v>2.3498000000000001</c:v>
                </c:pt>
                <c:pt idx="483">
                  <c:v>2.3546999999999998</c:v>
                </c:pt>
                <c:pt idx="484">
                  <c:v>2.3595999999999999</c:v>
                </c:pt>
                <c:pt idx="485">
                  <c:v>2.3643999999999998</c:v>
                </c:pt>
                <c:pt idx="486">
                  <c:v>2.3693</c:v>
                </c:pt>
                <c:pt idx="487">
                  <c:v>2.3742000000000001</c:v>
                </c:pt>
                <c:pt idx="488">
                  <c:v>2.3791000000000002</c:v>
                </c:pt>
                <c:pt idx="489">
                  <c:v>2.3839999999999999</c:v>
                </c:pt>
                <c:pt idx="490">
                  <c:v>2.3889</c:v>
                </c:pt>
                <c:pt idx="491">
                  <c:v>2.3936999999999999</c:v>
                </c:pt>
                <c:pt idx="492">
                  <c:v>2.3986000000000001</c:v>
                </c:pt>
                <c:pt idx="493">
                  <c:v>2.4035000000000002</c:v>
                </c:pt>
                <c:pt idx="494">
                  <c:v>2.4083999999999999</c:v>
                </c:pt>
                <c:pt idx="495">
                  <c:v>2.4133</c:v>
                </c:pt>
                <c:pt idx="496">
                  <c:v>2.4182000000000001</c:v>
                </c:pt>
                <c:pt idx="497">
                  <c:v>2.4230999999999998</c:v>
                </c:pt>
                <c:pt idx="498">
                  <c:v>2.4279000000000002</c:v>
                </c:pt>
                <c:pt idx="499">
                  <c:v>2.4327999999999999</c:v>
                </c:pt>
                <c:pt idx="500">
                  <c:v>2.4377</c:v>
                </c:pt>
                <c:pt idx="501">
                  <c:v>2.4426000000000001</c:v>
                </c:pt>
                <c:pt idx="502">
                  <c:v>2.4474999999999998</c:v>
                </c:pt>
                <c:pt idx="503">
                  <c:v>2.4523999999999999</c:v>
                </c:pt>
                <c:pt idx="504">
                  <c:v>2.4573</c:v>
                </c:pt>
                <c:pt idx="505">
                  <c:v>2.4621</c:v>
                </c:pt>
                <c:pt idx="506">
                  <c:v>2.4670000000000001</c:v>
                </c:pt>
                <c:pt idx="507">
                  <c:v>2.4719000000000002</c:v>
                </c:pt>
                <c:pt idx="508">
                  <c:v>2.4767999999999999</c:v>
                </c:pt>
                <c:pt idx="509">
                  <c:v>2.4817</c:v>
                </c:pt>
                <c:pt idx="510">
                  <c:v>2.4866000000000001</c:v>
                </c:pt>
                <c:pt idx="511">
                  <c:v>2.4914999999999998</c:v>
                </c:pt>
                <c:pt idx="512">
                  <c:v>2.4963000000000002</c:v>
                </c:pt>
                <c:pt idx="513">
                  <c:v>2.5011999999999999</c:v>
                </c:pt>
                <c:pt idx="514">
                  <c:v>2.5061</c:v>
                </c:pt>
                <c:pt idx="515">
                  <c:v>2.5110000000000001</c:v>
                </c:pt>
                <c:pt idx="516">
                  <c:v>2.5158999999999998</c:v>
                </c:pt>
                <c:pt idx="517">
                  <c:v>2.5207999999999999</c:v>
                </c:pt>
                <c:pt idx="518">
                  <c:v>2.5255999999999998</c:v>
                </c:pt>
                <c:pt idx="519">
                  <c:v>2.5305</c:v>
                </c:pt>
                <c:pt idx="520">
                  <c:v>2.5354000000000001</c:v>
                </c:pt>
                <c:pt idx="521">
                  <c:v>2.5402999999999998</c:v>
                </c:pt>
                <c:pt idx="522">
                  <c:v>2.5451999999999999</c:v>
                </c:pt>
                <c:pt idx="523">
                  <c:v>2.5501</c:v>
                </c:pt>
                <c:pt idx="524">
                  <c:v>2.5550000000000002</c:v>
                </c:pt>
                <c:pt idx="525">
                  <c:v>2.5598000000000001</c:v>
                </c:pt>
                <c:pt idx="526">
                  <c:v>2.5647000000000002</c:v>
                </c:pt>
                <c:pt idx="527">
                  <c:v>2.5695999999999999</c:v>
                </c:pt>
                <c:pt idx="528">
                  <c:v>2.5745</c:v>
                </c:pt>
                <c:pt idx="529">
                  <c:v>2.5794000000000001</c:v>
                </c:pt>
                <c:pt idx="530">
                  <c:v>2.5842999999999998</c:v>
                </c:pt>
                <c:pt idx="531">
                  <c:v>2.5891999999999999</c:v>
                </c:pt>
                <c:pt idx="532">
                  <c:v>2.5939999999999999</c:v>
                </c:pt>
                <c:pt idx="533">
                  <c:v>2.5989</c:v>
                </c:pt>
                <c:pt idx="534">
                  <c:v>2.6038000000000001</c:v>
                </c:pt>
                <c:pt idx="535">
                  <c:v>2.6086999999999998</c:v>
                </c:pt>
                <c:pt idx="536">
                  <c:v>2.6135999999999999</c:v>
                </c:pt>
                <c:pt idx="537">
                  <c:v>2.6185</c:v>
                </c:pt>
                <c:pt idx="538">
                  <c:v>2.6234000000000002</c:v>
                </c:pt>
                <c:pt idx="539">
                  <c:v>2.6282000000000001</c:v>
                </c:pt>
                <c:pt idx="540">
                  <c:v>2.6331000000000002</c:v>
                </c:pt>
                <c:pt idx="541">
                  <c:v>2.6379999999999999</c:v>
                </c:pt>
                <c:pt idx="542">
                  <c:v>2.6429</c:v>
                </c:pt>
                <c:pt idx="543">
                  <c:v>2.6478000000000002</c:v>
                </c:pt>
                <c:pt idx="544">
                  <c:v>2.6526999999999998</c:v>
                </c:pt>
                <c:pt idx="545">
                  <c:v>2.6575000000000002</c:v>
                </c:pt>
                <c:pt idx="546">
                  <c:v>2.6623999999999999</c:v>
                </c:pt>
                <c:pt idx="547">
                  <c:v>2.6673</c:v>
                </c:pt>
                <c:pt idx="548">
                  <c:v>2.6722000000000001</c:v>
                </c:pt>
                <c:pt idx="549">
                  <c:v>2.6770999999999998</c:v>
                </c:pt>
                <c:pt idx="550">
                  <c:v>2.6819999999999999</c:v>
                </c:pt>
                <c:pt idx="551">
                  <c:v>2.6869000000000001</c:v>
                </c:pt>
                <c:pt idx="552">
                  <c:v>2.6917</c:v>
                </c:pt>
                <c:pt idx="553">
                  <c:v>2.6966000000000001</c:v>
                </c:pt>
                <c:pt idx="554">
                  <c:v>2.7014999999999998</c:v>
                </c:pt>
                <c:pt idx="555">
                  <c:v>2.7063999999999999</c:v>
                </c:pt>
                <c:pt idx="556">
                  <c:v>2.7113</c:v>
                </c:pt>
                <c:pt idx="557">
                  <c:v>2.7162000000000002</c:v>
                </c:pt>
                <c:pt idx="558">
                  <c:v>2.7210999999999999</c:v>
                </c:pt>
                <c:pt idx="559">
                  <c:v>2.7259000000000002</c:v>
                </c:pt>
                <c:pt idx="560">
                  <c:v>2.7307999999999999</c:v>
                </c:pt>
                <c:pt idx="561">
                  <c:v>2.7357</c:v>
                </c:pt>
                <c:pt idx="562">
                  <c:v>2.7406000000000001</c:v>
                </c:pt>
                <c:pt idx="563">
                  <c:v>2.7454999999999998</c:v>
                </c:pt>
                <c:pt idx="564">
                  <c:v>2.7504</c:v>
                </c:pt>
                <c:pt idx="565">
                  <c:v>2.7553000000000001</c:v>
                </c:pt>
                <c:pt idx="566">
                  <c:v>2.7601</c:v>
                </c:pt>
                <c:pt idx="567">
                  <c:v>2.7650000000000001</c:v>
                </c:pt>
                <c:pt idx="568">
                  <c:v>2.7698999999999998</c:v>
                </c:pt>
                <c:pt idx="569">
                  <c:v>2.7747999999999999</c:v>
                </c:pt>
                <c:pt idx="570">
                  <c:v>2.7797000000000001</c:v>
                </c:pt>
                <c:pt idx="571">
                  <c:v>2.7846000000000002</c:v>
                </c:pt>
                <c:pt idx="572">
                  <c:v>2.7894000000000001</c:v>
                </c:pt>
                <c:pt idx="573">
                  <c:v>2.7942999999999998</c:v>
                </c:pt>
                <c:pt idx="574">
                  <c:v>2.7991999999999999</c:v>
                </c:pt>
                <c:pt idx="575">
                  <c:v>2.8041</c:v>
                </c:pt>
                <c:pt idx="576">
                  <c:v>2.8090000000000002</c:v>
                </c:pt>
                <c:pt idx="577">
                  <c:v>2.8138999999999998</c:v>
                </c:pt>
                <c:pt idx="578">
                  <c:v>2.8188</c:v>
                </c:pt>
                <c:pt idx="579">
                  <c:v>2.8235999999999999</c:v>
                </c:pt>
                <c:pt idx="580">
                  <c:v>2.8285</c:v>
                </c:pt>
                <c:pt idx="581">
                  <c:v>2.8334000000000001</c:v>
                </c:pt>
                <c:pt idx="582">
                  <c:v>2.8382999999999998</c:v>
                </c:pt>
                <c:pt idx="583">
                  <c:v>2.8431999999999999</c:v>
                </c:pt>
                <c:pt idx="584">
                  <c:v>2.8481000000000001</c:v>
                </c:pt>
                <c:pt idx="585">
                  <c:v>2.8530000000000002</c:v>
                </c:pt>
                <c:pt idx="586">
                  <c:v>2.8578000000000001</c:v>
                </c:pt>
                <c:pt idx="587">
                  <c:v>2.8626999999999998</c:v>
                </c:pt>
                <c:pt idx="588">
                  <c:v>2.8675999999999999</c:v>
                </c:pt>
                <c:pt idx="589">
                  <c:v>2.8725000000000001</c:v>
                </c:pt>
                <c:pt idx="590">
                  <c:v>2.8774000000000002</c:v>
                </c:pt>
                <c:pt idx="591">
                  <c:v>2.8822999999999999</c:v>
                </c:pt>
                <c:pt idx="592">
                  <c:v>2.8872</c:v>
                </c:pt>
                <c:pt idx="593">
                  <c:v>2.8919999999999999</c:v>
                </c:pt>
                <c:pt idx="594">
                  <c:v>2.8969</c:v>
                </c:pt>
                <c:pt idx="595">
                  <c:v>2.9018000000000002</c:v>
                </c:pt>
                <c:pt idx="596">
                  <c:v>2.9066999999999998</c:v>
                </c:pt>
                <c:pt idx="597">
                  <c:v>2.9116</c:v>
                </c:pt>
                <c:pt idx="598">
                  <c:v>2.9165000000000001</c:v>
                </c:pt>
                <c:pt idx="599">
                  <c:v>2.9213</c:v>
                </c:pt>
                <c:pt idx="600">
                  <c:v>2.9262000000000001</c:v>
                </c:pt>
                <c:pt idx="601">
                  <c:v>2.9310999999999998</c:v>
                </c:pt>
                <c:pt idx="602">
                  <c:v>2.9359999999999999</c:v>
                </c:pt>
                <c:pt idx="603">
                  <c:v>2.9409000000000001</c:v>
                </c:pt>
                <c:pt idx="604">
                  <c:v>2.9458000000000002</c:v>
                </c:pt>
                <c:pt idx="605">
                  <c:v>2.9506999999999999</c:v>
                </c:pt>
                <c:pt idx="606">
                  <c:v>2.9554999999999998</c:v>
                </c:pt>
                <c:pt idx="607">
                  <c:v>2.9603999999999999</c:v>
                </c:pt>
                <c:pt idx="608">
                  <c:v>2.9653</c:v>
                </c:pt>
                <c:pt idx="609">
                  <c:v>2.9702000000000002</c:v>
                </c:pt>
                <c:pt idx="610">
                  <c:v>2.9750999999999999</c:v>
                </c:pt>
                <c:pt idx="611">
                  <c:v>2.98</c:v>
                </c:pt>
                <c:pt idx="612">
                  <c:v>2.9849000000000001</c:v>
                </c:pt>
                <c:pt idx="613">
                  <c:v>2.9897</c:v>
                </c:pt>
                <c:pt idx="614">
                  <c:v>2.9946000000000002</c:v>
                </c:pt>
                <c:pt idx="615">
                  <c:v>2.9994999999999998</c:v>
                </c:pt>
                <c:pt idx="616">
                  <c:v>3.0044</c:v>
                </c:pt>
                <c:pt idx="617">
                  <c:v>3.0093000000000001</c:v>
                </c:pt>
                <c:pt idx="618">
                  <c:v>3.0142000000000002</c:v>
                </c:pt>
                <c:pt idx="619">
                  <c:v>3.0190999999999999</c:v>
                </c:pt>
                <c:pt idx="620">
                  <c:v>3.0238999999999998</c:v>
                </c:pt>
                <c:pt idx="621">
                  <c:v>3.0287999999999999</c:v>
                </c:pt>
                <c:pt idx="622">
                  <c:v>3.0337000000000001</c:v>
                </c:pt>
                <c:pt idx="623">
                  <c:v>3.0386000000000002</c:v>
                </c:pt>
                <c:pt idx="624">
                  <c:v>3.0434999999999999</c:v>
                </c:pt>
                <c:pt idx="625">
                  <c:v>3.0484</c:v>
                </c:pt>
                <c:pt idx="626">
                  <c:v>3.0531999999999999</c:v>
                </c:pt>
                <c:pt idx="627">
                  <c:v>3.0581</c:v>
                </c:pt>
                <c:pt idx="628">
                  <c:v>3.0630000000000002</c:v>
                </c:pt>
                <c:pt idx="629">
                  <c:v>3.0678999999999998</c:v>
                </c:pt>
                <c:pt idx="630">
                  <c:v>3.0728</c:v>
                </c:pt>
                <c:pt idx="631">
                  <c:v>3.0777000000000001</c:v>
                </c:pt>
                <c:pt idx="632">
                  <c:v>3.0825999999999998</c:v>
                </c:pt>
                <c:pt idx="633">
                  <c:v>3.0874000000000001</c:v>
                </c:pt>
                <c:pt idx="634">
                  <c:v>3.0922999999999998</c:v>
                </c:pt>
                <c:pt idx="635">
                  <c:v>3.0972</c:v>
                </c:pt>
                <c:pt idx="636">
                  <c:v>3.1021000000000001</c:v>
                </c:pt>
                <c:pt idx="637">
                  <c:v>3.1070000000000002</c:v>
                </c:pt>
                <c:pt idx="638">
                  <c:v>3.1118999999999999</c:v>
                </c:pt>
                <c:pt idx="639">
                  <c:v>3.1168</c:v>
                </c:pt>
                <c:pt idx="640">
                  <c:v>3.1215999999999999</c:v>
                </c:pt>
                <c:pt idx="641">
                  <c:v>3.1265000000000001</c:v>
                </c:pt>
                <c:pt idx="642">
                  <c:v>3.1314000000000002</c:v>
                </c:pt>
                <c:pt idx="643">
                  <c:v>3.1362999999999999</c:v>
                </c:pt>
                <c:pt idx="644">
                  <c:v>3.1412</c:v>
                </c:pt>
                <c:pt idx="645">
                  <c:v>3.1461000000000001</c:v>
                </c:pt>
                <c:pt idx="646">
                  <c:v>3.1509999999999998</c:v>
                </c:pt>
                <c:pt idx="647">
                  <c:v>3.1558000000000002</c:v>
                </c:pt>
                <c:pt idx="648">
                  <c:v>3.1606999999999998</c:v>
                </c:pt>
                <c:pt idx="649">
                  <c:v>3.1656</c:v>
                </c:pt>
                <c:pt idx="650">
                  <c:v>3.1705000000000001</c:v>
                </c:pt>
                <c:pt idx="651">
                  <c:v>3.1753999999999998</c:v>
                </c:pt>
                <c:pt idx="652">
                  <c:v>3.1802999999999999</c:v>
                </c:pt>
                <c:pt idx="653">
                  <c:v>3.1850999999999998</c:v>
                </c:pt>
                <c:pt idx="654">
                  <c:v>3.19</c:v>
                </c:pt>
                <c:pt idx="655">
                  <c:v>3.1949000000000001</c:v>
                </c:pt>
                <c:pt idx="656">
                  <c:v>3.1998000000000002</c:v>
                </c:pt>
                <c:pt idx="657">
                  <c:v>3.2046999999999999</c:v>
                </c:pt>
                <c:pt idx="658">
                  <c:v>3.2096</c:v>
                </c:pt>
                <c:pt idx="659">
                  <c:v>3.2145000000000001</c:v>
                </c:pt>
                <c:pt idx="660">
                  <c:v>3.2193000000000001</c:v>
                </c:pt>
                <c:pt idx="661">
                  <c:v>3.2242000000000002</c:v>
                </c:pt>
                <c:pt idx="662">
                  <c:v>3.2290999999999999</c:v>
                </c:pt>
                <c:pt idx="663">
                  <c:v>3.234</c:v>
                </c:pt>
                <c:pt idx="664">
                  <c:v>3.2389000000000001</c:v>
                </c:pt>
                <c:pt idx="665">
                  <c:v>3.2437999999999998</c:v>
                </c:pt>
                <c:pt idx="666">
                  <c:v>3.2486999999999999</c:v>
                </c:pt>
                <c:pt idx="667">
                  <c:v>3.2534999999999998</c:v>
                </c:pt>
                <c:pt idx="668">
                  <c:v>3.2584</c:v>
                </c:pt>
                <c:pt idx="669">
                  <c:v>3.2633000000000001</c:v>
                </c:pt>
                <c:pt idx="670">
                  <c:v>3.2682000000000002</c:v>
                </c:pt>
                <c:pt idx="671">
                  <c:v>3.2730999999999999</c:v>
                </c:pt>
                <c:pt idx="672">
                  <c:v>3.278</c:v>
                </c:pt>
                <c:pt idx="673">
                  <c:v>3.2829000000000002</c:v>
                </c:pt>
                <c:pt idx="674">
                  <c:v>3.2877000000000001</c:v>
                </c:pt>
                <c:pt idx="675">
                  <c:v>3.2926000000000002</c:v>
                </c:pt>
                <c:pt idx="676">
                  <c:v>3.2974999999999999</c:v>
                </c:pt>
                <c:pt idx="677">
                  <c:v>3.3024</c:v>
                </c:pt>
                <c:pt idx="678">
                  <c:v>3.3073000000000001</c:v>
                </c:pt>
                <c:pt idx="679">
                  <c:v>3.3121999999999998</c:v>
                </c:pt>
                <c:pt idx="680">
                  <c:v>3.3170000000000002</c:v>
                </c:pt>
                <c:pt idx="681">
                  <c:v>3.3218999999999999</c:v>
                </c:pt>
                <c:pt idx="682">
                  <c:v>3.3268</c:v>
                </c:pt>
                <c:pt idx="683">
                  <c:v>3.3317000000000001</c:v>
                </c:pt>
                <c:pt idx="684">
                  <c:v>3.3365999999999998</c:v>
                </c:pt>
                <c:pt idx="685">
                  <c:v>3.3414999999999999</c:v>
                </c:pt>
                <c:pt idx="686">
                  <c:v>3.3464</c:v>
                </c:pt>
                <c:pt idx="687">
                  <c:v>3.3512</c:v>
                </c:pt>
                <c:pt idx="688">
                  <c:v>3.3561000000000001</c:v>
                </c:pt>
                <c:pt idx="689">
                  <c:v>3.3610000000000002</c:v>
                </c:pt>
                <c:pt idx="690">
                  <c:v>3.3658999999999999</c:v>
                </c:pt>
                <c:pt idx="691">
                  <c:v>3.3708</c:v>
                </c:pt>
                <c:pt idx="692">
                  <c:v>3.3757000000000001</c:v>
                </c:pt>
                <c:pt idx="693">
                  <c:v>3.3805999999999998</c:v>
                </c:pt>
                <c:pt idx="694">
                  <c:v>3.3854000000000002</c:v>
                </c:pt>
                <c:pt idx="695">
                  <c:v>3.3902999999999999</c:v>
                </c:pt>
                <c:pt idx="696">
                  <c:v>3.3952</c:v>
                </c:pt>
                <c:pt idx="697">
                  <c:v>3.4001000000000001</c:v>
                </c:pt>
                <c:pt idx="698">
                  <c:v>3.4049999999999998</c:v>
                </c:pt>
                <c:pt idx="699">
                  <c:v>3.4098999999999999</c:v>
                </c:pt>
                <c:pt idx="700">
                  <c:v>3.4148000000000001</c:v>
                </c:pt>
                <c:pt idx="701">
                  <c:v>3.4196</c:v>
                </c:pt>
                <c:pt idx="702">
                  <c:v>3.4245000000000001</c:v>
                </c:pt>
                <c:pt idx="703">
                  <c:v>3.4293999999999998</c:v>
                </c:pt>
                <c:pt idx="704">
                  <c:v>3.4342999999999999</c:v>
                </c:pt>
                <c:pt idx="705">
                  <c:v>3.4392</c:v>
                </c:pt>
                <c:pt idx="706">
                  <c:v>3.4441000000000002</c:v>
                </c:pt>
                <c:pt idx="707">
                  <c:v>3.4489000000000001</c:v>
                </c:pt>
                <c:pt idx="708">
                  <c:v>3.4538000000000002</c:v>
                </c:pt>
                <c:pt idx="709">
                  <c:v>3.4586999999999999</c:v>
                </c:pt>
                <c:pt idx="710">
                  <c:v>3.4636</c:v>
                </c:pt>
                <c:pt idx="711">
                  <c:v>3.4685000000000001</c:v>
                </c:pt>
                <c:pt idx="712">
                  <c:v>3.4733999999999998</c:v>
                </c:pt>
                <c:pt idx="713">
                  <c:v>3.4782999999999999</c:v>
                </c:pt>
                <c:pt idx="714">
                  <c:v>3.4830999999999999</c:v>
                </c:pt>
                <c:pt idx="715">
                  <c:v>3.488</c:v>
                </c:pt>
                <c:pt idx="716">
                  <c:v>3.4929000000000001</c:v>
                </c:pt>
                <c:pt idx="717">
                  <c:v>3.4977999999999998</c:v>
                </c:pt>
                <c:pt idx="718">
                  <c:v>3.5026999999999999</c:v>
                </c:pt>
                <c:pt idx="719">
                  <c:v>3.5076000000000001</c:v>
                </c:pt>
                <c:pt idx="720">
                  <c:v>3.5125000000000002</c:v>
                </c:pt>
                <c:pt idx="721">
                  <c:v>3.5173000000000001</c:v>
                </c:pt>
                <c:pt idx="722">
                  <c:v>3.5222000000000002</c:v>
                </c:pt>
                <c:pt idx="723">
                  <c:v>3.5270999999999999</c:v>
                </c:pt>
                <c:pt idx="724">
                  <c:v>3.532</c:v>
                </c:pt>
                <c:pt idx="725">
                  <c:v>3.5369000000000002</c:v>
                </c:pt>
                <c:pt idx="726">
                  <c:v>3.5417999999999998</c:v>
                </c:pt>
                <c:pt idx="727">
                  <c:v>3.5467</c:v>
                </c:pt>
                <c:pt idx="728">
                  <c:v>3.5514999999999999</c:v>
                </c:pt>
                <c:pt idx="729">
                  <c:v>3.5564</c:v>
                </c:pt>
                <c:pt idx="730">
                  <c:v>3.5613000000000001</c:v>
                </c:pt>
                <c:pt idx="731">
                  <c:v>3.5661999999999998</c:v>
                </c:pt>
                <c:pt idx="732">
                  <c:v>3.5710999999999999</c:v>
                </c:pt>
                <c:pt idx="733">
                  <c:v>3.5760000000000001</c:v>
                </c:pt>
                <c:pt idx="734">
                  <c:v>3.5809000000000002</c:v>
                </c:pt>
                <c:pt idx="735">
                  <c:v>3.5857000000000001</c:v>
                </c:pt>
                <c:pt idx="736">
                  <c:v>3.5905999999999998</c:v>
                </c:pt>
                <c:pt idx="737">
                  <c:v>3.5954999999999999</c:v>
                </c:pt>
                <c:pt idx="738">
                  <c:v>3.6004</c:v>
                </c:pt>
                <c:pt idx="739">
                  <c:v>3.6053000000000002</c:v>
                </c:pt>
                <c:pt idx="740">
                  <c:v>3.6101999999999999</c:v>
                </c:pt>
                <c:pt idx="741">
                  <c:v>3.6150000000000002</c:v>
                </c:pt>
                <c:pt idx="742">
                  <c:v>3.6198999999999999</c:v>
                </c:pt>
                <c:pt idx="743">
                  <c:v>3.6248</c:v>
                </c:pt>
                <c:pt idx="744">
                  <c:v>3.6297000000000001</c:v>
                </c:pt>
                <c:pt idx="745">
                  <c:v>3.6345999999999998</c:v>
                </c:pt>
                <c:pt idx="746">
                  <c:v>3.6395</c:v>
                </c:pt>
                <c:pt idx="747">
                  <c:v>3.6444000000000001</c:v>
                </c:pt>
                <c:pt idx="748">
                  <c:v>3.6492</c:v>
                </c:pt>
                <c:pt idx="749">
                  <c:v>3.6541000000000001</c:v>
                </c:pt>
                <c:pt idx="750">
                  <c:v>3.6589999999999998</c:v>
                </c:pt>
                <c:pt idx="751">
                  <c:v>3.6638999999999999</c:v>
                </c:pt>
                <c:pt idx="752">
                  <c:v>3.6688000000000001</c:v>
                </c:pt>
                <c:pt idx="753">
                  <c:v>3.6737000000000002</c:v>
                </c:pt>
                <c:pt idx="754">
                  <c:v>3.6785999999999999</c:v>
                </c:pt>
                <c:pt idx="755">
                  <c:v>3.6833999999999998</c:v>
                </c:pt>
                <c:pt idx="756">
                  <c:v>3.6882999999999999</c:v>
                </c:pt>
                <c:pt idx="757">
                  <c:v>3.6932</c:v>
                </c:pt>
                <c:pt idx="758">
                  <c:v>3.6981000000000002</c:v>
                </c:pt>
                <c:pt idx="759">
                  <c:v>3.7029999999999998</c:v>
                </c:pt>
                <c:pt idx="760">
                  <c:v>3.7079</c:v>
                </c:pt>
                <c:pt idx="761">
                  <c:v>3.7128000000000001</c:v>
                </c:pt>
                <c:pt idx="762">
                  <c:v>3.7176</c:v>
                </c:pt>
                <c:pt idx="763">
                  <c:v>3.7225000000000001</c:v>
                </c:pt>
                <c:pt idx="764">
                  <c:v>3.7273999999999998</c:v>
                </c:pt>
                <c:pt idx="765">
                  <c:v>3.7323</c:v>
                </c:pt>
                <c:pt idx="766">
                  <c:v>3.7372000000000001</c:v>
                </c:pt>
                <c:pt idx="767">
                  <c:v>3.7421000000000002</c:v>
                </c:pt>
                <c:pt idx="768">
                  <c:v>3.7469000000000001</c:v>
                </c:pt>
                <c:pt idx="769">
                  <c:v>3.7517999999999998</c:v>
                </c:pt>
                <c:pt idx="770">
                  <c:v>3.7566999999999999</c:v>
                </c:pt>
                <c:pt idx="771">
                  <c:v>3.7616000000000001</c:v>
                </c:pt>
                <c:pt idx="772">
                  <c:v>3.7665000000000002</c:v>
                </c:pt>
                <c:pt idx="773">
                  <c:v>3.7713999999999999</c:v>
                </c:pt>
                <c:pt idx="774">
                  <c:v>3.7763</c:v>
                </c:pt>
                <c:pt idx="775">
                  <c:v>3.7810999999999999</c:v>
                </c:pt>
                <c:pt idx="776">
                  <c:v>3.786</c:v>
                </c:pt>
                <c:pt idx="777">
                  <c:v>3.7909000000000002</c:v>
                </c:pt>
                <c:pt idx="778">
                  <c:v>3.7957999999999998</c:v>
                </c:pt>
                <c:pt idx="779">
                  <c:v>3.8007</c:v>
                </c:pt>
                <c:pt idx="780">
                  <c:v>3.8056000000000001</c:v>
                </c:pt>
                <c:pt idx="781">
                  <c:v>3.8105000000000002</c:v>
                </c:pt>
                <c:pt idx="782">
                  <c:v>3.8153000000000001</c:v>
                </c:pt>
                <c:pt idx="783">
                  <c:v>3.8201999999999998</c:v>
                </c:pt>
                <c:pt idx="784">
                  <c:v>3.8250999999999999</c:v>
                </c:pt>
                <c:pt idx="785">
                  <c:v>3.83</c:v>
                </c:pt>
                <c:pt idx="786">
                  <c:v>3.8349000000000002</c:v>
                </c:pt>
                <c:pt idx="787">
                  <c:v>3.8397999999999999</c:v>
                </c:pt>
                <c:pt idx="788">
                  <c:v>3.8447</c:v>
                </c:pt>
                <c:pt idx="789">
                  <c:v>3.8494999999999999</c:v>
                </c:pt>
                <c:pt idx="790">
                  <c:v>3.8544</c:v>
                </c:pt>
                <c:pt idx="791">
                  <c:v>3.8593000000000002</c:v>
                </c:pt>
                <c:pt idx="792">
                  <c:v>3.8641999999999999</c:v>
                </c:pt>
                <c:pt idx="793">
                  <c:v>3.8691</c:v>
                </c:pt>
                <c:pt idx="794">
                  <c:v>3.8740000000000001</c:v>
                </c:pt>
                <c:pt idx="795">
                  <c:v>3.8788</c:v>
                </c:pt>
                <c:pt idx="796">
                  <c:v>3.8837000000000002</c:v>
                </c:pt>
                <c:pt idx="797">
                  <c:v>3.8885999999999998</c:v>
                </c:pt>
                <c:pt idx="798">
                  <c:v>3.8935</c:v>
                </c:pt>
                <c:pt idx="799">
                  <c:v>3.8984000000000001</c:v>
                </c:pt>
                <c:pt idx="800">
                  <c:v>3.9033000000000002</c:v>
                </c:pt>
                <c:pt idx="801">
                  <c:v>3.9081999999999999</c:v>
                </c:pt>
                <c:pt idx="802">
                  <c:v>3.9129999999999998</c:v>
                </c:pt>
                <c:pt idx="803">
                  <c:v>3.9178999999999999</c:v>
                </c:pt>
                <c:pt idx="804">
                  <c:v>3.9228000000000001</c:v>
                </c:pt>
                <c:pt idx="805">
                  <c:v>3.9277000000000002</c:v>
                </c:pt>
                <c:pt idx="806">
                  <c:v>3.9325999999999999</c:v>
                </c:pt>
                <c:pt idx="807">
                  <c:v>3.9375</c:v>
                </c:pt>
                <c:pt idx="808">
                  <c:v>3.9424000000000001</c:v>
                </c:pt>
                <c:pt idx="809">
                  <c:v>3.9472</c:v>
                </c:pt>
                <c:pt idx="810">
                  <c:v>3.9521000000000002</c:v>
                </c:pt>
                <c:pt idx="811">
                  <c:v>3.9569999999999999</c:v>
                </c:pt>
                <c:pt idx="812">
                  <c:v>3.9619</c:v>
                </c:pt>
                <c:pt idx="813">
                  <c:v>3.9668000000000001</c:v>
                </c:pt>
                <c:pt idx="814">
                  <c:v>3.9716999999999998</c:v>
                </c:pt>
                <c:pt idx="815">
                  <c:v>3.9765999999999999</c:v>
                </c:pt>
                <c:pt idx="816">
                  <c:v>3.9813999999999998</c:v>
                </c:pt>
                <c:pt idx="817">
                  <c:v>3.9863</c:v>
                </c:pt>
                <c:pt idx="818">
                  <c:v>3.9912000000000001</c:v>
                </c:pt>
                <c:pt idx="819">
                  <c:v>3.9961000000000002</c:v>
                </c:pt>
                <c:pt idx="820">
                  <c:v>4.0010000000000003</c:v>
                </c:pt>
                <c:pt idx="821">
                  <c:v>4.0058999999999996</c:v>
                </c:pt>
                <c:pt idx="822">
                  <c:v>4.0106999999999999</c:v>
                </c:pt>
                <c:pt idx="823">
                  <c:v>4.0156000000000001</c:v>
                </c:pt>
                <c:pt idx="824">
                  <c:v>4.0205000000000002</c:v>
                </c:pt>
                <c:pt idx="825">
                  <c:v>4.0254000000000003</c:v>
                </c:pt>
                <c:pt idx="826">
                  <c:v>4.0303000000000004</c:v>
                </c:pt>
                <c:pt idx="827">
                  <c:v>4.0351999999999997</c:v>
                </c:pt>
                <c:pt idx="828">
                  <c:v>4.0400999999999998</c:v>
                </c:pt>
                <c:pt idx="829">
                  <c:v>4.0449000000000002</c:v>
                </c:pt>
                <c:pt idx="830">
                  <c:v>4.0498000000000003</c:v>
                </c:pt>
                <c:pt idx="831">
                  <c:v>4.0547000000000004</c:v>
                </c:pt>
                <c:pt idx="832">
                  <c:v>4.0595999999999997</c:v>
                </c:pt>
                <c:pt idx="833">
                  <c:v>4.0644999999999998</c:v>
                </c:pt>
                <c:pt idx="834">
                  <c:v>4.0693999999999999</c:v>
                </c:pt>
                <c:pt idx="835">
                  <c:v>4.0743</c:v>
                </c:pt>
                <c:pt idx="836">
                  <c:v>4.0791000000000004</c:v>
                </c:pt>
                <c:pt idx="837">
                  <c:v>4.0839999999999996</c:v>
                </c:pt>
                <c:pt idx="838">
                  <c:v>4.0888999999999998</c:v>
                </c:pt>
                <c:pt idx="839">
                  <c:v>4.0937999999999999</c:v>
                </c:pt>
                <c:pt idx="840">
                  <c:v>4.0987</c:v>
                </c:pt>
                <c:pt idx="841">
                  <c:v>4.1036000000000001</c:v>
                </c:pt>
                <c:pt idx="842">
                  <c:v>4.1085000000000003</c:v>
                </c:pt>
                <c:pt idx="843">
                  <c:v>4.1132999999999997</c:v>
                </c:pt>
                <c:pt idx="844">
                  <c:v>4.1181999999999999</c:v>
                </c:pt>
                <c:pt idx="845">
                  <c:v>4.1231</c:v>
                </c:pt>
                <c:pt idx="846">
                  <c:v>4.1280000000000001</c:v>
                </c:pt>
                <c:pt idx="847">
                  <c:v>4.1329000000000002</c:v>
                </c:pt>
                <c:pt idx="848">
                  <c:v>4.1378000000000004</c:v>
                </c:pt>
                <c:pt idx="849">
                  <c:v>4.1425999999999998</c:v>
                </c:pt>
                <c:pt idx="850">
                  <c:v>4.1475</c:v>
                </c:pt>
                <c:pt idx="851">
                  <c:v>4.1524000000000001</c:v>
                </c:pt>
                <c:pt idx="852">
                  <c:v>4.1573000000000002</c:v>
                </c:pt>
                <c:pt idx="853">
                  <c:v>4.1622000000000003</c:v>
                </c:pt>
                <c:pt idx="854">
                  <c:v>4.1670999999999996</c:v>
                </c:pt>
                <c:pt idx="855">
                  <c:v>4.1719999999999997</c:v>
                </c:pt>
                <c:pt idx="856">
                  <c:v>4.1768000000000001</c:v>
                </c:pt>
                <c:pt idx="857">
                  <c:v>4.1817000000000002</c:v>
                </c:pt>
                <c:pt idx="858">
                  <c:v>4.1866000000000003</c:v>
                </c:pt>
                <c:pt idx="859">
                  <c:v>4.1914999999999996</c:v>
                </c:pt>
                <c:pt idx="860">
                  <c:v>4.1963999999999997</c:v>
                </c:pt>
                <c:pt idx="861">
                  <c:v>4.2012999999999998</c:v>
                </c:pt>
                <c:pt idx="862">
                  <c:v>4.2061999999999999</c:v>
                </c:pt>
                <c:pt idx="863">
                  <c:v>4.2110000000000003</c:v>
                </c:pt>
                <c:pt idx="864">
                  <c:v>4.2159000000000004</c:v>
                </c:pt>
                <c:pt idx="865">
                  <c:v>4.2207999999999997</c:v>
                </c:pt>
                <c:pt idx="866">
                  <c:v>4.2256999999999998</c:v>
                </c:pt>
                <c:pt idx="867">
                  <c:v>4.2305999999999999</c:v>
                </c:pt>
                <c:pt idx="868">
                  <c:v>4.2355</c:v>
                </c:pt>
                <c:pt idx="869">
                  <c:v>4.2404000000000002</c:v>
                </c:pt>
                <c:pt idx="870">
                  <c:v>4.2451999999999996</c:v>
                </c:pt>
                <c:pt idx="871">
                  <c:v>4.2500999999999998</c:v>
                </c:pt>
                <c:pt idx="872">
                  <c:v>4.2549999999999999</c:v>
                </c:pt>
                <c:pt idx="873">
                  <c:v>4.2599</c:v>
                </c:pt>
                <c:pt idx="874">
                  <c:v>4.2648000000000001</c:v>
                </c:pt>
                <c:pt idx="875">
                  <c:v>4.2697000000000003</c:v>
                </c:pt>
                <c:pt idx="876">
                  <c:v>4.2744999999999997</c:v>
                </c:pt>
                <c:pt idx="877">
                  <c:v>4.2793999999999999</c:v>
                </c:pt>
                <c:pt idx="878">
                  <c:v>4.2843</c:v>
                </c:pt>
                <c:pt idx="879">
                  <c:v>4.2892000000000001</c:v>
                </c:pt>
                <c:pt idx="880">
                  <c:v>4.2941000000000003</c:v>
                </c:pt>
                <c:pt idx="881">
                  <c:v>4.2990000000000004</c:v>
                </c:pt>
                <c:pt idx="882">
                  <c:v>4.3038999999999996</c:v>
                </c:pt>
                <c:pt idx="883">
                  <c:v>4.3087</c:v>
                </c:pt>
                <c:pt idx="884">
                  <c:v>4.3136000000000001</c:v>
                </c:pt>
                <c:pt idx="885">
                  <c:v>4.3185000000000002</c:v>
                </c:pt>
                <c:pt idx="886">
                  <c:v>4.3234000000000004</c:v>
                </c:pt>
                <c:pt idx="887">
                  <c:v>4.3282999999999996</c:v>
                </c:pt>
                <c:pt idx="888">
                  <c:v>4.3331999999999997</c:v>
                </c:pt>
                <c:pt idx="889">
                  <c:v>4.3380999999999998</c:v>
                </c:pt>
                <c:pt idx="890">
                  <c:v>4.3429000000000002</c:v>
                </c:pt>
                <c:pt idx="891">
                  <c:v>4.3478000000000003</c:v>
                </c:pt>
                <c:pt idx="892">
                  <c:v>4.3526999999999996</c:v>
                </c:pt>
                <c:pt idx="893">
                  <c:v>4.3575999999999997</c:v>
                </c:pt>
                <c:pt idx="894">
                  <c:v>4.3624999999999998</c:v>
                </c:pt>
                <c:pt idx="895">
                  <c:v>4.3673999999999999</c:v>
                </c:pt>
                <c:pt idx="896">
                  <c:v>4.3723000000000001</c:v>
                </c:pt>
                <c:pt idx="897">
                  <c:v>4.3771000000000004</c:v>
                </c:pt>
                <c:pt idx="898">
                  <c:v>4.3819999999999997</c:v>
                </c:pt>
                <c:pt idx="899">
                  <c:v>4.3868999999999998</c:v>
                </c:pt>
                <c:pt idx="900">
                  <c:v>4.3917999999999999</c:v>
                </c:pt>
                <c:pt idx="901">
                  <c:v>4.3967000000000001</c:v>
                </c:pt>
                <c:pt idx="902">
                  <c:v>4.4016000000000002</c:v>
                </c:pt>
                <c:pt idx="903">
                  <c:v>4.4063999999999997</c:v>
                </c:pt>
                <c:pt idx="904">
                  <c:v>4.4112999999999998</c:v>
                </c:pt>
                <c:pt idx="905">
                  <c:v>4.4161999999999999</c:v>
                </c:pt>
                <c:pt idx="906">
                  <c:v>4.4211</c:v>
                </c:pt>
                <c:pt idx="907">
                  <c:v>4.4260000000000002</c:v>
                </c:pt>
                <c:pt idx="908">
                  <c:v>4.4309000000000003</c:v>
                </c:pt>
                <c:pt idx="909">
                  <c:v>4.4358000000000004</c:v>
                </c:pt>
                <c:pt idx="910">
                  <c:v>4.4405999999999999</c:v>
                </c:pt>
                <c:pt idx="911">
                  <c:v>4.4455</c:v>
                </c:pt>
                <c:pt idx="912">
                  <c:v>4.4504000000000001</c:v>
                </c:pt>
                <c:pt idx="913">
                  <c:v>4.4553000000000003</c:v>
                </c:pt>
                <c:pt idx="914">
                  <c:v>4.4602000000000004</c:v>
                </c:pt>
                <c:pt idx="915">
                  <c:v>4.4650999999999996</c:v>
                </c:pt>
                <c:pt idx="916">
                  <c:v>4.47</c:v>
                </c:pt>
                <c:pt idx="917">
                  <c:v>4.4748000000000001</c:v>
                </c:pt>
                <c:pt idx="918">
                  <c:v>4.4797000000000002</c:v>
                </c:pt>
                <c:pt idx="919">
                  <c:v>4.4846000000000004</c:v>
                </c:pt>
                <c:pt idx="920">
                  <c:v>4.4894999999999996</c:v>
                </c:pt>
                <c:pt idx="921">
                  <c:v>4.4943999999999997</c:v>
                </c:pt>
                <c:pt idx="922">
                  <c:v>4.4992999999999999</c:v>
                </c:pt>
                <c:pt idx="923">
                  <c:v>4.5042</c:v>
                </c:pt>
                <c:pt idx="924">
                  <c:v>4.5090000000000003</c:v>
                </c:pt>
                <c:pt idx="925">
                  <c:v>4.5138999999999996</c:v>
                </c:pt>
                <c:pt idx="926">
                  <c:v>4.5187999999999997</c:v>
                </c:pt>
                <c:pt idx="927">
                  <c:v>4.5236999999999998</c:v>
                </c:pt>
                <c:pt idx="928">
                  <c:v>4.5286</c:v>
                </c:pt>
                <c:pt idx="929">
                  <c:v>4.5335000000000001</c:v>
                </c:pt>
                <c:pt idx="930">
                  <c:v>4.5382999999999996</c:v>
                </c:pt>
                <c:pt idx="931">
                  <c:v>4.5431999999999997</c:v>
                </c:pt>
                <c:pt idx="932">
                  <c:v>4.5480999999999998</c:v>
                </c:pt>
                <c:pt idx="933">
                  <c:v>4.5529999999999999</c:v>
                </c:pt>
                <c:pt idx="934">
                  <c:v>4.5579000000000001</c:v>
                </c:pt>
                <c:pt idx="935">
                  <c:v>4.5628000000000002</c:v>
                </c:pt>
                <c:pt idx="936">
                  <c:v>4.5677000000000003</c:v>
                </c:pt>
                <c:pt idx="937">
                  <c:v>4.5724999999999998</c:v>
                </c:pt>
                <c:pt idx="938">
                  <c:v>4.5773999999999999</c:v>
                </c:pt>
                <c:pt idx="939">
                  <c:v>4.5823</c:v>
                </c:pt>
                <c:pt idx="940">
                  <c:v>4.5872000000000002</c:v>
                </c:pt>
                <c:pt idx="941">
                  <c:v>4.5921000000000003</c:v>
                </c:pt>
                <c:pt idx="942">
                  <c:v>4.5970000000000004</c:v>
                </c:pt>
                <c:pt idx="943">
                  <c:v>4.6018999999999997</c:v>
                </c:pt>
                <c:pt idx="944">
                  <c:v>4.6067</c:v>
                </c:pt>
                <c:pt idx="945">
                  <c:v>4.6116000000000001</c:v>
                </c:pt>
                <c:pt idx="946">
                  <c:v>4.6165000000000003</c:v>
                </c:pt>
                <c:pt idx="947">
                  <c:v>4.6214000000000004</c:v>
                </c:pt>
                <c:pt idx="948">
                  <c:v>4.6262999999999996</c:v>
                </c:pt>
                <c:pt idx="949">
                  <c:v>4.6311999999999998</c:v>
                </c:pt>
                <c:pt idx="950">
                  <c:v>4.6360999999999999</c:v>
                </c:pt>
                <c:pt idx="951">
                  <c:v>4.6409000000000002</c:v>
                </c:pt>
                <c:pt idx="952">
                  <c:v>4.6458000000000004</c:v>
                </c:pt>
                <c:pt idx="953">
                  <c:v>4.6506999999999996</c:v>
                </c:pt>
                <c:pt idx="954">
                  <c:v>4.6555999999999997</c:v>
                </c:pt>
                <c:pt idx="955">
                  <c:v>4.6604999999999999</c:v>
                </c:pt>
                <c:pt idx="956">
                  <c:v>4.6654</c:v>
                </c:pt>
                <c:pt idx="957">
                  <c:v>4.6702000000000004</c:v>
                </c:pt>
                <c:pt idx="958">
                  <c:v>4.6750999999999996</c:v>
                </c:pt>
                <c:pt idx="959">
                  <c:v>4.68</c:v>
                </c:pt>
                <c:pt idx="960">
                  <c:v>4.6848999999999998</c:v>
                </c:pt>
                <c:pt idx="961">
                  <c:v>4.6898</c:v>
                </c:pt>
                <c:pt idx="962">
                  <c:v>4.6947000000000001</c:v>
                </c:pt>
                <c:pt idx="963">
                  <c:v>4.6996000000000002</c:v>
                </c:pt>
                <c:pt idx="964">
                  <c:v>4.7043999999999997</c:v>
                </c:pt>
                <c:pt idx="965">
                  <c:v>4.7092999999999998</c:v>
                </c:pt>
                <c:pt idx="966">
                  <c:v>4.7141999999999999</c:v>
                </c:pt>
                <c:pt idx="967">
                  <c:v>4.7191000000000001</c:v>
                </c:pt>
                <c:pt idx="968">
                  <c:v>4.7240000000000002</c:v>
                </c:pt>
                <c:pt idx="969">
                  <c:v>4.7289000000000003</c:v>
                </c:pt>
                <c:pt idx="970">
                  <c:v>4.7337999999999996</c:v>
                </c:pt>
                <c:pt idx="971">
                  <c:v>4.7385999999999999</c:v>
                </c:pt>
                <c:pt idx="972">
                  <c:v>4.7435</c:v>
                </c:pt>
                <c:pt idx="973">
                  <c:v>4.7484000000000002</c:v>
                </c:pt>
                <c:pt idx="974">
                  <c:v>4.7533000000000003</c:v>
                </c:pt>
                <c:pt idx="975">
                  <c:v>4.7582000000000004</c:v>
                </c:pt>
                <c:pt idx="976">
                  <c:v>4.7630999999999997</c:v>
                </c:pt>
                <c:pt idx="977">
                  <c:v>4.7679999999999998</c:v>
                </c:pt>
                <c:pt idx="978">
                  <c:v>4.7728000000000002</c:v>
                </c:pt>
                <c:pt idx="979">
                  <c:v>4.7777000000000003</c:v>
                </c:pt>
                <c:pt idx="980">
                  <c:v>4.7826000000000004</c:v>
                </c:pt>
                <c:pt idx="981">
                  <c:v>4.7874999999999996</c:v>
                </c:pt>
                <c:pt idx="982">
                  <c:v>4.7923999999999998</c:v>
                </c:pt>
                <c:pt idx="983">
                  <c:v>4.7972999999999999</c:v>
                </c:pt>
                <c:pt idx="984">
                  <c:v>4.8021000000000003</c:v>
                </c:pt>
                <c:pt idx="985">
                  <c:v>4.8070000000000004</c:v>
                </c:pt>
                <c:pt idx="986">
                  <c:v>4.8118999999999996</c:v>
                </c:pt>
                <c:pt idx="987">
                  <c:v>4.8167999999999997</c:v>
                </c:pt>
                <c:pt idx="988">
                  <c:v>4.8216999999999999</c:v>
                </c:pt>
                <c:pt idx="989">
                  <c:v>4.8266</c:v>
                </c:pt>
                <c:pt idx="990">
                  <c:v>4.8315000000000001</c:v>
                </c:pt>
                <c:pt idx="991">
                  <c:v>4.8362999999999996</c:v>
                </c:pt>
                <c:pt idx="992">
                  <c:v>4.8411999999999997</c:v>
                </c:pt>
                <c:pt idx="993">
                  <c:v>4.8460999999999999</c:v>
                </c:pt>
                <c:pt idx="994">
                  <c:v>4.851</c:v>
                </c:pt>
                <c:pt idx="995">
                  <c:v>4.8559000000000001</c:v>
                </c:pt>
                <c:pt idx="996">
                  <c:v>4.8608000000000002</c:v>
                </c:pt>
                <c:pt idx="997">
                  <c:v>4.8657000000000004</c:v>
                </c:pt>
                <c:pt idx="998">
                  <c:v>4.8704999999999998</c:v>
                </c:pt>
                <c:pt idx="999">
                  <c:v>4.8754</c:v>
                </c:pt>
                <c:pt idx="1000">
                  <c:v>4.8803000000000001</c:v>
                </c:pt>
                <c:pt idx="1001">
                  <c:v>4.8852000000000002</c:v>
                </c:pt>
                <c:pt idx="1002">
                  <c:v>4.8901000000000003</c:v>
                </c:pt>
                <c:pt idx="1003">
                  <c:v>4.8949999999999996</c:v>
                </c:pt>
                <c:pt idx="1004">
                  <c:v>4.8998999999999997</c:v>
                </c:pt>
                <c:pt idx="1005">
                  <c:v>4.9047000000000001</c:v>
                </c:pt>
                <c:pt idx="1006">
                  <c:v>4.9096000000000002</c:v>
                </c:pt>
                <c:pt idx="1007">
                  <c:v>4.9145000000000003</c:v>
                </c:pt>
                <c:pt idx="1008">
                  <c:v>4.9194000000000004</c:v>
                </c:pt>
                <c:pt idx="1009">
                  <c:v>4.9242999999999997</c:v>
                </c:pt>
                <c:pt idx="1010">
                  <c:v>4.9291999999999998</c:v>
                </c:pt>
                <c:pt idx="1011">
                  <c:v>4.9340000000000002</c:v>
                </c:pt>
                <c:pt idx="1012">
                  <c:v>4.9389000000000003</c:v>
                </c:pt>
                <c:pt idx="1013">
                  <c:v>4.9438000000000004</c:v>
                </c:pt>
                <c:pt idx="1014">
                  <c:v>4.9486999999999997</c:v>
                </c:pt>
                <c:pt idx="1015">
                  <c:v>4.9535999999999998</c:v>
                </c:pt>
                <c:pt idx="1016">
                  <c:v>4.9584999999999999</c:v>
                </c:pt>
                <c:pt idx="1017">
                  <c:v>4.9634</c:v>
                </c:pt>
                <c:pt idx="1018">
                  <c:v>4.9682000000000004</c:v>
                </c:pt>
                <c:pt idx="1019">
                  <c:v>4.9730999999999996</c:v>
                </c:pt>
                <c:pt idx="1020">
                  <c:v>4.9779999999999998</c:v>
                </c:pt>
                <c:pt idx="1021">
                  <c:v>4.9828999999999999</c:v>
                </c:pt>
                <c:pt idx="1022">
                  <c:v>4.9878</c:v>
                </c:pt>
                <c:pt idx="1023">
                  <c:v>4.9927000000000001</c:v>
                </c:pt>
                <c:pt idx="1024">
                  <c:v>4.9976000000000003</c:v>
                </c:pt>
                <c:pt idx="1025">
                  <c:v>5.0023999999999997</c:v>
                </c:pt>
                <c:pt idx="1026">
                  <c:v>5.0072999999999999</c:v>
                </c:pt>
                <c:pt idx="1027">
                  <c:v>5.0122</c:v>
                </c:pt>
                <c:pt idx="1028">
                  <c:v>5.0171000000000001</c:v>
                </c:pt>
                <c:pt idx="1029">
                  <c:v>5.0220000000000002</c:v>
                </c:pt>
                <c:pt idx="1030">
                  <c:v>5.0269000000000004</c:v>
                </c:pt>
                <c:pt idx="1031">
                  <c:v>5.0317999999999996</c:v>
                </c:pt>
                <c:pt idx="1032">
                  <c:v>5.0366</c:v>
                </c:pt>
                <c:pt idx="1033">
                  <c:v>5.0415000000000001</c:v>
                </c:pt>
                <c:pt idx="1034">
                  <c:v>5.0464000000000002</c:v>
                </c:pt>
                <c:pt idx="1035">
                  <c:v>5.0513000000000003</c:v>
                </c:pt>
                <c:pt idx="1036">
                  <c:v>5.0561999999999996</c:v>
                </c:pt>
                <c:pt idx="1037">
                  <c:v>5.0610999999999997</c:v>
                </c:pt>
                <c:pt idx="1038">
                  <c:v>5.0659999999999998</c:v>
                </c:pt>
                <c:pt idx="1039">
                  <c:v>5.0708000000000002</c:v>
                </c:pt>
                <c:pt idx="1040">
                  <c:v>5.0757000000000003</c:v>
                </c:pt>
                <c:pt idx="1041">
                  <c:v>5.0805999999999996</c:v>
                </c:pt>
                <c:pt idx="1042">
                  <c:v>5.0854999999999997</c:v>
                </c:pt>
                <c:pt idx="1043">
                  <c:v>5.0903999999999998</c:v>
                </c:pt>
                <c:pt idx="1044">
                  <c:v>5.0952999999999999</c:v>
                </c:pt>
                <c:pt idx="1045">
                  <c:v>5.1001000000000003</c:v>
                </c:pt>
                <c:pt idx="1046">
                  <c:v>5.1050000000000004</c:v>
                </c:pt>
                <c:pt idx="1047">
                  <c:v>5.1098999999999997</c:v>
                </c:pt>
                <c:pt idx="1048">
                  <c:v>5.1147999999999998</c:v>
                </c:pt>
                <c:pt idx="1049">
                  <c:v>5.1196999999999999</c:v>
                </c:pt>
                <c:pt idx="1050">
                  <c:v>5.1246</c:v>
                </c:pt>
                <c:pt idx="1051">
                  <c:v>5.1295000000000002</c:v>
                </c:pt>
                <c:pt idx="1052">
                  <c:v>5.1342999999999996</c:v>
                </c:pt>
                <c:pt idx="1053">
                  <c:v>5.1391999999999998</c:v>
                </c:pt>
                <c:pt idx="1054">
                  <c:v>5.1440999999999999</c:v>
                </c:pt>
                <c:pt idx="1055">
                  <c:v>5.149</c:v>
                </c:pt>
                <c:pt idx="1056">
                  <c:v>5.1539000000000001</c:v>
                </c:pt>
                <c:pt idx="1057">
                  <c:v>5.1588000000000003</c:v>
                </c:pt>
                <c:pt idx="1058">
                  <c:v>5.1637000000000004</c:v>
                </c:pt>
                <c:pt idx="1059">
                  <c:v>5.1684999999999999</c:v>
                </c:pt>
                <c:pt idx="1060">
                  <c:v>5.1734</c:v>
                </c:pt>
                <c:pt idx="1061">
                  <c:v>5.1783000000000001</c:v>
                </c:pt>
                <c:pt idx="1062">
                  <c:v>5.1832000000000003</c:v>
                </c:pt>
                <c:pt idx="1063">
                  <c:v>5.1881000000000004</c:v>
                </c:pt>
                <c:pt idx="1064">
                  <c:v>5.1929999999999996</c:v>
                </c:pt>
                <c:pt idx="1065">
                  <c:v>5.1978999999999997</c:v>
                </c:pt>
                <c:pt idx="1066">
                  <c:v>5.2027000000000001</c:v>
                </c:pt>
                <c:pt idx="1067">
                  <c:v>5.2076000000000002</c:v>
                </c:pt>
                <c:pt idx="1068">
                  <c:v>5.2125000000000004</c:v>
                </c:pt>
                <c:pt idx="1069">
                  <c:v>5.2173999999999996</c:v>
                </c:pt>
                <c:pt idx="1070">
                  <c:v>5.2222999999999997</c:v>
                </c:pt>
                <c:pt idx="1071">
                  <c:v>5.2271999999999998</c:v>
                </c:pt>
                <c:pt idx="1072">
                  <c:v>5.2320000000000002</c:v>
                </c:pt>
                <c:pt idx="1073">
                  <c:v>5.2369000000000003</c:v>
                </c:pt>
                <c:pt idx="1074">
                  <c:v>5.2417999999999996</c:v>
                </c:pt>
                <c:pt idx="1075">
                  <c:v>5.2466999999999997</c:v>
                </c:pt>
                <c:pt idx="1076">
                  <c:v>5.2515999999999998</c:v>
                </c:pt>
                <c:pt idx="1077">
                  <c:v>5.2565</c:v>
                </c:pt>
                <c:pt idx="1078">
                  <c:v>5.2614000000000001</c:v>
                </c:pt>
                <c:pt idx="1079">
                  <c:v>5.2662000000000004</c:v>
                </c:pt>
                <c:pt idx="1080">
                  <c:v>5.2710999999999997</c:v>
                </c:pt>
                <c:pt idx="1081">
                  <c:v>5.2759999999999998</c:v>
                </c:pt>
                <c:pt idx="1082">
                  <c:v>5.2808999999999999</c:v>
                </c:pt>
                <c:pt idx="1083">
                  <c:v>5.2858000000000001</c:v>
                </c:pt>
                <c:pt idx="1084">
                  <c:v>5.2907000000000002</c:v>
                </c:pt>
                <c:pt idx="1085">
                  <c:v>5.2956000000000003</c:v>
                </c:pt>
                <c:pt idx="1086">
                  <c:v>5.3003999999999998</c:v>
                </c:pt>
                <c:pt idx="1087">
                  <c:v>5.3052999999999999</c:v>
                </c:pt>
                <c:pt idx="1088">
                  <c:v>5.3102</c:v>
                </c:pt>
                <c:pt idx="1089">
                  <c:v>5.3151000000000002</c:v>
                </c:pt>
                <c:pt idx="1090">
                  <c:v>5.32</c:v>
                </c:pt>
                <c:pt idx="1091">
                  <c:v>5.3249000000000004</c:v>
                </c:pt>
                <c:pt idx="1092">
                  <c:v>5.3297999999999996</c:v>
                </c:pt>
                <c:pt idx="1093">
                  <c:v>5.3346</c:v>
                </c:pt>
                <c:pt idx="1094">
                  <c:v>5.3395000000000001</c:v>
                </c:pt>
                <c:pt idx="1095">
                  <c:v>5.3444000000000003</c:v>
                </c:pt>
                <c:pt idx="1096">
                  <c:v>5.3493000000000004</c:v>
                </c:pt>
                <c:pt idx="1097">
                  <c:v>5.3541999999999996</c:v>
                </c:pt>
                <c:pt idx="1098">
                  <c:v>5.3590999999999998</c:v>
                </c:pt>
                <c:pt idx="1099">
                  <c:v>5.3639000000000001</c:v>
                </c:pt>
                <c:pt idx="1100">
                  <c:v>5.3688000000000002</c:v>
                </c:pt>
                <c:pt idx="1101">
                  <c:v>5.3737000000000004</c:v>
                </c:pt>
                <c:pt idx="1102">
                  <c:v>5.3785999999999996</c:v>
                </c:pt>
                <c:pt idx="1103">
                  <c:v>5.3834999999999997</c:v>
                </c:pt>
                <c:pt idx="1104">
                  <c:v>5.3883999999999999</c:v>
                </c:pt>
                <c:pt idx="1105">
                  <c:v>5.3933</c:v>
                </c:pt>
                <c:pt idx="1106">
                  <c:v>5.3981000000000003</c:v>
                </c:pt>
                <c:pt idx="1107">
                  <c:v>5.4029999999999996</c:v>
                </c:pt>
                <c:pt idx="1108">
                  <c:v>5.4078999999999997</c:v>
                </c:pt>
                <c:pt idx="1109">
                  <c:v>5.4127999999999998</c:v>
                </c:pt>
                <c:pt idx="1110">
                  <c:v>5.4177</c:v>
                </c:pt>
                <c:pt idx="1111">
                  <c:v>5.4226000000000001</c:v>
                </c:pt>
                <c:pt idx="1112">
                  <c:v>5.4275000000000002</c:v>
                </c:pt>
                <c:pt idx="1113">
                  <c:v>5.4322999999999997</c:v>
                </c:pt>
                <c:pt idx="1114">
                  <c:v>5.4371999999999998</c:v>
                </c:pt>
                <c:pt idx="1115">
                  <c:v>5.4420999999999999</c:v>
                </c:pt>
                <c:pt idx="1116">
                  <c:v>5.4470000000000001</c:v>
                </c:pt>
                <c:pt idx="1117">
                  <c:v>5.4519000000000002</c:v>
                </c:pt>
                <c:pt idx="1118">
                  <c:v>5.4568000000000003</c:v>
                </c:pt>
                <c:pt idx="1119">
                  <c:v>5.4617000000000004</c:v>
                </c:pt>
                <c:pt idx="1120">
                  <c:v>5.4664999999999999</c:v>
                </c:pt>
                <c:pt idx="1121">
                  <c:v>5.4714</c:v>
                </c:pt>
                <c:pt idx="1122">
                  <c:v>5.4763000000000002</c:v>
                </c:pt>
                <c:pt idx="1123">
                  <c:v>5.4812000000000003</c:v>
                </c:pt>
                <c:pt idx="1124">
                  <c:v>5.4861000000000004</c:v>
                </c:pt>
                <c:pt idx="1125">
                  <c:v>5.4909999999999997</c:v>
                </c:pt>
                <c:pt idx="1126">
                  <c:v>5.4958</c:v>
                </c:pt>
                <c:pt idx="1127">
                  <c:v>5.5007000000000001</c:v>
                </c:pt>
                <c:pt idx="1128">
                  <c:v>5.5056000000000003</c:v>
                </c:pt>
                <c:pt idx="1129">
                  <c:v>5.5105000000000004</c:v>
                </c:pt>
                <c:pt idx="1130">
                  <c:v>5.5153999999999996</c:v>
                </c:pt>
                <c:pt idx="1131">
                  <c:v>5.5202999999999998</c:v>
                </c:pt>
                <c:pt idx="1132">
                  <c:v>5.5251999999999999</c:v>
                </c:pt>
                <c:pt idx="1133">
                  <c:v>5.53</c:v>
                </c:pt>
                <c:pt idx="1134">
                  <c:v>5.5349000000000004</c:v>
                </c:pt>
                <c:pt idx="1135">
                  <c:v>5.5397999999999996</c:v>
                </c:pt>
                <c:pt idx="1136">
                  <c:v>5.5446999999999997</c:v>
                </c:pt>
                <c:pt idx="1137">
                  <c:v>5.5495999999999999</c:v>
                </c:pt>
                <c:pt idx="1138">
                  <c:v>5.5545</c:v>
                </c:pt>
                <c:pt idx="1139">
                  <c:v>5.5594000000000001</c:v>
                </c:pt>
                <c:pt idx="1140">
                  <c:v>5.5641999999999996</c:v>
                </c:pt>
                <c:pt idx="1141">
                  <c:v>5.5690999999999997</c:v>
                </c:pt>
                <c:pt idx="1142">
                  <c:v>5.5739999999999998</c:v>
                </c:pt>
                <c:pt idx="1143">
                  <c:v>5.5789</c:v>
                </c:pt>
                <c:pt idx="1144">
                  <c:v>5.5838000000000001</c:v>
                </c:pt>
                <c:pt idx="1145">
                  <c:v>5.5887000000000002</c:v>
                </c:pt>
                <c:pt idx="1146">
                  <c:v>5.5936000000000003</c:v>
                </c:pt>
                <c:pt idx="1147">
                  <c:v>5.5983999999999998</c:v>
                </c:pt>
                <c:pt idx="1148">
                  <c:v>5.6032999999999999</c:v>
                </c:pt>
                <c:pt idx="1149">
                  <c:v>5.6082000000000001</c:v>
                </c:pt>
                <c:pt idx="1150">
                  <c:v>5.6131000000000002</c:v>
                </c:pt>
                <c:pt idx="1151">
                  <c:v>5.6180000000000003</c:v>
                </c:pt>
                <c:pt idx="1152">
                  <c:v>5.6228999999999996</c:v>
                </c:pt>
                <c:pt idx="1153">
                  <c:v>5.6276999999999999</c:v>
                </c:pt>
                <c:pt idx="1154">
                  <c:v>5.6326000000000001</c:v>
                </c:pt>
                <c:pt idx="1155">
                  <c:v>5.6375000000000002</c:v>
                </c:pt>
                <c:pt idx="1156">
                  <c:v>5.6424000000000003</c:v>
                </c:pt>
                <c:pt idx="1157">
                  <c:v>5.6473000000000004</c:v>
                </c:pt>
                <c:pt idx="1158">
                  <c:v>5.6521999999999997</c:v>
                </c:pt>
                <c:pt idx="1159">
                  <c:v>5.6570999999999998</c:v>
                </c:pt>
                <c:pt idx="1160">
                  <c:v>5.6619000000000002</c:v>
                </c:pt>
                <c:pt idx="1161">
                  <c:v>5.6668000000000003</c:v>
                </c:pt>
                <c:pt idx="1162">
                  <c:v>5.6717000000000004</c:v>
                </c:pt>
                <c:pt idx="1163">
                  <c:v>5.6765999999999996</c:v>
                </c:pt>
                <c:pt idx="1164">
                  <c:v>5.6814999999999998</c:v>
                </c:pt>
                <c:pt idx="1165">
                  <c:v>5.6863999999999999</c:v>
                </c:pt>
                <c:pt idx="1166">
                  <c:v>5.6913</c:v>
                </c:pt>
                <c:pt idx="1167">
                  <c:v>5.6961000000000004</c:v>
                </c:pt>
                <c:pt idx="1168">
                  <c:v>5.7009999999999996</c:v>
                </c:pt>
                <c:pt idx="1169">
                  <c:v>5.7058999999999997</c:v>
                </c:pt>
                <c:pt idx="1170">
                  <c:v>5.7107999999999999</c:v>
                </c:pt>
                <c:pt idx="1171">
                  <c:v>5.7157</c:v>
                </c:pt>
                <c:pt idx="1172">
                  <c:v>5.7206000000000001</c:v>
                </c:pt>
                <c:pt idx="1173">
                  <c:v>5.7255000000000003</c:v>
                </c:pt>
                <c:pt idx="1174">
                  <c:v>5.7302999999999997</c:v>
                </c:pt>
                <c:pt idx="1175">
                  <c:v>5.7351999999999999</c:v>
                </c:pt>
                <c:pt idx="1176">
                  <c:v>5.7401</c:v>
                </c:pt>
                <c:pt idx="1177">
                  <c:v>5.7450000000000001</c:v>
                </c:pt>
                <c:pt idx="1178">
                  <c:v>5.7499000000000002</c:v>
                </c:pt>
                <c:pt idx="1179">
                  <c:v>5.7548000000000004</c:v>
                </c:pt>
                <c:pt idx="1180">
                  <c:v>5.7595999999999998</c:v>
                </c:pt>
                <c:pt idx="1181">
                  <c:v>5.7645</c:v>
                </c:pt>
                <c:pt idx="1182">
                  <c:v>5.7694000000000001</c:v>
                </c:pt>
                <c:pt idx="1183">
                  <c:v>5.7743000000000002</c:v>
                </c:pt>
                <c:pt idx="1184">
                  <c:v>5.7792000000000003</c:v>
                </c:pt>
                <c:pt idx="1185">
                  <c:v>5.7840999999999996</c:v>
                </c:pt>
                <c:pt idx="1186">
                  <c:v>5.7889999999999997</c:v>
                </c:pt>
                <c:pt idx="1187">
                  <c:v>5.7938000000000001</c:v>
                </c:pt>
                <c:pt idx="1188">
                  <c:v>5.7987000000000002</c:v>
                </c:pt>
                <c:pt idx="1189">
                  <c:v>5.8036000000000003</c:v>
                </c:pt>
                <c:pt idx="1190">
                  <c:v>5.8085000000000004</c:v>
                </c:pt>
                <c:pt idx="1191">
                  <c:v>5.8133999999999997</c:v>
                </c:pt>
                <c:pt idx="1192">
                  <c:v>5.8182999999999998</c:v>
                </c:pt>
                <c:pt idx="1193">
                  <c:v>5.8231999999999999</c:v>
                </c:pt>
                <c:pt idx="1194">
                  <c:v>5.8280000000000003</c:v>
                </c:pt>
                <c:pt idx="1195">
                  <c:v>5.8329000000000004</c:v>
                </c:pt>
                <c:pt idx="1196">
                  <c:v>5.8377999999999997</c:v>
                </c:pt>
                <c:pt idx="1197">
                  <c:v>5.8426999999999998</c:v>
                </c:pt>
                <c:pt idx="1198">
                  <c:v>5.8475999999999999</c:v>
                </c:pt>
                <c:pt idx="1199">
                  <c:v>5.8525</c:v>
                </c:pt>
                <c:pt idx="1200">
                  <c:v>5.8574000000000002</c:v>
                </c:pt>
                <c:pt idx="1201">
                  <c:v>5.8621999999999996</c:v>
                </c:pt>
                <c:pt idx="1202">
                  <c:v>5.8670999999999998</c:v>
                </c:pt>
                <c:pt idx="1203">
                  <c:v>5.8719999999999999</c:v>
                </c:pt>
                <c:pt idx="1204">
                  <c:v>5.8769</c:v>
                </c:pt>
                <c:pt idx="1205">
                  <c:v>5.8818000000000001</c:v>
                </c:pt>
                <c:pt idx="1206">
                  <c:v>5.8867000000000003</c:v>
                </c:pt>
                <c:pt idx="1207">
                  <c:v>5.8914999999999997</c:v>
                </c:pt>
                <c:pt idx="1208">
                  <c:v>5.8963999999999999</c:v>
                </c:pt>
                <c:pt idx="1209">
                  <c:v>5.9013</c:v>
                </c:pt>
                <c:pt idx="1210">
                  <c:v>5.9062000000000001</c:v>
                </c:pt>
                <c:pt idx="1211">
                  <c:v>5.9111000000000002</c:v>
                </c:pt>
                <c:pt idx="1212">
                  <c:v>5.9160000000000004</c:v>
                </c:pt>
                <c:pt idx="1213">
                  <c:v>5.9208999999999996</c:v>
                </c:pt>
                <c:pt idx="1214">
                  <c:v>5.9257</c:v>
                </c:pt>
                <c:pt idx="1215">
                  <c:v>5.9306000000000001</c:v>
                </c:pt>
                <c:pt idx="1216">
                  <c:v>5.9355000000000002</c:v>
                </c:pt>
                <c:pt idx="1217">
                  <c:v>5.9404000000000003</c:v>
                </c:pt>
                <c:pt idx="1218">
                  <c:v>5.9452999999999996</c:v>
                </c:pt>
                <c:pt idx="1219">
                  <c:v>5.9501999999999997</c:v>
                </c:pt>
                <c:pt idx="1220">
                  <c:v>5.9550999999999998</c:v>
                </c:pt>
                <c:pt idx="1221">
                  <c:v>5.9599000000000002</c:v>
                </c:pt>
                <c:pt idx="1222">
                  <c:v>5.9648000000000003</c:v>
                </c:pt>
                <c:pt idx="1223">
                  <c:v>5.9696999999999996</c:v>
                </c:pt>
                <c:pt idx="1224">
                  <c:v>5.9745999999999997</c:v>
                </c:pt>
                <c:pt idx="1225">
                  <c:v>5.9794999999999998</c:v>
                </c:pt>
                <c:pt idx="1226">
                  <c:v>5.9843999999999999</c:v>
                </c:pt>
                <c:pt idx="1227">
                  <c:v>5.9893000000000001</c:v>
                </c:pt>
                <c:pt idx="1228">
                  <c:v>5.9941000000000004</c:v>
                </c:pt>
                <c:pt idx="1229">
                  <c:v>5.9989999999999997</c:v>
                </c:pt>
                <c:pt idx="1230">
                  <c:v>6.0038999999999998</c:v>
                </c:pt>
                <c:pt idx="1231">
                  <c:v>6.0087999999999999</c:v>
                </c:pt>
                <c:pt idx="1232">
                  <c:v>6.0137</c:v>
                </c:pt>
                <c:pt idx="1233">
                  <c:v>6.0186000000000002</c:v>
                </c:pt>
                <c:pt idx="1234">
                  <c:v>6.0233999999999996</c:v>
                </c:pt>
                <c:pt idx="1235">
                  <c:v>6.0282999999999998</c:v>
                </c:pt>
                <c:pt idx="1236">
                  <c:v>6.0331999999999999</c:v>
                </c:pt>
                <c:pt idx="1237">
                  <c:v>6.0381</c:v>
                </c:pt>
                <c:pt idx="1238">
                  <c:v>6.0430000000000001</c:v>
                </c:pt>
                <c:pt idx="1239">
                  <c:v>6.0479000000000003</c:v>
                </c:pt>
                <c:pt idx="1240">
                  <c:v>6.0528000000000004</c:v>
                </c:pt>
                <c:pt idx="1241">
                  <c:v>6.0575999999999999</c:v>
                </c:pt>
                <c:pt idx="1242">
                  <c:v>6.0625</c:v>
                </c:pt>
                <c:pt idx="1243">
                  <c:v>6.0674000000000001</c:v>
                </c:pt>
                <c:pt idx="1244">
                  <c:v>6.0723000000000003</c:v>
                </c:pt>
                <c:pt idx="1245">
                  <c:v>6.0772000000000004</c:v>
                </c:pt>
                <c:pt idx="1246">
                  <c:v>6.0820999999999996</c:v>
                </c:pt>
                <c:pt idx="1247">
                  <c:v>6.0869999999999997</c:v>
                </c:pt>
                <c:pt idx="1248">
                  <c:v>6.0918000000000001</c:v>
                </c:pt>
                <c:pt idx="1249">
                  <c:v>6.0967000000000002</c:v>
                </c:pt>
                <c:pt idx="1250">
                  <c:v>6.1016000000000004</c:v>
                </c:pt>
                <c:pt idx="1251">
                  <c:v>6.1064999999999996</c:v>
                </c:pt>
                <c:pt idx="1252">
                  <c:v>6.1113999999999997</c:v>
                </c:pt>
                <c:pt idx="1253">
                  <c:v>6.1162999999999998</c:v>
                </c:pt>
                <c:pt idx="1254">
                  <c:v>6.1212</c:v>
                </c:pt>
                <c:pt idx="1255">
                  <c:v>6.1260000000000003</c:v>
                </c:pt>
                <c:pt idx="1256">
                  <c:v>6.1308999999999996</c:v>
                </c:pt>
                <c:pt idx="1257">
                  <c:v>6.1357999999999997</c:v>
                </c:pt>
                <c:pt idx="1258">
                  <c:v>6.1406999999999998</c:v>
                </c:pt>
                <c:pt idx="1259">
                  <c:v>6.1456</c:v>
                </c:pt>
                <c:pt idx="1260">
                  <c:v>6.1505000000000001</c:v>
                </c:pt>
                <c:pt idx="1261">
                  <c:v>6.1553000000000004</c:v>
                </c:pt>
                <c:pt idx="1262">
                  <c:v>6.1601999999999997</c:v>
                </c:pt>
                <c:pt idx="1263">
                  <c:v>6.1650999999999998</c:v>
                </c:pt>
                <c:pt idx="1264">
                  <c:v>6.17</c:v>
                </c:pt>
                <c:pt idx="1265">
                  <c:v>6.1749000000000001</c:v>
                </c:pt>
                <c:pt idx="1266">
                  <c:v>6.1798000000000002</c:v>
                </c:pt>
                <c:pt idx="1267">
                  <c:v>6.1847000000000003</c:v>
                </c:pt>
                <c:pt idx="1268">
                  <c:v>6.1894999999999998</c:v>
                </c:pt>
                <c:pt idx="1269">
                  <c:v>6.1943999999999999</c:v>
                </c:pt>
                <c:pt idx="1270">
                  <c:v>6.1993</c:v>
                </c:pt>
                <c:pt idx="1271">
                  <c:v>6.2042000000000002</c:v>
                </c:pt>
                <c:pt idx="1272">
                  <c:v>6.2091000000000003</c:v>
                </c:pt>
                <c:pt idx="1273">
                  <c:v>6.2140000000000004</c:v>
                </c:pt>
                <c:pt idx="1274">
                  <c:v>6.2188999999999997</c:v>
                </c:pt>
                <c:pt idx="1275">
                  <c:v>6.2237</c:v>
                </c:pt>
                <c:pt idx="1276">
                  <c:v>6.2286000000000001</c:v>
                </c:pt>
                <c:pt idx="1277">
                  <c:v>6.2335000000000003</c:v>
                </c:pt>
                <c:pt idx="1278">
                  <c:v>6.2384000000000004</c:v>
                </c:pt>
                <c:pt idx="1279">
                  <c:v>6.2432999999999996</c:v>
                </c:pt>
                <c:pt idx="1280">
                  <c:v>6.2481999999999998</c:v>
                </c:pt>
                <c:pt idx="1281">
                  <c:v>6.2530999999999999</c:v>
                </c:pt>
                <c:pt idx="1282">
                  <c:v>6.2579000000000002</c:v>
                </c:pt>
                <c:pt idx="1283">
                  <c:v>6.2628000000000004</c:v>
                </c:pt>
                <c:pt idx="1284">
                  <c:v>6.2676999999999996</c:v>
                </c:pt>
                <c:pt idx="1285">
                  <c:v>6.2725999999999997</c:v>
                </c:pt>
                <c:pt idx="1286">
                  <c:v>6.2774999999999999</c:v>
                </c:pt>
                <c:pt idx="1287">
                  <c:v>6.2824</c:v>
                </c:pt>
                <c:pt idx="1288">
                  <c:v>6.2872000000000003</c:v>
                </c:pt>
                <c:pt idx="1289">
                  <c:v>6.2920999999999996</c:v>
                </c:pt>
                <c:pt idx="1290">
                  <c:v>6.2969999999999997</c:v>
                </c:pt>
                <c:pt idx="1291">
                  <c:v>6.3018999999999998</c:v>
                </c:pt>
                <c:pt idx="1292">
                  <c:v>6.3068</c:v>
                </c:pt>
                <c:pt idx="1293">
                  <c:v>6.3117000000000001</c:v>
                </c:pt>
                <c:pt idx="1294">
                  <c:v>6.3166000000000002</c:v>
                </c:pt>
                <c:pt idx="1295">
                  <c:v>6.3213999999999997</c:v>
                </c:pt>
                <c:pt idx="1296">
                  <c:v>6.3262999999999998</c:v>
                </c:pt>
                <c:pt idx="1297">
                  <c:v>6.3311999999999999</c:v>
                </c:pt>
                <c:pt idx="1298">
                  <c:v>6.3361000000000001</c:v>
                </c:pt>
                <c:pt idx="1299">
                  <c:v>6.3410000000000002</c:v>
                </c:pt>
                <c:pt idx="1300">
                  <c:v>6.3459000000000003</c:v>
                </c:pt>
                <c:pt idx="1301">
                  <c:v>6.3507999999999996</c:v>
                </c:pt>
                <c:pt idx="1302">
                  <c:v>6.3555999999999999</c:v>
                </c:pt>
                <c:pt idx="1303">
                  <c:v>6.3605</c:v>
                </c:pt>
                <c:pt idx="1304">
                  <c:v>6.3654000000000002</c:v>
                </c:pt>
                <c:pt idx="1305">
                  <c:v>6.3703000000000003</c:v>
                </c:pt>
                <c:pt idx="1306">
                  <c:v>6.3752000000000004</c:v>
                </c:pt>
                <c:pt idx="1307">
                  <c:v>6.3800999999999997</c:v>
                </c:pt>
                <c:pt idx="1308">
                  <c:v>6.3849999999999998</c:v>
                </c:pt>
                <c:pt idx="1309">
                  <c:v>6.3898000000000001</c:v>
                </c:pt>
                <c:pt idx="1310">
                  <c:v>6.3947000000000003</c:v>
                </c:pt>
                <c:pt idx="1311">
                  <c:v>6.3996000000000004</c:v>
                </c:pt>
                <c:pt idx="1312">
                  <c:v>6.4044999999999996</c:v>
                </c:pt>
                <c:pt idx="1313">
                  <c:v>6.4093999999999998</c:v>
                </c:pt>
                <c:pt idx="1314">
                  <c:v>6.4142999999999999</c:v>
                </c:pt>
                <c:pt idx="1315">
                  <c:v>6.4191000000000003</c:v>
                </c:pt>
                <c:pt idx="1316">
                  <c:v>6.4240000000000004</c:v>
                </c:pt>
                <c:pt idx="1317">
                  <c:v>6.4288999999999996</c:v>
                </c:pt>
                <c:pt idx="1318">
                  <c:v>6.4337999999999997</c:v>
                </c:pt>
                <c:pt idx="1319">
                  <c:v>6.4386999999999999</c:v>
                </c:pt>
                <c:pt idx="1320">
                  <c:v>6.4436</c:v>
                </c:pt>
                <c:pt idx="1321">
                  <c:v>6.4485000000000001</c:v>
                </c:pt>
                <c:pt idx="1322">
                  <c:v>6.4532999999999996</c:v>
                </c:pt>
                <c:pt idx="1323">
                  <c:v>6.4581999999999997</c:v>
                </c:pt>
                <c:pt idx="1324">
                  <c:v>6.4630999999999998</c:v>
                </c:pt>
                <c:pt idx="1325">
                  <c:v>6.468</c:v>
                </c:pt>
                <c:pt idx="1326">
                  <c:v>6.4729000000000001</c:v>
                </c:pt>
                <c:pt idx="1327">
                  <c:v>6.4778000000000002</c:v>
                </c:pt>
                <c:pt idx="1328">
                  <c:v>6.4827000000000004</c:v>
                </c:pt>
                <c:pt idx="1329">
                  <c:v>6.4874999999999998</c:v>
                </c:pt>
                <c:pt idx="1330">
                  <c:v>6.4923999999999999</c:v>
                </c:pt>
                <c:pt idx="1331">
                  <c:v>6.4973000000000001</c:v>
                </c:pt>
                <c:pt idx="1332">
                  <c:v>6.5022000000000002</c:v>
                </c:pt>
                <c:pt idx="1333">
                  <c:v>6.5071000000000003</c:v>
                </c:pt>
                <c:pt idx="1334">
                  <c:v>6.5119999999999996</c:v>
                </c:pt>
                <c:pt idx="1335">
                  <c:v>6.5168999999999997</c:v>
                </c:pt>
                <c:pt idx="1336">
                  <c:v>6.5217000000000001</c:v>
                </c:pt>
                <c:pt idx="1337">
                  <c:v>6.5266000000000002</c:v>
                </c:pt>
                <c:pt idx="1338">
                  <c:v>6.5315000000000003</c:v>
                </c:pt>
                <c:pt idx="1339">
                  <c:v>6.5364000000000004</c:v>
                </c:pt>
                <c:pt idx="1340">
                  <c:v>6.5412999999999997</c:v>
                </c:pt>
                <c:pt idx="1341">
                  <c:v>6.5461999999999998</c:v>
                </c:pt>
                <c:pt idx="1342">
                  <c:v>6.5510999999999999</c:v>
                </c:pt>
                <c:pt idx="1343">
                  <c:v>6.5559000000000003</c:v>
                </c:pt>
                <c:pt idx="1344">
                  <c:v>6.5608000000000004</c:v>
                </c:pt>
                <c:pt idx="1345">
                  <c:v>6.5656999999999996</c:v>
                </c:pt>
                <c:pt idx="1346">
                  <c:v>6.5705999999999998</c:v>
                </c:pt>
                <c:pt idx="1347">
                  <c:v>6.5754999999999999</c:v>
                </c:pt>
                <c:pt idx="1348">
                  <c:v>6.5804</c:v>
                </c:pt>
                <c:pt idx="1349">
                  <c:v>6.5852000000000004</c:v>
                </c:pt>
                <c:pt idx="1350">
                  <c:v>6.5900999999999996</c:v>
                </c:pt>
                <c:pt idx="1351">
                  <c:v>6.5949999999999998</c:v>
                </c:pt>
                <c:pt idx="1352">
                  <c:v>6.5998999999999999</c:v>
                </c:pt>
                <c:pt idx="1353">
                  <c:v>6.6048</c:v>
                </c:pt>
                <c:pt idx="1354">
                  <c:v>6.6097000000000001</c:v>
                </c:pt>
                <c:pt idx="1355">
                  <c:v>6.6146000000000003</c:v>
                </c:pt>
                <c:pt idx="1356">
                  <c:v>6.6193999999999997</c:v>
                </c:pt>
                <c:pt idx="1357">
                  <c:v>6.6242999999999999</c:v>
                </c:pt>
                <c:pt idx="1358">
                  <c:v>6.6292</c:v>
                </c:pt>
                <c:pt idx="1359">
                  <c:v>6.6341000000000001</c:v>
                </c:pt>
                <c:pt idx="1360">
                  <c:v>6.6390000000000002</c:v>
                </c:pt>
                <c:pt idx="1361">
                  <c:v>6.6439000000000004</c:v>
                </c:pt>
                <c:pt idx="1362">
                  <c:v>6.6487999999999996</c:v>
                </c:pt>
                <c:pt idx="1363">
                  <c:v>6.6536</c:v>
                </c:pt>
                <c:pt idx="1364">
                  <c:v>6.6585000000000001</c:v>
                </c:pt>
                <c:pt idx="1365">
                  <c:v>6.6634000000000002</c:v>
                </c:pt>
                <c:pt idx="1366">
                  <c:v>6.6683000000000003</c:v>
                </c:pt>
                <c:pt idx="1367">
                  <c:v>6.6731999999999996</c:v>
                </c:pt>
                <c:pt idx="1368">
                  <c:v>6.6780999999999997</c:v>
                </c:pt>
                <c:pt idx="1369">
                  <c:v>6.6829999999999998</c:v>
                </c:pt>
                <c:pt idx="1370">
                  <c:v>6.6878000000000002</c:v>
                </c:pt>
                <c:pt idx="1371">
                  <c:v>6.6927000000000003</c:v>
                </c:pt>
                <c:pt idx="1372">
                  <c:v>6.6976000000000004</c:v>
                </c:pt>
                <c:pt idx="1373">
                  <c:v>6.7024999999999997</c:v>
                </c:pt>
                <c:pt idx="1374">
                  <c:v>6.7073999999999998</c:v>
                </c:pt>
                <c:pt idx="1375">
                  <c:v>6.7122999999999999</c:v>
                </c:pt>
                <c:pt idx="1376">
                  <c:v>6.7171000000000003</c:v>
                </c:pt>
                <c:pt idx="1377">
                  <c:v>6.7220000000000004</c:v>
                </c:pt>
                <c:pt idx="1378">
                  <c:v>6.7268999999999997</c:v>
                </c:pt>
                <c:pt idx="1379">
                  <c:v>6.7317999999999998</c:v>
                </c:pt>
                <c:pt idx="1380">
                  <c:v>6.7366999999999999</c:v>
                </c:pt>
                <c:pt idx="1381">
                  <c:v>6.7416</c:v>
                </c:pt>
                <c:pt idx="1382">
                  <c:v>6.7465000000000002</c:v>
                </c:pt>
                <c:pt idx="1383">
                  <c:v>6.7512999999999996</c:v>
                </c:pt>
                <c:pt idx="1384">
                  <c:v>6.7561999999999998</c:v>
                </c:pt>
                <c:pt idx="1385">
                  <c:v>6.7610999999999999</c:v>
                </c:pt>
                <c:pt idx="1386">
                  <c:v>6.766</c:v>
                </c:pt>
                <c:pt idx="1387">
                  <c:v>6.7709000000000001</c:v>
                </c:pt>
                <c:pt idx="1388">
                  <c:v>6.7758000000000003</c:v>
                </c:pt>
                <c:pt idx="1389">
                  <c:v>6.7807000000000004</c:v>
                </c:pt>
                <c:pt idx="1390">
                  <c:v>6.7854999999999999</c:v>
                </c:pt>
                <c:pt idx="1391">
                  <c:v>6.7904</c:v>
                </c:pt>
                <c:pt idx="1392">
                  <c:v>6.7953000000000001</c:v>
                </c:pt>
                <c:pt idx="1393">
                  <c:v>6.8002000000000002</c:v>
                </c:pt>
                <c:pt idx="1394">
                  <c:v>6.8051000000000004</c:v>
                </c:pt>
                <c:pt idx="1395">
                  <c:v>6.81</c:v>
                </c:pt>
                <c:pt idx="1396">
                  <c:v>6.8148999999999997</c:v>
                </c:pt>
                <c:pt idx="1397">
                  <c:v>6.8197000000000001</c:v>
                </c:pt>
                <c:pt idx="1398">
                  <c:v>6.8246000000000002</c:v>
                </c:pt>
                <c:pt idx="1399">
                  <c:v>6.8295000000000003</c:v>
                </c:pt>
                <c:pt idx="1400">
                  <c:v>6.8343999999999996</c:v>
                </c:pt>
                <c:pt idx="1401">
                  <c:v>6.8392999999999997</c:v>
                </c:pt>
                <c:pt idx="1402">
                  <c:v>6.8441999999999998</c:v>
                </c:pt>
                <c:pt idx="1403">
                  <c:v>6.8490000000000002</c:v>
                </c:pt>
                <c:pt idx="1404">
                  <c:v>6.8539000000000003</c:v>
                </c:pt>
                <c:pt idx="1405">
                  <c:v>6.8587999999999996</c:v>
                </c:pt>
                <c:pt idx="1406">
                  <c:v>6.8636999999999997</c:v>
                </c:pt>
                <c:pt idx="1407">
                  <c:v>6.8685999999999998</c:v>
                </c:pt>
                <c:pt idx="1408">
                  <c:v>6.8734999999999999</c:v>
                </c:pt>
                <c:pt idx="1409">
                  <c:v>6.8784000000000001</c:v>
                </c:pt>
                <c:pt idx="1410">
                  <c:v>6.8832000000000004</c:v>
                </c:pt>
                <c:pt idx="1411">
                  <c:v>6.8880999999999997</c:v>
                </c:pt>
                <c:pt idx="1412">
                  <c:v>6.8929999999999998</c:v>
                </c:pt>
                <c:pt idx="1413">
                  <c:v>6.8978999999999999</c:v>
                </c:pt>
                <c:pt idx="1414">
                  <c:v>6.9028</c:v>
                </c:pt>
                <c:pt idx="1415">
                  <c:v>6.9077000000000002</c:v>
                </c:pt>
                <c:pt idx="1416">
                  <c:v>6.9126000000000003</c:v>
                </c:pt>
                <c:pt idx="1417">
                  <c:v>6.9173999999999998</c:v>
                </c:pt>
                <c:pt idx="1418">
                  <c:v>6.9222999999999999</c:v>
                </c:pt>
                <c:pt idx="1419">
                  <c:v>6.9272</c:v>
                </c:pt>
                <c:pt idx="1420">
                  <c:v>6.9321000000000002</c:v>
                </c:pt>
                <c:pt idx="1421">
                  <c:v>6.9370000000000003</c:v>
                </c:pt>
                <c:pt idx="1422">
                  <c:v>6.9419000000000004</c:v>
                </c:pt>
                <c:pt idx="1423">
                  <c:v>6.9467999999999996</c:v>
                </c:pt>
                <c:pt idx="1424">
                  <c:v>6.9516</c:v>
                </c:pt>
                <c:pt idx="1425">
                  <c:v>6.9565000000000001</c:v>
                </c:pt>
                <c:pt idx="1426">
                  <c:v>6.9614000000000003</c:v>
                </c:pt>
                <c:pt idx="1427">
                  <c:v>6.9663000000000004</c:v>
                </c:pt>
                <c:pt idx="1428">
                  <c:v>6.9711999999999996</c:v>
                </c:pt>
                <c:pt idx="1429">
                  <c:v>6.9760999999999997</c:v>
                </c:pt>
                <c:pt idx="1430">
                  <c:v>6.9809000000000001</c:v>
                </c:pt>
                <c:pt idx="1431">
                  <c:v>6.9858000000000002</c:v>
                </c:pt>
                <c:pt idx="1432">
                  <c:v>6.9907000000000004</c:v>
                </c:pt>
                <c:pt idx="1433">
                  <c:v>6.9955999999999996</c:v>
                </c:pt>
                <c:pt idx="1434">
                  <c:v>7.0004999999999997</c:v>
                </c:pt>
                <c:pt idx="1435">
                  <c:v>7.0053999999999998</c:v>
                </c:pt>
                <c:pt idx="1436">
                  <c:v>7.0103</c:v>
                </c:pt>
                <c:pt idx="1437">
                  <c:v>7.0151000000000003</c:v>
                </c:pt>
                <c:pt idx="1438">
                  <c:v>7.02</c:v>
                </c:pt>
                <c:pt idx="1439">
                  <c:v>7.0248999999999997</c:v>
                </c:pt>
                <c:pt idx="1440">
                  <c:v>7.0297999999999998</c:v>
                </c:pt>
                <c:pt idx="1441">
                  <c:v>7.0347</c:v>
                </c:pt>
                <c:pt idx="1442">
                  <c:v>7.0396000000000001</c:v>
                </c:pt>
                <c:pt idx="1443">
                  <c:v>7.0445000000000002</c:v>
                </c:pt>
                <c:pt idx="1444">
                  <c:v>7.0492999999999997</c:v>
                </c:pt>
                <c:pt idx="1445">
                  <c:v>7.0541999999999998</c:v>
                </c:pt>
                <c:pt idx="1446">
                  <c:v>7.0590999999999999</c:v>
                </c:pt>
                <c:pt idx="1447">
                  <c:v>7.0640000000000001</c:v>
                </c:pt>
                <c:pt idx="1448">
                  <c:v>7.0689000000000002</c:v>
                </c:pt>
                <c:pt idx="1449">
                  <c:v>7.0738000000000003</c:v>
                </c:pt>
                <c:pt idx="1450">
                  <c:v>7.0787000000000004</c:v>
                </c:pt>
                <c:pt idx="1451">
                  <c:v>7.0834999999999999</c:v>
                </c:pt>
                <c:pt idx="1452">
                  <c:v>7.0884</c:v>
                </c:pt>
                <c:pt idx="1453">
                  <c:v>7.0933000000000002</c:v>
                </c:pt>
                <c:pt idx="1454">
                  <c:v>7.0982000000000003</c:v>
                </c:pt>
                <c:pt idx="1455">
                  <c:v>7.1031000000000004</c:v>
                </c:pt>
                <c:pt idx="1456">
                  <c:v>7.1079999999999997</c:v>
                </c:pt>
                <c:pt idx="1457">
                  <c:v>7.1128</c:v>
                </c:pt>
                <c:pt idx="1458">
                  <c:v>7.1177000000000001</c:v>
                </c:pt>
                <c:pt idx="1459">
                  <c:v>7.1226000000000003</c:v>
                </c:pt>
                <c:pt idx="1460">
                  <c:v>7.1275000000000004</c:v>
                </c:pt>
                <c:pt idx="1461">
                  <c:v>7.1323999999999996</c:v>
                </c:pt>
                <c:pt idx="1462">
                  <c:v>7.1372999999999998</c:v>
                </c:pt>
                <c:pt idx="1463">
                  <c:v>7.1421999999999999</c:v>
                </c:pt>
                <c:pt idx="1464">
                  <c:v>7.1470000000000002</c:v>
                </c:pt>
                <c:pt idx="1465">
                  <c:v>7.1519000000000004</c:v>
                </c:pt>
                <c:pt idx="1466">
                  <c:v>7.1567999999999996</c:v>
                </c:pt>
                <c:pt idx="1467">
                  <c:v>7.1616999999999997</c:v>
                </c:pt>
                <c:pt idx="1468">
                  <c:v>7.1665999999999999</c:v>
                </c:pt>
                <c:pt idx="1469">
                  <c:v>7.1715</c:v>
                </c:pt>
                <c:pt idx="1470">
                  <c:v>7.1764000000000001</c:v>
                </c:pt>
                <c:pt idx="1471">
                  <c:v>7.1811999999999996</c:v>
                </c:pt>
                <c:pt idx="1472">
                  <c:v>7.1860999999999997</c:v>
                </c:pt>
                <c:pt idx="1473">
                  <c:v>7.1909999999999998</c:v>
                </c:pt>
                <c:pt idx="1474">
                  <c:v>7.1959</c:v>
                </c:pt>
                <c:pt idx="1475">
                  <c:v>7.2008000000000001</c:v>
                </c:pt>
                <c:pt idx="1476">
                  <c:v>7.2057000000000002</c:v>
                </c:pt>
                <c:pt idx="1477">
                  <c:v>7.2106000000000003</c:v>
                </c:pt>
                <c:pt idx="1478">
                  <c:v>7.2153999999999998</c:v>
                </c:pt>
                <c:pt idx="1479">
                  <c:v>7.2202999999999999</c:v>
                </c:pt>
                <c:pt idx="1480">
                  <c:v>7.2252000000000001</c:v>
                </c:pt>
                <c:pt idx="1481">
                  <c:v>7.2301000000000002</c:v>
                </c:pt>
                <c:pt idx="1482">
                  <c:v>7.2350000000000003</c:v>
                </c:pt>
                <c:pt idx="1483">
                  <c:v>7.2398999999999996</c:v>
                </c:pt>
                <c:pt idx="1484">
                  <c:v>7.2446999999999999</c:v>
                </c:pt>
                <c:pt idx="1485">
                  <c:v>7.2496</c:v>
                </c:pt>
                <c:pt idx="1486">
                  <c:v>7.2545000000000002</c:v>
                </c:pt>
                <c:pt idx="1487">
                  <c:v>7.2594000000000003</c:v>
                </c:pt>
                <c:pt idx="1488">
                  <c:v>7.2643000000000004</c:v>
                </c:pt>
                <c:pt idx="1489">
                  <c:v>7.2691999999999997</c:v>
                </c:pt>
                <c:pt idx="1490">
                  <c:v>7.2740999999999998</c:v>
                </c:pt>
                <c:pt idx="1491">
                  <c:v>7.2789000000000001</c:v>
                </c:pt>
                <c:pt idx="1492">
                  <c:v>7.2838000000000003</c:v>
                </c:pt>
                <c:pt idx="1493">
                  <c:v>7.2887000000000004</c:v>
                </c:pt>
                <c:pt idx="1494">
                  <c:v>7.2935999999999996</c:v>
                </c:pt>
                <c:pt idx="1495">
                  <c:v>7.2984999999999998</c:v>
                </c:pt>
                <c:pt idx="1496">
                  <c:v>7.3033999999999999</c:v>
                </c:pt>
                <c:pt idx="1497">
                  <c:v>7.3083</c:v>
                </c:pt>
                <c:pt idx="1498">
                  <c:v>7.3131000000000004</c:v>
                </c:pt>
                <c:pt idx="1499">
                  <c:v>7.3179999999999996</c:v>
                </c:pt>
                <c:pt idx="1500">
                  <c:v>7.3228999999999997</c:v>
                </c:pt>
                <c:pt idx="1501">
                  <c:v>7.3277999999999999</c:v>
                </c:pt>
                <c:pt idx="1502">
                  <c:v>7.3327</c:v>
                </c:pt>
                <c:pt idx="1503">
                  <c:v>7.3376000000000001</c:v>
                </c:pt>
                <c:pt idx="1504">
                  <c:v>7.3425000000000002</c:v>
                </c:pt>
                <c:pt idx="1505">
                  <c:v>7.3472999999999997</c:v>
                </c:pt>
                <c:pt idx="1506">
                  <c:v>7.3521999999999998</c:v>
                </c:pt>
                <c:pt idx="1507">
                  <c:v>7.3571</c:v>
                </c:pt>
                <c:pt idx="1508">
                  <c:v>7.3620000000000001</c:v>
                </c:pt>
                <c:pt idx="1509">
                  <c:v>7.3669000000000002</c:v>
                </c:pt>
                <c:pt idx="1510">
                  <c:v>7.3718000000000004</c:v>
                </c:pt>
                <c:pt idx="1511">
                  <c:v>7.3765999999999998</c:v>
                </c:pt>
                <c:pt idx="1512">
                  <c:v>7.3815</c:v>
                </c:pt>
                <c:pt idx="1513">
                  <c:v>7.3864000000000001</c:v>
                </c:pt>
                <c:pt idx="1514">
                  <c:v>7.3913000000000002</c:v>
                </c:pt>
                <c:pt idx="1515">
                  <c:v>7.3962000000000003</c:v>
                </c:pt>
                <c:pt idx="1516">
                  <c:v>7.4010999999999996</c:v>
                </c:pt>
                <c:pt idx="1517">
                  <c:v>7.4059999999999997</c:v>
                </c:pt>
                <c:pt idx="1518">
                  <c:v>7.4108000000000001</c:v>
                </c:pt>
                <c:pt idx="1519">
                  <c:v>7.4157000000000002</c:v>
                </c:pt>
                <c:pt idx="1520">
                  <c:v>7.4206000000000003</c:v>
                </c:pt>
                <c:pt idx="1521">
                  <c:v>7.4255000000000004</c:v>
                </c:pt>
                <c:pt idx="1522">
                  <c:v>7.4303999999999997</c:v>
                </c:pt>
                <c:pt idx="1523">
                  <c:v>7.4352999999999998</c:v>
                </c:pt>
                <c:pt idx="1524">
                  <c:v>7.4401999999999999</c:v>
                </c:pt>
                <c:pt idx="1525">
                  <c:v>7.4450000000000003</c:v>
                </c:pt>
                <c:pt idx="1526">
                  <c:v>7.4499000000000004</c:v>
                </c:pt>
                <c:pt idx="1527">
                  <c:v>7.4547999999999996</c:v>
                </c:pt>
                <c:pt idx="1528">
                  <c:v>7.4596999999999998</c:v>
                </c:pt>
                <c:pt idx="1529">
                  <c:v>7.4645999999999999</c:v>
                </c:pt>
                <c:pt idx="1530">
                  <c:v>7.4695</c:v>
                </c:pt>
                <c:pt idx="1531">
                  <c:v>7.4744000000000002</c:v>
                </c:pt>
                <c:pt idx="1532">
                  <c:v>7.4791999999999996</c:v>
                </c:pt>
                <c:pt idx="1533">
                  <c:v>7.4840999999999998</c:v>
                </c:pt>
                <c:pt idx="1534">
                  <c:v>7.4889999999999999</c:v>
                </c:pt>
                <c:pt idx="1535">
                  <c:v>7.4939</c:v>
                </c:pt>
                <c:pt idx="1536">
                  <c:v>7.4988000000000001</c:v>
                </c:pt>
                <c:pt idx="1537">
                  <c:v>7.5037000000000003</c:v>
                </c:pt>
                <c:pt idx="1538">
                  <c:v>7.5084999999999997</c:v>
                </c:pt>
                <c:pt idx="1539">
                  <c:v>7.5133999999999999</c:v>
                </c:pt>
                <c:pt idx="1540">
                  <c:v>7.5183</c:v>
                </c:pt>
                <c:pt idx="1541">
                  <c:v>7.5232000000000001</c:v>
                </c:pt>
                <c:pt idx="1542">
                  <c:v>7.5281000000000002</c:v>
                </c:pt>
                <c:pt idx="1543">
                  <c:v>7.5330000000000004</c:v>
                </c:pt>
                <c:pt idx="1544">
                  <c:v>7.5378999999999996</c:v>
                </c:pt>
                <c:pt idx="1545">
                  <c:v>7.5427</c:v>
                </c:pt>
                <c:pt idx="1546">
                  <c:v>7.5476000000000001</c:v>
                </c:pt>
                <c:pt idx="1547">
                  <c:v>7.5525000000000002</c:v>
                </c:pt>
                <c:pt idx="1548">
                  <c:v>7.5574000000000003</c:v>
                </c:pt>
                <c:pt idx="1549">
                  <c:v>7.5622999999999996</c:v>
                </c:pt>
                <c:pt idx="1550">
                  <c:v>7.5671999999999997</c:v>
                </c:pt>
                <c:pt idx="1551">
                  <c:v>7.5720999999999998</c:v>
                </c:pt>
                <c:pt idx="1552">
                  <c:v>7.5769000000000002</c:v>
                </c:pt>
                <c:pt idx="1553">
                  <c:v>7.5818000000000003</c:v>
                </c:pt>
                <c:pt idx="1554">
                  <c:v>7.5867000000000004</c:v>
                </c:pt>
                <c:pt idx="1555">
                  <c:v>7.5915999999999997</c:v>
                </c:pt>
                <c:pt idx="1556">
                  <c:v>7.5964999999999998</c:v>
                </c:pt>
                <c:pt idx="1557">
                  <c:v>7.6013999999999999</c:v>
                </c:pt>
                <c:pt idx="1558">
                  <c:v>7.6063000000000001</c:v>
                </c:pt>
                <c:pt idx="1559">
                  <c:v>7.6111000000000004</c:v>
                </c:pt>
                <c:pt idx="1560">
                  <c:v>7.6159999999999997</c:v>
                </c:pt>
                <c:pt idx="1561">
                  <c:v>7.6208999999999998</c:v>
                </c:pt>
                <c:pt idx="1562">
                  <c:v>7.6257999999999999</c:v>
                </c:pt>
                <c:pt idx="1563">
                  <c:v>7.6307</c:v>
                </c:pt>
                <c:pt idx="1564">
                  <c:v>7.6356000000000002</c:v>
                </c:pt>
                <c:pt idx="1565">
                  <c:v>7.6403999999999996</c:v>
                </c:pt>
                <c:pt idx="1566">
                  <c:v>7.6452999999999998</c:v>
                </c:pt>
                <c:pt idx="1567">
                  <c:v>7.6501999999999999</c:v>
                </c:pt>
                <c:pt idx="1568">
                  <c:v>7.6551</c:v>
                </c:pt>
                <c:pt idx="1569">
                  <c:v>7.66</c:v>
                </c:pt>
                <c:pt idx="1570">
                  <c:v>7.6649000000000003</c:v>
                </c:pt>
                <c:pt idx="1571">
                  <c:v>7.6698000000000004</c:v>
                </c:pt>
                <c:pt idx="1572">
                  <c:v>7.6745999999999999</c:v>
                </c:pt>
                <c:pt idx="1573">
                  <c:v>7.6795</c:v>
                </c:pt>
                <c:pt idx="1574">
                  <c:v>7.6844000000000001</c:v>
                </c:pt>
                <c:pt idx="1575">
                  <c:v>7.6893000000000002</c:v>
                </c:pt>
                <c:pt idx="1576">
                  <c:v>7.6942000000000004</c:v>
                </c:pt>
                <c:pt idx="1577">
                  <c:v>7.6990999999999996</c:v>
                </c:pt>
                <c:pt idx="1578">
                  <c:v>7.7039999999999997</c:v>
                </c:pt>
                <c:pt idx="1579">
                  <c:v>7.7088000000000001</c:v>
                </c:pt>
                <c:pt idx="1580">
                  <c:v>7.7137000000000002</c:v>
                </c:pt>
                <c:pt idx="1581">
                  <c:v>7.7186000000000003</c:v>
                </c:pt>
                <c:pt idx="1582">
                  <c:v>7.7234999999999996</c:v>
                </c:pt>
                <c:pt idx="1583">
                  <c:v>7.7283999999999997</c:v>
                </c:pt>
                <c:pt idx="1584">
                  <c:v>7.7332999999999998</c:v>
                </c:pt>
                <c:pt idx="1585">
                  <c:v>7.7382</c:v>
                </c:pt>
                <c:pt idx="1586">
                  <c:v>7.7430000000000003</c:v>
                </c:pt>
                <c:pt idx="1587">
                  <c:v>7.7478999999999996</c:v>
                </c:pt>
                <c:pt idx="1588">
                  <c:v>7.7527999999999997</c:v>
                </c:pt>
                <c:pt idx="1589">
                  <c:v>7.7576999999999998</c:v>
                </c:pt>
                <c:pt idx="1590">
                  <c:v>7.7625999999999999</c:v>
                </c:pt>
                <c:pt idx="1591">
                  <c:v>7.7675000000000001</c:v>
                </c:pt>
                <c:pt idx="1592">
                  <c:v>7.7723000000000004</c:v>
                </c:pt>
                <c:pt idx="1593">
                  <c:v>7.7771999999999997</c:v>
                </c:pt>
                <c:pt idx="1594">
                  <c:v>7.7820999999999998</c:v>
                </c:pt>
                <c:pt idx="1595">
                  <c:v>7.7869999999999999</c:v>
                </c:pt>
                <c:pt idx="1596">
                  <c:v>7.7919</c:v>
                </c:pt>
                <c:pt idx="1597">
                  <c:v>7.7968000000000002</c:v>
                </c:pt>
                <c:pt idx="1598">
                  <c:v>7.8017000000000003</c:v>
                </c:pt>
                <c:pt idx="1599">
                  <c:v>7.8064999999999998</c:v>
                </c:pt>
                <c:pt idx="1600">
                  <c:v>7.8113999999999999</c:v>
                </c:pt>
                <c:pt idx="1601">
                  <c:v>7.8163</c:v>
                </c:pt>
                <c:pt idx="1602">
                  <c:v>7.8212000000000002</c:v>
                </c:pt>
                <c:pt idx="1603">
                  <c:v>7.8261000000000003</c:v>
                </c:pt>
                <c:pt idx="1604">
                  <c:v>7.8310000000000004</c:v>
                </c:pt>
                <c:pt idx="1605">
                  <c:v>7.8358999999999996</c:v>
                </c:pt>
                <c:pt idx="1606">
                  <c:v>7.8407</c:v>
                </c:pt>
                <c:pt idx="1607">
                  <c:v>7.8456000000000001</c:v>
                </c:pt>
                <c:pt idx="1608">
                  <c:v>7.8505000000000003</c:v>
                </c:pt>
                <c:pt idx="1609">
                  <c:v>7.8554000000000004</c:v>
                </c:pt>
                <c:pt idx="1610">
                  <c:v>7.8602999999999996</c:v>
                </c:pt>
                <c:pt idx="1611">
                  <c:v>7.8651999999999997</c:v>
                </c:pt>
                <c:pt idx="1612">
                  <c:v>7.8700999999999999</c:v>
                </c:pt>
                <c:pt idx="1613">
                  <c:v>7.8749000000000002</c:v>
                </c:pt>
                <c:pt idx="1614">
                  <c:v>7.8798000000000004</c:v>
                </c:pt>
                <c:pt idx="1615">
                  <c:v>7.8846999999999996</c:v>
                </c:pt>
                <c:pt idx="1616">
                  <c:v>7.8895999999999997</c:v>
                </c:pt>
                <c:pt idx="1617">
                  <c:v>7.8944999999999999</c:v>
                </c:pt>
                <c:pt idx="1618">
                  <c:v>7.8994</c:v>
                </c:pt>
                <c:pt idx="1619">
                  <c:v>7.9043000000000001</c:v>
                </c:pt>
                <c:pt idx="1620">
                  <c:v>7.9090999999999996</c:v>
                </c:pt>
                <c:pt idx="1621">
                  <c:v>7.9139999999999997</c:v>
                </c:pt>
                <c:pt idx="1622">
                  <c:v>7.9188999999999998</c:v>
                </c:pt>
                <c:pt idx="1623">
                  <c:v>7.9238</c:v>
                </c:pt>
                <c:pt idx="1624">
                  <c:v>7.9287000000000001</c:v>
                </c:pt>
                <c:pt idx="1625">
                  <c:v>7.9336000000000002</c:v>
                </c:pt>
                <c:pt idx="1626">
                  <c:v>7.9383999999999997</c:v>
                </c:pt>
                <c:pt idx="1627">
                  <c:v>7.9432999999999998</c:v>
                </c:pt>
                <c:pt idx="1628">
                  <c:v>7.9481999999999999</c:v>
                </c:pt>
                <c:pt idx="1629">
                  <c:v>7.9531000000000001</c:v>
                </c:pt>
                <c:pt idx="1630">
                  <c:v>7.9580000000000002</c:v>
                </c:pt>
                <c:pt idx="1631">
                  <c:v>7.9629000000000003</c:v>
                </c:pt>
                <c:pt idx="1632">
                  <c:v>7.9678000000000004</c:v>
                </c:pt>
                <c:pt idx="1633">
                  <c:v>7.9725999999999999</c:v>
                </c:pt>
                <c:pt idx="1634">
                  <c:v>7.9775</c:v>
                </c:pt>
                <c:pt idx="1635">
                  <c:v>7.9824000000000002</c:v>
                </c:pt>
                <c:pt idx="1636">
                  <c:v>7.9873000000000003</c:v>
                </c:pt>
                <c:pt idx="1637">
                  <c:v>7.9922000000000004</c:v>
                </c:pt>
                <c:pt idx="1638">
                  <c:v>7.9970999999999997</c:v>
                </c:pt>
                <c:pt idx="1639">
                  <c:v>8.0020000000000007</c:v>
                </c:pt>
                <c:pt idx="1640">
                  <c:v>8.0068000000000001</c:v>
                </c:pt>
                <c:pt idx="1641">
                  <c:v>8.0116999999999994</c:v>
                </c:pt>
                <c:pt idx="1642">
                  <c:v>8.0166000000000004</c:v>
                </c:pt>
                <c:pt idx="1643">
                  <c:v>8.0214999999999996</c:v>
                </c:pt>
                <c:pt idx="1644">
                  <c:v>8.0264000000000006</c:v>
                </c:pt>
                <c:pt idx="1645">
                  <c:v>8.0312999999999999</c:v>
                </c:pt>
                <c:pt idx="1646">
                  <c:v>8.0361999999999991</c:v>
                </c:pt>
                <c:pt idx="1647">
                  <c:v>8.0410000000000004</c:v>
                </c:pt>
                <c:pt idx="1648">
                  <c:v>8.0458999999999996</c:v>
                </c:pt>
                <c:pt idx="1649">
                  <c:v>8.0508000000000006</c:v>
                </c:pt>
                <c:pt idx="1650">
                  <c:v>8.0556999999999999</c:v>
                </c:pt>
                <c:pt idx="1651">
                  <c:v>8.0606000000000009</c:v>
                </c:pt>
                <c:pt idx="1652">
                  <c:v>8.0655000000000001</c:v>
                </c:pt>
                <c:pt idx="1653">
                  <c:v>8.0702999999999996</c:v>
                </c:pt>
                <c:pt idx="1654">
                  <c:v>8.0752000000000006</c:v>
                </c:pt>
                <c:pt idx="1655">
                  <c:v>8.0800999999999998</c:v>
                </c:pt>
                <c:pt idx="1656">
                  <c:v>8.0850000000000009</c:v>
                </c:pt>
                <c:pt idx="1657">
                  <c:v>8.0899000000000001</c:v>
                </c:pt>
                <c:pt idx="1658">
                  <c:v>8.0947999999999993</c:v>
                </c:pt>
                <c:pt idx="1659">
                  <c:v>8.0997000000000003</c:v>
                </c:pt>
                <c:pt idx="1660">
                  <c:v>8.1044999999999998</c:v>
                </c:pt>
                <c:pt idx="1661">
                  <c:v>8.1094000000000008</c:v>
                </c:pt>
                <c:pt idx="1662">
                  <c:v>8.1143000000000001</c:v>
                </c:pt>
                <c:pt idx="1663">
                  <c:v>8.1191999999999993</c:v>
                </c:pt>
                <c:pt idx="1664">
                  <c:v>8.1241000000000003</c:v>
                </c:pt>
                <c:pt idx="1665">
                  <c:v>8.1289999999999996</c:v>
                </c:pt>
                <c:pt idx="1666">
                  <c:v>8.1339000000000006</c:v>
                </c:pt>
                <c:pt idx="1667">
                  <c:v>8.1387</c:v>
                </c:pt>
                <c:pt idx="1668">
                  <c:v>8.1435999999999993</c:v>
                </c:pt>
                <c:pt idx="1669">
                  <c:v>8.1485000000000003</c:v>
                </c:pt>
                <c:pt idx="1670">
                  <c:v>8.1533999999999995</c:v>
                </c:pt>
                <c:pt idx="1671">
                  <c:v>8.1583000000000006</c:v>
                </c:pt>
                <c:pt idx="1672">
                  <c:v>8.1631999999999998</c:v>
                </c:pt>
                <c:pt idx="1673">
                  <c:v>8.1681000000000008</c:v>
                </c:pt>
                <c:pt idx="1674">
                  <c:v>8.1729000000000003</c:v>
                </c:pt>
                <c:pt idx="1675">
                  <c:v>8.1777999999999995</c:v>
                </c:pt>
                <c:pt idx="1676">
                  <c:v>8.1827000000000005</c:v>
                </c:pt>
                <c:pt idx="1677">
                  <c:v>8.1875999999999998</c:v>
                </c:pt>
                <c:pt idx="1678">
                  <c:v>8.1925000000000008</c:v>
                </c:pt>
                <c:pt idx="1679">
                  <c:v>8.1974</c:v>
                </c:pt>
                <c:pt idx="1680">
                  <c:v>8.2021999999999995</c:v>
                </c:pt>
                <c:pt idx="1681">
                  <c:v>8.2071000000000005</c:v>
                </c:pt>
                <c:pt idx="1682">
                  <c:v>8.2119999999999997</c:v>
                </c:pt>
                <c:pt idx="1683">
                  <c:v>8.2169000000000008</c:v>
                </c:pt>
                <c:pt idx="1684">
                  <c:v>8.2218</c:v>
                </c:pt>
                <c:pt idx="1685">
                  <c:v>8.2266999999999992</c:v>
                </c:pt>
                <c:pt idx="1686">
                  <c:v>8.2316000000000003</c:v>
                </c:pt>
                <c:pt idx="1687">
                  <c:v>8.2363999999999997</c:v>
                </c:pt>
                <c:pt idx="1688">
                  <c:v>8.2413000000000007</c:v>
                </c:pt>
                <c:pt idx="1689">
                  <c:v>8.2462</c:v>
                </c:pt>
                <c:pt idx="1690">
                  <c:v>8.2510999999999992</c:v>
                </c:pt>
                <c:pt idx="1691">
                  <c:v>8.2560000000000002</c:v>
                </c:pt>
                <c:pt idx="1692">
                  <c:v>8.2608999999999995</c:v>
                </c:pt>
                <c:pt idx="1693">
                  <c:v>8.2658000000000005</c:v>
                </c:pt>
                <c:pt idx="1694">
                  <c:v>8.2706</c:v>
                </c:pt>
                <c:pt idx="1695">
                  <c:v>8.2754999999999992</c:v>
                </c:pt>
                <c:pt idx="1696">
                  <c:v>8.2804000000000002</c:v>
                </c:pt>
                <c:pt idx="1697">
                  <c:v>8.2852999999999994</c:v>
                </c:pt>
                <c:pt idx="1698">
                  <c:v>8.2902000000000005</c:v>
                </c:pt>
                <c:pt idx="1699">
                  <c:v>8.2950999999999997</c:v>
                </c:pt>
                <c:pt idx="1700">
                  <c:v>8.3000000000000007</c:v>
                </c:pt>
                <c:pt idx="1701">
                  <c:v>8.3048000000000002</c:v>
                </c:pt>
                <c:pt idx="1702">
                  <c:v>8.3096999999999994</c:v>
                </c:pt>
                <c:pt idx="1703">
                  <c:v>8.3146000000000004</c:v>
                </c:pt>
                <c:pt idx="1704">
                  <c:v>8.3194999999999997</c:v>
                </c:pt>
                <c:pt idx="1705">
                  <c:v>8.3244000000000007</c:v>
                </c:pt>
                <c:pt idx="1706">
                  <c:v>8.3292999999999999</c:v>
                </c:pt>
                <c:pt idx="1707">
                  <c:v>8.3340999999999994</c:v>
                </c:pt>
                <c:pt idx="1708">
                  <c:v>8.3390000000000004</c:v>
                </c:pt>
                <c:pt idx="1709">
                  <c:v>8.3438999999999997</c:v>
                </c:pt>
                <c:pt idx="1710">
                  <c:v>8.3488000000000007</c:v>
                </c:pt>
                <c:pt idx="1711">
                  <c:v>8.3536999999999999</c:v>
                </c:pt>
                <c:pt idx="1712">
                  <c:v>8.3585999999999991</c:v>
                </c:pt>
                <c:pt idx="1713">
                  <c:v>8.3635000000000002</c:v>
                </c:pt>
                <c:pt idx="1714">
                  <c:v>8.3682999999999996</c:v>
                </c:pt>
                <c:pt idx="1715">
                  <c:v>8.3732000000000006</c:v>
                </c:pt>
                <c:pt idx="1716">
                  <c:v>8.3780999999999999</c:v>
                </c:pt>
                <c:pt idx="1717">
                  <c:v>8.3829999999999991</c:v>
                </c:pt>
                <c:pt idx="1718">
                  <c:v>8.3879000000000001</c:v>
                </c:pt>
                <c:pt idx="1719">
                  <c:v>8.3927999999999994</c:v>
                </c:pt>
                <c:pt idx="1720">
                  <c:v>8.3977000000000004</c:v>
                </c:pt>
                <c:pt idx="1721">
                  <c:v>8.4024999999999999</c:v>
                </c:pt>
                <c:pt idx="1722">
                  <c:v>8.4074000000000009</c:v>
                </c:pt>
                <c:pt idx="1723">
                  <c:v>8.4123000000000001</c:v>
                </c:pt>
                <c:pt idx="1724">
                  <c:v>8.4171999999999993</c:v>
                </c:pt>
                <c:pt idx="1725">
                  <c:v>8.4221000000000004</c:v>
                </c:pt>
                <c:pt idx="1726">
                  <c:v>8.4269999999999996</c:v>
                </c:pt>
                <c:pt idx="1727">
                  <c:v>8.4319000000000006</c:v>
                </c:pt>
                <c:pt idx="1728">
                  <c:v>8.4367000000000001</c:v>
                </c:pt>
                <c:pt idx="1729">
                  <c:v>8.4415999999999993</c:v>
                </c:pt>
                <c:pt idx="1730">
                  <c:v>8.4465000000000003</c:v>
                </c:pt>
                <c:pt idx="1731">
                  <c:v>8.4513999999999996</c:v>
                </c:pt>
                <c:pt idx="1732">
                  <c:v>8.4563000000000006</c:v>
                </c:pt>
                <c:pt idx="1733">
                  <c:v>8.4611999999999998</c:v>
                </c:pt>
                <c:pt idx="1734">
                  <c:v>8.4659999999999993</c:v>
                </c:pt>
                <c:pt idx="1735">
                  <c:v>8.4709000000000003</c:v>
                </c:pt>
                <c:pt idx="1736">
                  <c:v>8.4757999999999996</c:v>
                </c:pt>
                <c:pt idx="1737">
                  <c:v>8.4807000000000006</c:v>
                </c:pt>
                <c:pt idx="1738">
                  <c:v>8.4855999999999998</c:v>
                </c:pt>
                <c:pt idx="1739">
                  <c:v>8.4905000000000008</c:v>
                </c:pt>
                <c:pt idx="1740">
                  <c:v>8.4954000000000001</c:v>
                </c:pt>
                <c:pt idx="1741">
                  <c:v>8.5001999999999995</c:v>
                </c:pt>
                <c:pt idx="1742">
                  <c:v>8.5051000000000005</c:v>
                </c:pt>
                <c:pt idx="1743">
                  <c:v>8.51</c:v>
                </c:pt>
                <c:pt idx="1744">
                  <c:v>8.5149000000000008</c:v>
                </c:pt>
                <c:pt idx="1745">
                  <c:v>8.5198</c:v>
                </c:pt>
                <c:pt idx="1746">
                  <c:v>8.5246999999999993</c:v>
                </c:pt>
                <c:pt idx="1747">
                  <c:v>8.5296000000000003</c:v>
                </c:pt>
                <c:pt idx="1748">
                  <c:v>8.5343999999999998</c:v>
                </c:pt>
                <c:pt idx="1749">
                  <c:v>8.5393000000000008</c:v>
                </c:pt>
                <c:pt idx="1750">
                  <c:v>8.5442</c:v>
                </c:pt>
                <c:pt idx="1751">
                  <c:v>8.5490999999999993</c:v>
                </c:pt>
                <c:pt idx="1752">
                  <c:v>8.5540000000000003</c:v>
                </c:pt>
                <c:pt idx="1753">
                  <c:v>8.5588999999999995</c:v>
                </c:pt>
                <c:pt idx="1754">
                  <c:v>8.5638000000000005</c:v>
                </c:pt>
                <c:pt idx="1755">
                  <c:v>8.5686</c:v>
                </c:pt>
                <c:pt idx="1756">
                  <c:v>8.5734999999999992</c:v>
                </c:pt>
                <c:pt idx="1757">
                  <c:v>8.5784000000000002</c:v>
                </c:pt>
                <c:pt idx="1758">
                  <c:v>8.5832999999999995</c:v>
                </c:pt>
                <c:pt idx="1759">
                  <c:v>8.5882000000000005</c:v>
                </c:pt>
                <c:pt idx="1760">
                  <c:v>8.5930999999999997</c:v>
                </c:pt>
                <c:pt idx="1761">
                  <c:v>8.5978999999999992</c:v>
                </c:pt>
                <c:pt idx="1762">
                  <c:v>8.6028000000000002</c:v>
                </c:pt>
                <c:pt idx="1763">
                  <c:v>8.6076999999999995</c:v>
                </c:pt>
                <c:pt idx="1764">
                  <c:v>8.6126000000000005</c:v>
                </c:pt>
                <c:pt idx="1765">
                  <c:v>8.6174999999999997</c:v>
                </c:pt>
                <c:pt idx="1766">
                  <c:v>8.6224000000000007</c:v>
                </c:pt>
                <c:pt idx="1767">
                  <c:v>8.6273</c:v>
                </c:pt>
                <c:pt idx="1768">
                  <c:v>8.6320999999999994</c:v>
                </c:pt>
                <c:pt idx="1769">
                  <c:v>8.6370000000000005</c:v>
                </c:pt>
                <c:pt idx="1770">
                  <c:v>8.6418999999999997</c:v>
                </c:pt>
                <c:pt idx="1771">
                  <c:v>8.6468000000000007</c:v>
                </c:pt>
                <c:pt idx="1772">
                  <c:v>8.6516999999999999</c:v>
                </c:pt>
                <c:pt idx="1773">
                  <c:v>8.6565999999999992</c:v>
                </c:pt>
                <c:pt idx="1774">
                  <c:v>8.6615000000000002</c:v>
                </c:pt>
                <c:pt idx="1775">
                  <c:v>8.6662999999999997</c:v>
                </c:pt>
                <c:pt idx="1776">
                  <c:v>8.6712000000000007</c:v>
                </c:pt>
                <c:pt idx="1777">
                  <c:v>8.6760999999999999</c:v>
                </c:pt>
                <c:pt idx="1778">
                  <c:v>8.6809999999999992</c:v>
                </c:pt>
                <c:pt idx="1779">
                  <c:v>8.6859000000000002</c:v>
                </c:pt>
                <c:pt idx="1780">
                  <c:v>8.6907999999999994</c:v>
                </c:pt>
                <c:pt idx="1781">
                  <c:v>8.6957000000000004</c:v>
                </c:pt>
                <c:pt idx="1782">
                  <c:v>8.7004999999999999</c:v>
                </c:pt>
                <c:pt idx="1783">
                  <c:v>8.7053999999999991</c:v>
                </c:pt>
                <c:pt idx="1784">
                  <c:v>8.7103000000000002</c:v>
                </c:pt>
                <c:pt idx="1785">
                  <c:v>8.7151999999999994</c:v>
                </c:pt>
                <c:pt idx="1786">
                  <c:v>8.7201000000000004</c:v>
                </c:pt>
                <c:pt idx="1787">
                  <c:v>8.7249999999999996</c:v>
                </c:pt>
                <c:pt idx="1788">
                  <c:v>8.7297999999999991</c:v>
                </c:pt>
                <c:pt idx="1789">
                  <c:v>8.7347000000000001</c:v>
                </c:pt>
                <c:pt idx="1790">
                  <c:v>8.7395999999999994</c:v>
                </c:pt>
                <c:pt idx="1791">
                  <c:v>8.7445000000000004</c:v>
                </c:pt>
                <c:pt idx="1792">
                  <c:v>8.7493999999999996</c:v>
                </c:pt>
                <c:pt idx="1793">
                  <c:v>8.7543000000000006</c:v>
                </c:pt>
                <c:pt idx="1794">
                  <c:v>8.7591999999999999</c:v>
                </c:pt>
                <c:pt idx="1795">
                  <c:v>8.7639999999999993</c:v>
                </c:pt>
                <c:pt idx="1796">
                  <c:v>8.7689000000000004</c:v>
                </c:pt>
                <c:pt idx="1797">
                  <c:v>8.7737999999999996</c:v>
                </c:pt>
                <c:pt idx="1798">
                  <c:v>8.7787000000000006</c:v>
                </c:pt>
                <c:pt idx="1799">
                  <c:v>8.7835999999999999</c:v>
                </c:pt>
                <c:pt idx="1800">
                  <c:v>8.7885000000000009</c:v>
                </c:pt>
                <c:pt idx="1801">
                  <c:v>8.7934000000000001</c:v>
                </c:pt>
                <c:pt idx="1802">
                  <c:v>8.7981999999999996</c:v>
                </c:pt>
                <c:pt idx="1803">
                  <c:v>8.8031000000000006</c:v>
                </c:pt>
                <c:pt idx="1804">
                  <c:v>8.8079999999999998</c:v>
                </c:pt>
                <c:pt idx="1805">
                  <c:v>8.8129000000000008</c:v>
                </c:pt>
                <c:pt idx="1806">
                  <c:v>8.8178000000000001</c:v>
                </c:pt>
                <c:pt idx="1807">
                  <c:v>8.8226999999999993</c:v>
                </c:pt>
                <c:pt idx="1808">
                  <c:v>8.8276000000000003</c:v>
                </c:pt>
                <c:pt idx="1809">
                  <c:v>8.8323999999999998</c:v>
                </c:pt>
                <c:pt idx="1810">
                  <c:v>8.8373000000000008</c:v>
                </c:pt>
                <c:pt idx="1811">
                  <c:v>8.8422000000000001</c:v>
                </c:pt>
                <c:pt idx="1812">
                  <c:v>8.8470999999999993</c:v>
                </c:pt>
                <c:pt idx="1813">
                  <c:v>8.8520000000000003</c:v>
                </c:pt>
                <c:pt idx="1814">
                  <c:v>8.8568999999999996</c:v>
                </c:pt>
                <c:pt idx="1815">
                  <c:v>8.8617000000000008</c:v>
                </c:pt>
                <c:pt idx="1816">
                  <c:v>8.8666</c:v>
                </c:pt>
                <c:pt idx="1817">
                  <c:v>8.8714999999999993</c:v>
                </c:pt>
                <c:pt idx="1818">
                  <c:v>8.8764000000000003</c:v>
                </c:pt>
                <c:pt idx="1819">
                  <c:v>8.8812999999999995</c:v>
                </c:pt>
                <c:pt idx="1820">
                  <c:v>8.8862000000000005</c:v>
                </c:pt>
                <c:pt idx="1821">
                  <c:v>8.8910999999999998</c:v>
                </c:pt>
                <c:pt idx="1822">
                  <c:v>8.8958999999999993</c:v>
                </c:pt>
                <c:pt idx="1823">
                  <c:v>8.9008000000000003</c:v>
                </c:pt>
                <c:pt idx="1824">
                  <c:v>8.9056999999999995</c:v>
                </c:pt>
                <c:pt idx="1825">
                  <c:v>8.9106000000000005</c:v>
                </c:pt>
                <c:pt idx="1826">
                  <c:v>8.9154999999999998</c:v>
                </c:pt>
                <c:pt idx="1827">
                  <c:v>8.9204000000000008</c:v>
                </c:pt>
                <c:pt idx="1828">
                  <c:v>8.9253</c:v>
                </c:pt>
                <c:pt idx="1829">
                  <c:v>8.9300999999999995</c:v>
                </c:pt>
                <c:pt idx="1830">
                  <c:v>8.9350000000000005</c:v>
                </c:pt>
                <c:pt idx="1831">
                  <c:v>8.9398999999999997</c:v>
                </c:pt>
                <c:pt idx="1832">
                  <c:v>8.9448000000000008</c:v>
                </c:pt>
                <c:pt idx="1833">
                  <c:v>8.9497</c:v>
                </c:pt>
                <c:pt idx="1834">
                  <c:v>8.9545999999999992</c:v>
                </c:pt>
                <c:pt idx="1835">
                  <c:v>8.9595000000000002</c:v>
                </c:pt>
                <c:pt idx="1836">
                  <c:v>8.9642999999999997</c:v>
                </c:pt>
                <c:pt idx="1837">
                  <c:v>8.9692000000000007</c:v>
                </c:pt>
                <c:pt idx="1838">
                  <c:v>8.9741</c:v>
                </c:pt>
                <c:pt idx="1839">
                  <c:v>8.9789999999999992</c:v>
                </c:pt>
                <c:pt idx="1840">
                  <c:v>8.9839000000000002</c:v>
                </c:pt>
                <c:pt idx="1841">
                  <c:v>8.9887999999999995</c:v>
                </c:pt>
                <c:pt idx="1842">
                  <c:v>8.9936000000000007</c:v>
                </c:pt>
                <c:pt idx="1843">
                  <c:v>8.9984999999999999</c:v>
                </c:pt>
                <c:pt idx="1844">
                  <c:v>9.0033999999999992</c:v>
                </c:pt>
                <c:pt idx="1845">
                  <c:v>9.0083000000000002</c:v>
                </c:pt>
                <c:pt idx="1846">
                  <c:v>9.0131999999999994</c:v>
                </c:pt>
                <c:pt idx="1847">
                  <c:v>9.0181000000000004</c:v>
                </c:pt>
                <c:pt idx="1848">
                  <c:v>9.0229999999999997</c:v>
                </c:pt>
                <c:pt idx="1849">
                  <c:v>9.0277999999999992</c:v>
                </c:pt>
                <c:pt idx="1850">
                  <c:v>9.0327000000000002</c:v>
                </c:pt>
                <c:pt idx="1851">
                  <c:v>9.0375999999999994</c:v>
                </c:pt>
                <c:pt idx="1852">
                  <c:v>9.0425000000000004</c:v>
                </c:pt>
                <c:pt idx="1853">
                  <c:v>9.0473999999999997</c:v>
                </c:pt>
                <c:pt idx="1854">
                  <c:v>9.0523000000000007</c:v>
                </c:pt>
                <c:pt idx="1855">
                  <c:v>9.0571999999999999</c:v>
                </c:pt>
                <c:pt idx="1856">
                  <c:v>9.0619999999999994</c:v>
                </c:pt>
                <c:pt idx="1857">
                  <c:v>9.0669000000000004</c:v>
                </c:pt>
                <c:pt idx="1858">
                  <c:v>9.0717999999999996</c:v>
                </c:pt>
                <c:pt idx="1859">
                  <c:v>9.0767000000000007</c:v>
                </c:pt>
                <c:pt idx="1860">
                  <c:v>9.0815999999999999</c:v>
                </c:pt>
                <c:pt idx="1861">
                  <c:v>9.0864999999999991</c:v>
                </c:pt>
                <c:pt idx="1862">
                  <c:v>9.0914000000000001</c:v>
                </c:pt>
                <c:pt idx="1863">
                  <c:v>9.0961999999999996</c:v>
                </c:pt>
                <c:pt idx="1864">
                  <c:v>9.1011000000000006</c:v>
                </c:pt>
                <c:pt idx="1865">
                  <c:v>9.1059999999999999</c:v>
                </c:pt>
                <c:pt idx="1866">
                  <c:v>9.1109000000000009</c:v>
                </c:pt>
                <c:pt idx="1867">
                  <c:v>9.1158000000000001</c:v>
                </c:pt>
                <c:pt idx="1868">
                  <c:v>9.1206999999999994</c:v>
                </c:pt>
                <c:pt idx="1869">
                  <c:v>9.1255000000000006</c:v>
                </c:pt>
                <c:pt idx="1870">
                  <c:v>9.1303999999999998</c:v>
                </c:pt>
                <c:pt idx="1871">
                  <c:v>9.1353000000000009</c:v>
                </c:pt>
                <c:pt idx="1872">
                  <c:v>9.1402000000000001</c:v>
                </c:pt>
                <c:pt idx="1873">
                  <c:v>9.1450999999999993</c:v>
                </c:pt>
                <c:pt idx="1874">
                  <c:v>9.15</c:v>
                </c:pt>
                <c:pt idx="1875">
                  <c:v>9.1548999999999996</c:v>
                </c:pt>
                <c:pt idx="1876">
                  <c:v>9.1597000000000008</c:v>
                </c:pt>
                <c:pt idx="1877">
                  <c:v>9.1646000000000001</c:v>
                </c:pt>
                <c:pt idx="1878">
                  <c:v>9.1694999999999993</c:v>
                </c:pt>
                <c:pt idx="1879">
                  <c:v>9.1744000000000003</c:v>
                </c:pt>
                <c:pt idx="1880">
                  <c:v>9.1792999999999996</c:v>
                </c:pt>
                <c:pt idx="1881">
                  <c:v>9.1842000000000006</c:v>
                </c:pt>
                <c:pt idx="1882">
                  <c:v>9.1890999999999998</c:v>
                </c:pt>
                <c:pt idx="1883">
                  <c:v>9.1938999999999993</c:v>
                </c:pt>
                <c:pt idx="1884">
                  <c:v>9.1988000000000003</c:v>
                </c:pt>
                <c:pt idx="1885">
                  <c:v>9.2036999999999995</c:v>
                </c:pt>
                <c:pt idx="1886">
                  <c:v>9.2086000000000006</c:v>
                </c:pt>
                <c:pt idx="1887">
                  <c:v>9.2134999999999998</c:v>
                </c:pt>
                <c:pt idx="1888">
                  <c:v>9.2184000000000008</c:v>
                </c:pt>
                <c:pt idx="1889">
                  <c:v>9.2233000000000001</c:v>
                </c:pt>
                <c:pt idx="1890">
                  <c:v>9.2280999999999995</c:v>
                </c:pt>
                <c:pt idx="1891">
                  <c:v>9.2330000000000005</c:v>
                </c:pt>
                <c:pt idx="1892">
                  <c:v>9.2378999999999998</c:v>
                </c:pt>
                <c:pt idx="1893">
                  <c:v>9.2428000000000008</c:v>
                </c:pt>
                <c:pt idx="1894">
                  <c:v>9.2477</c:v>
                </c:pt>
                <c:pt idx="1895">
                  <c:v>9.2525999999999993</c:v>
                </c:pt>
                <c:pt idx="1896">
                  <c:v>9.2574000000000005</c:v>
                </c:pt>
                <c:pt idx="1897">
                  <c:v>9.2622999999999998</c:v>
                </c:pt>
                <c:pt idx="1898">
                  <c:v>9.2672000000000008</c:v>
                </c:pt>
                <c:pt idx="1899">
                  <c:v>9.2721</c:v>
                </c:pt>
                <c:pt idx="1900">
                  <c:v>9.2769999999999992</c:v>
                </c:pt>
                <c:pt idx="1901">
                  <c:v>9.2819000000000003</c:v>
                </c:pt>
                <c:pt idx="1902">
                  <c:v>9.2867999999999995</c:v>
                </c:pt>
                <c:pt idx="1903">
                  <c:v>9.2916000000000007</c:v>
                </c:pt>
                <c:pt idx="1904">
                  <c:v>9.2965</c:v>
                </c:pt>
                <c:pt idx="1905">
                  <c:v>9.3013999999999992</c:v>
                </c:pt>
                <c:pt idx="1906">
                  <c:v>9.3063000000000002</c:v>
                </c:pt>
                <c:pt idx="1907">
                  <c:v>9.3111999999999995</c:v>
                </c:pt>
                <c:pt idx="1908">
                  <c:v>9.3161000000000005</c:v>
                </c:pt>
                <c:pt idx="1909">
                  <c:v>9.3209999999999997</c:v>
                </c:pt>
                <c:pt idx="1910">
                  <c:v>9.3257999999999992</c:v>
                </c:pt>
                <c:pt idx="1911">
                  <c:v>9.3307000000000002</c:v>
                </c:pt>
                <c:pt idx="1912">
                  <c:v>9.3355999999999995</c:v>
                </c:pt>
                <c:pt idx="1913">
                  <c:v>9.3405000000000005</c:v>
                </c:pt>
                <c:pt idx="1914">
                  <c:v>9.3453999999999997</c:v>
                </c:pt>
                <c:pt idx="1915">
                  <c:v>9.3503000000000007</c:v>
                </c:pt>
                <c:pt idx="1916">
                  <c:v>9.3552</c:v>
                </c:pt>
                <c:pt idx="1917">
                  <c:v>9.36</c:v>
                </c:pt>
                <c:pt idx="1918">
                  <c:v>9.3649000000000004</c:v>
                </c:pt>
                <c:pt idx="1919">
                  <c:v>9.3697999999999997</c:v>
                </c:pt>
                <c:pt idx="1920">
                  <c:v>9.3747000000000007</c:v>
                </c:pt>
                <c:pt idx="1921">
                  <c:v>9.3795999999999999</c:v>
                </c:pt>
                <c:pt idx="1922">
                  <c:v>9.3844999999999992</c:v>
                </c:pt>
                <c:pt idx="1923">
                  <c:v>9.3894000000000002</c:v>
                </c:pt>
                <c:pt idx="1924">
                  <c:v>9.3941999999999997</c:v>
                </c:pt>
                <c:pt idx="1925">
                  <c:v>9.3991000000000007</c:v>
                </c:pt>
                <c:pt idx="1926">
                  <c:v>9.4039999999999999</c:v>
                </c:pt>
                <c:pt idx="1927">
                  <c:v>9.4088999999999992</c:v>
                </c:pt>
                <c:pt idx="1928">
                  <c:v>9.4138000000000002</c:v>
                </c:pt>
                <c:pt idx="1929">
                  <c:v>9.4186999999999994</c:v>
                </c:pt>
                <c:pt idx="1930">
                  <c:v>9.4235000000000007</c:v>
                </c:pt>
                <c:pt idx="1931">
                  <c:v>9.4283999999999999</c:v>
                </c:pt>
                <c:pt idx="1932">
                  <c:v>9.4332999999999991</c:v>
                </c:pt>
                <c:pt idx="1933">
                  <c:v>9.4382000000000001</c:v>
                </c:pt>
                <c:pt idx="1934">
                  <c:v>9.4430999999999994</c:v>
                </c:pt>
                <c:pt idx="1935">
                  <c:v>9.4480000000000004</c:v>
                </c:pt>
                <c:pt idx="1936">
                  <c:v>9.4528999999999996</c:v>
                </c:pt>
                <c:pt idx="1937">
                  <c:v>9.4577000000000009</c:v>
                </c:pt>
                <c:pt idx="1938">
                  <c:v>9.4626000000000001</c:v>
                </c:pt>
                <c:pt idx="1939">
                  <c:v>9.4674999999999994</c:v>
                </c:pt>
                <c:pt idx="1940">
                  <c:v>9.4724000000000004</c:v>
                </c:pt>
                <c:pt idx="1941">
                  <c:v>9.4772999999999996</c:v>
                </c:pt>
                <c:pt idx="1942">
                  <c:v>9.4822000000000006</c:v>
                </c:pt>
                <c:pt idx="1943">
                  <c:v>9.4870999999999999</c:v>
                </c:pt>
                <c:pt idx="1944">
                  <c:v>9.4918999999999993</c:v>
                </c:pt>
                <c:pt idx="1945">
                  <c:v>9.4968000000000004</c:v>
                </c:pt>
                <c:pt idx="1946">
                  <c:v>9.5016999999999996</c:v>
                </c:pt>
                <c:pt idx="1947">
                  <c:v>9.5066000000000006</c:v>
                </c:pt>
                <c:pt idx="1948">
                  <c:v>9.5114999999999998</c:v>
                </c:pt>
                <c:pt idx="1949">
                  <c:v>9.5164000000000009</c:v>
                </c:pt>
                <c:pt idx="1950">
                  <c:v>9.5213000000000001</c:v>
                </c:pt>
                <c:pt idx="1951">
                  <c:v>9.5260999999999996</c:v>
                </c:pt>
                <c:pt idx="1952">
                  <c:v>9.5310000000000006</c:v>
                </c:pt>
                <c:pt idx="1953">
                  <c:v>9.5358999999999998</c:v>
                </c:pt>
                <c:pt idx="1954">
                  <c:v>9.5408000000000008</c:v>
                </c:pt>
                <c:pt idx="1955">
                  <c:v>9.5457000000000001</c:v>
                </c:pt>
                <c:pt idx="1956">
                  <c:v>9.5505999999999993</c:v>
                </c:pt>
                <c:pt idx="1957">
                  <c:v>9.5554000000000006</c:v>
                </c:pt>
                <c:pt idx="1958">
                  <c:v>9.5602999999999998</c:v>
                </c:pt>
                <c:pt idx="1959">
                  <c:v>9.5652000000000008</c:v>
                </c:pt>
                <c:pt idx="1960">
                  <c:v>9.5701000000000001</c:v>
                </c:pt>
                <c:pt idx="1961">
                  <c:v>9.5749999999999993</c:v>
                </c:pt>
                <c:pt idx="1962">
                  <c:v>9.5799000000000003</c:v>
                </c:pt>
                <c:pt idx="1963">
                  <c:v>9.5847999999999995</c:v>
                </c:pt>
                <c:pt idx="1964">
                  <c:v>9.5896000000000008</c:v>
                </c:pt>
                <c:pt idx="1965">
                  <c:v>9.5945</c:v>
                </c:pt>
                <c:pt idx="1966">
                  <c:v>9.5993999999999993</c:v>
                </c:pt>
                <c:pt idx="1967">
                  <c:v>9.6043000000000003</c:v>
                </c:pt>
                <c:pt idx="1968">
                  <c:v>9.6091999999999995</c:v>
                </c:pt>
                <c:pt idx="1969">
                  <c:v>9.6141000000000005</c:v>
                </c:pt>
                <c:pt idx="1970">
                  <c:v>9.6189999999999998</c:v>
                </c:pt>
                <c:pt idx="1971">
                  <c:v>9.6237999999999992</c:v>
                </c:pt>
                <c:pt idx="1972">
                  <c:v>9.6287000000000003</c:v>
                </c:pt>
                <c:pt idx="1973">
                  <c:v>9.6335999999999995</c:v>
                </c:pt>
                <c:pt idx="1974">
                  <c:v>9.6385000000000005</c:v>
                </c:pt>
                <c:pt idx="1975">
                  <c:v>9.6433999999999997</c:v>
                </c:pt>
                <c:pt idx="1976">
                  <c:v>9.6483000000000008</c:v>
                </c:pt>
                <c:pt idx="1977">
                  <c:v>9.6532</c:v>
                </c:pt>
                <c:pt idx="1978">
                  <c:v>9.6579999999999995</c:v>
                </c:pt>
                <c:pt idx="1979">
                  <c:v>9.6629000000000005</c:v>
                </c:pt>
                <c:pt idx="1980">
                  <c:v>9.6677999999999997</c:v>
                </c:pt>
                <c:pt idx="1981">
                  <c:v>9.6727000000000007</c:v>
                </c:pt>
                <c:pt idx="1982">
                  <c:v>9.6776</c:v>
                </c:pt>
                <c:pt idx="1983">
                  <c:v>9.6824999999999992</c:v>
                </c:pt>
                <c:pt idx="1984">
                  <c:v>9.6873000000000005</c:v>
                </c:pt>
                <c:pt idx="1985">
                  <c:v>9.6921999999999997</c:v>
                </c:pt>
                <c:pt idx="1986">
                  <c:v>9.6971000000000007</c:v>
                </c:pt>
                <c:pt idx="1987">
                  <c:v>9.702</c:v>
                </c:pt>
                <c:pt idx="1988">
                  <c:v>9.7068999999999992</c:v>
                </c:pt>
                <c:pt idx="1989">
                  <c:v>9.7118000000000002</c:v>
                </c:pt>
                <c:pt idx="1990">
                  <c:v>9.7166999999999994</c:v>
                </c:pt>
                <c:pt idx="1991">
                  <c:v>9.7215000000000007</c:v>
                </c:pt>
                <c:pt idx="1992">
                  <c:v>9.7263999999999999</c:v>
                </c:pt>
                <c:pt idx="1993">
                  <c:v>9.7312999999999992</c:v>
                </c:pt>
                <c:pt idx="1994">
                  <c:v>9.7362000000000002</c:v>
                </c:pt>
                <c:pt idx="1995">
                  <c:v>9.7410999999999994</c:v>
                </c:pt>
                <c:pt idx="1996">
                  <c:v>9.7460000000000004</c:v>
                </c:pt>
                <c:pt idx="1997">
                  <c:v>9.7508999999999997</c:v>
                </c:pt>
                <c:pt idx="1998">
                  <c:v>9.7556999999999992</c:v>
                </c:pt>
                <c:pt idx="1999">
                  <c:v>9.7606000000000002</c:v>
                </c:pt>
                <c:pt idx="2000">
                  <c:v>9.7654999999999994</c:v>
                </c:pt>
                <c:pt idx="2001">
                  <c:v>9.7704000000000004</c:v>
                </c:pt>
                <c:pt idx="2002">
                  <c:v>9.7752999999999997</c:v>
                </c:pt>
                <c:pt idx="2003">
                  <c:v>9.7802000000000007</c:v>
                </c:pt>
                <c:pt idx="2004">
                  <c:v>9.7850999999999999</c:v>
                </c:pt>
                <c:pt idx="2005">
                  <c:v>9.7898999999999994</c:v>
                </c:pt>
                <c:pt idx="2006">
                  <c:v>9.7948000000000004</c:v>
                </c:pt>
                <c:pt idx="2007">
                  <c:v>9.7996999999999996</c:v>
                </c:pt>
                <c:pt idx="2008">
                  <c:v>9.8046000000000006</c:v>
                </c:pt>
                <c:pt idx="2009">
                  <c:v>9.8094999999999999</c:v>
                </c:pt>
                <c:pt idx="2010">
                  <c:v>9.8143999999999991</c:v>
                </c:pt>
                <c:pt idx="2011">
                  <c:v>9.8192000000000004</c:v>
                </c:pt>
                <c:pt idx="2012">
                  <c:v>9.8240999999999996</c:v>
                </c:pt>
                <c:pt idx="2013">
                  <c:v>9.8290000000000006</c:v>
                </c:pt>
                <c:pt idx="2014">
                  <c:v>9.8338999999999999</c:v>
                </c:pt>
                <c:pt idx="2015">
                  <c:v>9.8388000000000009</c:v>
                </c:pt>
                <c:pt idx="2016">
                  <c:v>9.8437000000000001</c:v>
                </c:pt>
                <c:pt idx="2017">
                  <c:v>9.8485999999999994</c:v>
                </c:pt>
                <c:pt idx="2018">
                  <c:v>9.8534000000000006</c:v>
                </c:pt>
                <c:pt idx="2019">
                  <c:v>9.8582999999999998</c:v>
                </c:pt>
                <c:pt idx="2020">
                  <c:v>9.8632000000000009</c:v>
                </c:pt>
                <c:pt idx="2021">
                  <c:v>9.8681000000000001</c:v>
                </c:pt>
                <c:pt idx="2022">
                  <c:v>9.8729999999999993</c:v>
                </c:pt>
                <c:pt idx="2023">
                  <c:v>9.8779000000000003</c:v>
                </c:pt>
                <c:pt idx="2024">
                  <c:v>9.8827999999999996</c:v>
                </c:pt>
                <c:pt idx="2025">
                  <c:v>9.8876000000000008</c:v>
                </c:pt>
                <c:pt idx="2026">
                  <c:v>9.8925000000000001</c:v>
                </c:pt>
                <c:pt idx="2027">
                  <c:v>9.8973999999999993</c:v>
                </c:pt>
                <c:pt idx="2028">
                  <c:v>9.9023000000000003</c:v>
                </c:pt>
                <c:pt idx="2029">
                  <c:v>9.9071999999999996</c:v>
                </c:pt>
                <c:pt idx="2030">
                  <c:v>9.9121000000000006</c:v>
                </c:pt>
                <c:pt idx="2031">
                  <c:v>9.9169999999999998</c:v>
                </c:pt>
                <c:pt idx="2032">
                  <c:v>9.9217999999999993</c:v>
                </c:pt>
                <c:pt idx="2033">
                  <c:v>9.9267000000000003</c:v>
                </c:pt>
                <c:pt idx="2034">
                  <c:v>9.9315999999999995</c:v>
                </c:pt>
                <c:pt idx="2035">
                  <c:v>9.9365000000000006</c:v>
                </c:pt>
                <c:pt idx="2036">
                  <c:v>9.9413999999999998</c:v>
                </c:pt>
                <c:pt idx="2037">
                  <c:v>9.9463000000000008</c:v>
                </c:pt>
                <c:pt idx="2038">
                  <c:v>9.9511000000000003</c:v>
                </c:pt>
                <c:pt idx="2039">
                  <c:v>9.9559999999999995</c:v>
                </c:pt>
                <c:pt idx="2040">
                  <c:v>9.9609000000000005</c:v>
                </c:pt>
                <c:pt idx="2041">
                  <c:v>9.9657999999999998</c:v>
                </c:pt>
                <c:pt idx="2042">
                  <c:v>9.9707000000000008</c:v>
                </c:pt>
                <c:pt idx="2043">
                  <c:v>9.9756</c:v>
                </c:pt>
                <c:pt idx="2044">
                  <c:v>9.9804999999999993</c:v>
                </c:pt>
                <c:pt idx="2045">
                  <c:v>9.9853000000000005</c:v>
                </c:pt>
                <c:pt idx="2046">
                  <c:v>9.9901999999999997</c:v>
                </c:pt>
                <c:pt idx="2047">
                  <c:v>9.9951000000000008</c:v>
                </c:pt>
                <c:pt idx="2048">
                  <c:v>10</c:v>
                </c:pt>
              </c:numCache>
            </c:numRef>
          </c:xVal>
          <c:yVal>
            <c:numRef>
              <c:f>Sheet5!$X$2:$X$2050</c:f>
              <c:numCache>
                <c:formatCode>General</c:formatCode>
                <c:ptCount val="2049"/>
                <c:pt idx="0">
                  <c:v>0</c:v>
                </c:pt>
                <c:pt idx="1">
                  <c:v>355025.89203599998</c:v>
                </c:pt>
                <c:pt idx="2">
                  <c:v>33969.593883000001</c:v>
                </c:pt>
                <c:pt idx="3">
                  <c:v>7644.3601979999994</c:v>
                </c:pt>
                <c:pt idx="4">
                  <c:v>8418.6111149999997</c:v>
                </c:pt>
                <c:pt idx="5">
                  <c:v>9173.038638</c:v>
                </c:pt>
                <c:pt idx="6">
                  <c:v>10170.238019999999</c:v>
                </c:pt>
                <c:pt idx="7">
                  <c:v>12015.291498000001</c:v>
                </c:pt>
                <c:pt idx="8">
                  <c:v>15138.805506000001</c:v>
                </c:pt>
                <c:pt idx="9">
                  <c:v>19354.754057999999</c:v>
                </c:pt>
                <c:pt idx="10">
                  <c:v>23932.551108</c:v>
                </c:pt>
                <c:pt idx="11">
                  <c:v>27858.393966</c:v>
                </c:pt>
                <c:pt idx="12">
                  <c:v>30279.661734000001</c:v>
                </c:pt>
                <c:pt idx="13">
                  <c:v>31016.293229999999</c:v>
                </c:pt>
                <c:pt idx="14">
                  <c:v>30660.584544000001</c:v>
                </c:pt>
                <c:pt idx="15">
                  <c:v>29927.859786000001</c:v>
                </c:pt>
                <c:pt idx="16">
                  <c:v>29139.463509000001</c:v>
                </c:pt>
                <c:pt idx="17">
                  <c:v>28332.058325999998</c:v>
                </c:pt>
                <c:pt idx="18">
                  <c:v>27442.762518000003</c:v>
                </c:pt>
                <c:pt idx="19">
                  <c:v>26378.697368999998</c:v>
                </c:pt>
                <c:pt idx="20">
                  <c:v>25116.157197</c:v>
                </c:pt>
                <c:pt idx="21">
                  <c:v>23760.37674</c:v>
                </c:pt>
                <c:pt idx="22">
                  <c:v>22466.643279</c:v>
                </c:pt>
                <c:pt idx="23">
                  <c:v>21317.443911000002</c:v>
                </c:pt>
                <c:pt idx="24">
                  <c:v>20318.678954999999</c:v>
                </c:pt>
                <c:pt idx="25">
                  <c:v>19430.715858</c:v>
                </c:pt>
                <c:pt idx="26">
                  <c:v>18616.967714999999</c:v>
                </c:pt>
                <c:pt idx="27">
                  <c:v>17842.466660999999</c:v>
                </c:pt>
                <c:pt idx="28">
                  <c:v>17071.600334999999</c:v>
                </c:pt>
                <c:pt idx="29">
                  <c:v>16287.438417000001</c:v>
                </c:pt>
                <c:pt idx="30">
                  <c:v>15489.122478000001</c:v>
                </c:pt>
                <c:pt idx="31">
                  <c:v>14708.545403999999</c:v>
                </c:pt>
                <c:pt idx="32">
                  <c:v>13987.362666000001</c:v>
                </c:pt>
                <c:pt idx="33">
                  <c:v>13365.864678</c:v>
                </c:pt>
                <c:pt idx="34">
                  <c:v>12849.243516</c:v>
                </c:pt>
                <c:pt idx="35">
                  <c:v>12414.750404999999</c:v>
                </c:pt>
                <c:pt idx="36">
                  <c:v>12021.863787</c:v>
                </c:pt>
                <c:pt idx="37">
                  <c:v>11643.684303</c:v>
                </c:pt>
                <c:pt idx="38">
                  <c:v>11270.597702999999</c:v>
                </c:pt>
                <c:pt idx="39">
                  <c:v>10909.718277</c:v>
                </c:pt>
                <c:pt idx="40">
                  <c:v>10565.53284</c:v>
                </c:pt>
                <c:pt idx="41">
                  <c:v>10237.98984</c:v>
                </c:pt>
                <c:pt idx="42">
                  <c:v>9918.1968209999995</c:v>
                </c:pt>
                <c:pt idx="43">
                  <c:v>9600.1723469999997</c:v>
                </c:pt>
                <c:pt idx="44">
                  <c:v>9280.708329000001</c:v>
                </c:pt>
                <c:pt idx="45">
                  <c:v>8965.1376540000001</c:v>
                </c:pt>
                <c:pt idx="46">
                  <c:v>8658.6365490000007</c:v>
                </c:pt>
                <c:pt idx="47">
                  <c:v>8366.8982520000009</c:v>
                </c:pt>
                <c:pt idx="48">
                  <c:v>8088.6806670000005</c:v>
                </c:pt>
                <c:pt idx="49">
                  <c:v>7820.962563</c:v>
                </c:pt>
                <c:pt idx="50">
                  <c:v>7556.5897439999999</c:v>
                </c:pt>
                <c:pt idx="51">
                  <c:v>7290.7637430000004</c:v>
                </c:pt>
                <c:pt idx="52">
                  <c:v>7021.3769550000006</c:v>
                </c:pt>
                <c:pt idx="53">
                  <c:v>6748.3271999999997</c:v>
                </c:pt>
                <c:pt idx="54">
                  <c:v>6477.264588</c:v>
                </c:pt>
                <c:pt idx="55">
                  <c:v>6213.9901950000003</c:v>
                </c:pt>
                <c:pt idx="56">
                  <c:v>5966.888766</c:v>
                </c:pt>
                <c:pt idx="57">
                  <c:v>5740.5922469999996</c:v>
                </c:pt>
                <c:pt idx="58">
                  <c:v>5538.5150910000002</c:v>
                </c:pt>
                <c:pt idx="59">
                  <c:v>5358.8830049999997</c:v>
                </c:pt>
                <c:pt idx="60">
                  <c:v>5198.9102069999999</c:v>
                </c:pt>
                <c:pt idx="61">
                  <c:v>5053.2762810000004</c:v>
                </c:pt>
                <c:pt idx="62">
                  <c:v>4918.1092079999999</c:v>
                </c:pt>
                <c:pt idx="63">
                  <c:v>4789.3036409999995</c:v>
                </c:pt>
                <c:pt idx="64">
                  <c:v>4664.9289959999996</c:v>
                </c:pt>
                <c:pt idx="65">
                  <c:v>4542.9413430000004</c:v>
                </c:pt>
                <c:pt idx="66">
                  <c:v>4423.0331820000001</c:v>
                </c:pt>
                <c:pt idx="67">
                  <c:v>4304.4984629999999</c:v>
                </c:pt>
                <c:pt idx="68">
                  <c:v>4188.1376220000002</c:v>
                </c:pt>
                <c:pt idx="69">
                  <c:v>4074.2825129999997</c:v>
                </c:pt>
                <c:pt idx="70">
                  <c:v>3964.636215</c:v>
                </c:pt>
                <c:pt idx="71">
                  <c:v>3860.2931639999997</c:v>
                </c:pt>
                <c:pt idx="72">
                  <c:v>3763.2914129999999</c:v>
                </c:pt>
                <c:pt idx="73">
                  <c:v>3674.609829</c:v>
                </c:pt>
                <c:pt idx="74">
                  <c:v>3595.4522970000003</c:v>
                </c:pt>
                <c:pt idx="75">
                  <c:v>3525.6577350000002</c:v>
                </c:pt>
                <c:pt idx="76">
                  <c:v>3464.9574750000002</c:v>
                </c:pt>
                <c:pt idx="77">
                  <c:v>3412.6733129999998</c:v>
                </c:pt>
                <c:pt idx="78">
                  <c:v>3367.8031499999997</c:v>
                </c:pt>
                <c:pt idx="79">
                  <c:v>3329.9547779999998</c:v>
                </c:pt>
                <c:pt idx="80">
                  <c:v>3298.6329810000002</c:v>
                </c:pt>
                <c:pt idx="81">
                  <c:v>3273.7175160000002</c:v>
                </c:pt>
                <c:pt idx="82">
                  <c:v>3254.7567510000003</c:v>
                </c:pt>
                <c:pt idx="83">
                  <c:v>3241.30989</c:v>
                </c:pt>
                <c:pt idx="84">
                  <c:v>3232.8066209999997</c:v>
                </c:pt>
                <c:pt idx="85">
                  <c:v>3229.2026700000001</c:v>
                </c:pt>
                <c:pt idx="86">
                  <c:v>3231.4067160000004</c:v>
                </c:pt>
                <c:pt idx="87">
                  <c:v>3241.7996459999999</c:v>
                </c:pt>
                <c:pt idx="88">
                  <c:v>3264.3879509999997</c:v>
                </c:pt>
                <c:pt idx="89">
                  <c:v>3304.075335</c:v>
                </c:pt>
                <c:pt idx="90">
                  <c:v>3365.8416899999997</c:v>
                </c:pt>
                <c:pt idx="91">
                  <c:v>3452.2321080000002</c:v>
                </c:pt>
                <c:pt idx="92">
                  <c:v>3562.4121840000003</c:v>
                </c:pt>
                <c:pt idx="93">
                  <c:v>3689.2806390000001</c:v>
                </c:pt>
                <c:pt idx="94">
                  <c:v>3820.9261800000004</c:v>
                </c:pt>
                <c:pt idx="95">
                  <c:v>3940.0554659999998</c:v>
                </c:pt>
                <c:pt idx="96">
                  <c:v>4028.99694</c:v>
                </c:pt>
                <c:pt idx="97">
                  <c:v>4071.825726</c:v>
                </c:pt>
                <c:pt idx="98">
                  <c:v>4059.298863</c:v>
                </c:pt>
                <c:pt idx="99">
                  <c:v>3990.3419939999999</c:v>
                </c:pt>
                <c:pt idx="100">
                  <c:v>3871.6699709999998</c:v>
                </c:pt>
                <c:pt idx="101">
                  <c:v>3716.5221960000003</c:v>
                </c:pt>
                <c:pt idx="102">
                  <c:v>3539.2493280000003</c:v>
                </c:pt>
                <c:pt idx="103">
                  <c:v>3353.8146449999999</c:v>
                </c:pt>
                <c:pt idx="104">
                  <c:v>3170.6054040000004</c:v>
                </c:pt>
                <c:pt idx="105">
                  <c:v>2994.628185</c:v>
                </c:pt>
                <c:pt idx="106">
                  <c:v>2828.9958030000003</c:v>
                </c:pt>
                <c:pt idx="107">
                  <c:v>2673.6740220000002</c:v>
                </c:pt>
                <c:pt idx="108">
                  <c:v>2529.6528779999999</c:v>
                </c:pt>
                <c:pt idx="109">
                  <c:v>2397.1815299999998</c:v>
                </c:pt>
                <c:pt idx="110">
                  <c:v>2278.1006550000002</c:v>
                </c:pt>
                <c:pt idx="111">
                  <c:v>2173.153656</c:v>
                </c:pt>
                <c:pt idx="112">
                  <c:v>2083.3110959999999</c:v>
                </c:pt>
                <c:pt idx="113">
                  <c:v>2007.7041150000002</c:v>
                </c:pt>
                <c:pt idx="114">
                  <c:v>1945.1457359999999</c:v>
                </c:pt>
                <c:pt idx="115">
                  <c:v>1893.248073</c:v>
                </c:pt>
                <c:pt idx="116">
                  <c:v>1849.9678800000002</c:v>
                </c:pt>
                <c:pt idx="117">
                  <c:v>1813.1725170000002</c:v>
                </c:pt>
                <c:pt idx="118">
                  <c:v>1781.6154329999999</c:v>
                </c:pt>
                <c:pt idx="119">
                  <c:v>1754.3537670000001</c:v>
                </c:pt>
                <c:pt idx="120">
                  <c:v>1731.140862</c:v>
                </c:pt>
                <c:pt idx="121">
                  <c:v>1711.761483</c:v>
                </c:pt>
                <c:pt idx="122">
                  <c:v>1696.196052</c:v>
                </c:pt>
                <c:pt idx="123">
                  <c:v>1684.1355450000001</c:v>
                </c:pt>
                <c:pt idx="124">
                  <c:v>1675.1471430000001</c:v>
                </c:pt>
                <c:pt idx="125">
                  <c:v>1668.4562279999998</c:v>
                </c:pt>
                <c:pt idx="126">
                  <c:v>1663.148958</c:v>
                </c:pt>
                <c:pt idx="127">
                  <c:v>1658.1495239999999</c:v>
                </c:pt>
                <c:pt idx="128">
                  <c:v>1652.4272940000001</c:v>
                </c:pt>
                <c:pt idx="129">
                  <c:v>1645.1002229999999</c:v>
                </c:pt>
                <c:pt idx="130">
                  <c:v>1635.49659</c:v>
                </c:pt>
                <c:pt idx="131">
                  <c:v>1623.3458909999999</c:v>
                </c:pt>
                <c:pt idx="132">
                  <c:v>1608.6412050000001</c:v>
                </c:pt>
                <c:pt idx="133">
                  <c:v>1591.8037829999998</c:v>
                </c:pt>
                <c:pt idx="134">
                  <c:v>1573.3630740000001</c:v>
                </c:pt>
                <c:pt idx="135">
                  <c:v>1554.1141110000001</c:v>
                </c:pt>
                <c:pt idx="136">
                  <c:v>1534.7021219999999</c:v>
                </c:pt>
                <c:pt idx="137">
                  <c:v>1515.825501</c:v>
                </c:pt>
                <c:pt idx="138">
                  <c:v>1497.848706</c:v>
                </c:pt>
                <c:pt idx="139">
                  <c:v>1481.0706869999999</c:v>
                </c:pt>
                <c:pt idx="140">
                  <c:v>1465.434567</c:v>
                </c:pt>
                <c:pt idx="141">
                  <c:v>1450.8369600000001</c:v>
                </c:pt>
                <c:pt idx="142">
                  <c:v>1436.928408</c:v>
                </c:pt>
                <c:pt idx="143">
                  <c:v>1423.4251020000002</c:v>
                </c:pt>
                <c:pt idx="144">
                  <c:v>1409.948316</c:v>
                </c:pt>
                <c:pt idx="145">
                  <c:v>1396.308282</c:v>
                </c:pt>
                <c:pt idx="146">
                  <c:v>1382.32167</c:v>
                </c:pt>
                <c:pt idx="147">
                  <c:v>1368.052383</c:v>
                </c:pt>
                <c:pt idx="148">
                  <c:v>1353.574122</c:v>
                </c:pt>
                <c:pt idx="149">
                  <c:v>1339.1741039999999</c:v>
                </c:pt>
                <c:pt idx="150">
                  <c:v>1325.0766659999999</c:v>
                </c:pt>
                <c:pt idx="151">
                  <c:v>1311.6314550000002</c:v>
                </c:pt>
                <c:pt idx="152">
                  <c:v>1299.0446160000001</c:v>
                </c:pt>
                <c:pt idx="153">
                  <c:v>1287.5431919999999</c:v>
                </c:pt>
                <c:pt idx="154">
                  <c:v>1277.2633860000001</c:v>
                </c:pt>
                <c:pt idx="155">
                  <c:v>1268.1896039999999</c:v>
                </c:pt>
                <c:pt idx="156">
                  <c:v>1260.2991239999999</c:v>
                </c:pt>
                <c:pt idx="157">
                  <c:v>1253.4255000000001</c:v>
                </c:pt>
                <c:pt idx="158">
                  <c:v>1247.409729</c:v>
                </c:pt>
                <c:pt idx="159">
                  <c:v>1242.013269</c:v>
                </c:pt>
                <c:pt idx="160">
                  <c:v>1237.0495830000002</c:v>
                </c:pt>
                <c:pt idx="161">
                  <c:v>1232.3237640000002</c:v>
                </c:pt>
                <c:pt idx="162">
                  <c:v>1227.738126</c:v>
                </c:pt>
                <c:pt idx="163">
                  <c:v>1223.222955</c:v>
                </c:pt>
                <c:pt idx="164">
                  <c:v>1218.8041740000001</c:v>
                </c:pt>
                <c:pt idx="165">
                  <c:v>1214.5045769999999</c:v>
                </c:pt>
                <c:pt idx="166">
                  <c:v>1210.3793310000001</c:v>
                </c:pt>
                <c:pt idx="167">
                  <c:v>1206.4067790000001</c:v>
                </c:pt>
                <c:pt idx="168">
                  <c:v>1202.525028</c:v>
                </c:pt>
                <c:pt idx="169">
                  <c:v>1198.5522000000001</c:v>
                </c:pt>
                <c:pt idx="170">
                  <c:v>1194.259401</c:v>
                </c:pt>
                <c:pt idx="171">
                  <c:v>1189.3318770000001</c:v>
                </c:pt>
                <c:pt idx="172">
                  <c:v>1183.4848200000001</c:v>
                </c:pt>
                <c:pt idx="173">
                  <c:v>1176.4269629999999</c:v>
                </c:pt>
                <c:pt idx="174">
                  <c:v>1168.0000439999999</c:v>
                </c:pt>
                <c:pt idx="175">
                  <c:v>1158.088923</c:v>
                </c:pt>
                <c:pt idx="176">
                  <c:v>1146.770262</c:v>
                </c:pt>
                <c:pt idx="177">
                  <c:v>1134.1437510000001</c:v>
                </c:pt>
                <c:pt idx="178">
                  <c:v>1120.4680799999999</c:v>
                </c:pt>
                <c:pt idx="179">
                  <c:v>1106.074893</c:v>
                </c:pt>
                <c:pt idx="180">
                  <c:v>1091.2439999999999</c:v>
                </c:pt>
                <c:pt idx="181">
                  <c:v>1076.387778</c:v>
                </c:pt>
                <c:pt idx="182">
                  <c:v>1061.792745</c:v>
                </c:pt>
                <c:pt idx="183">
                  <c:v>1047.8452260000001</c:v>
                </c:pt>
                <c:pt idx="184">
                  <c:v>1034.7845460000001</c:v>
                </c:pt>
                <c:pt idx="185">
                  <c:v>1022.9201400000001</c:v>
                </c:pt>
                <c:pt idx="186">
                  <c:v>1012.413579</c:v>
                </c:pt>
                <c:pt idx="187">
                  <c:v>1003.466526</c:v>
                </c:pt>
                <c:pt idx="188">
                  <c:v>996.14864399999999</c:v>
                </c:pt>
                <c:pt idx="189">
                  <c:v>990.54479700000002</c:v>
                </c:pt>
                <c:pt idx="190">
                  <c:v>986.64049499999999</c:v>
                </c:pt>
                <c:pt idx="191">
                  <c:v>984.42053099999998</c:v>
                </c:pt>
                <c:pt idx="192">
                  <c:v>983.81233500000008</c:v>
                </c:pt>
                <c:pt idx="193">
                  <c:v>984.72943800000007</c:v>
                </c:pt>
                <c:pt idx="194">
                  <c:v>987.06455700000004</c:v>
                </c:pt>
                <c:pt idx="195">
                  <c:v>990.67590900000005</c:v>
                </c:pt>
                <c:pt idx="196">
                  <c:v>995.42080499999997</c:v>
                </c:pt>
                <c:pt idx="197">
                  <c:v>1001.0916030000001</c:v>
                </c:pt>
                <c:pt idx="198">
                  <c:v>1007.4836879999999</c:v>
                </c:pt>
                <c:pt idx="199">
                  <c:v>1014.297435</c:v>
                </c:pt>
                <c:pt idx="200">
                  <c:v>1021.2357390000001</c:v>
                </c:pt>
                <c:pt idx="201">
                  <c:v>1027.8962729999998</c:v>
                </c:pt>
                <c:pt idx="202">
                  <c:v>1033.889445</c:v>
                </c:pt>
                <c:pt idx="203">
                  <c:v>1038.7580849999999</c:v>
                </c:pt>
                <c:pt idx="204">
                  <c:v>1042.053498</c:v>
                </c:pt>
                <c:pt idx="205">
                  <c:v>1043.3782980000001</c:v>
                </c:pt>
                <c:pt idx="206">
                  <c:v>1042.355325</c:v>
                </c:pt>
                <c:pt idx="207">
                  <c:v>1038.84924</c:v>
                </c:pt>
                <c:pt idx="208">
                  <c:v>1032.6010799999999</c:v>
                </c:pt>
                <c:pt idx="209">
                  <c:v>1023.691437</c:v>
                </c:pt>
                <c:pt idx="210">
                  <c:v>1012.3102170000001</c:v>
                </c:pt>
                <c:pt idx="211">
                  <c:v>998.79100800000003</c:v>
                </c:pt>
                <c:pt idx="212">
                  <c:v>983.58374100000003</c:v>
                </c:pt>
                <c:pt idx="213">
                  <c:v>967.55686800000001</c:v>
                </c:pt>
                <c:pt idx="214">
                  <c:v>950.5891979999999</c:v>
                </c:pt>
                <c:pt idx="215">
                  <c:v>933.54288900000006</c:v>
                </c:pt>
                <c:pt idx="216">
                  <c:v>916.89587099999994</c:v>
                </c:pt>
                <c:pt idx="217">
                  <c:v>901.03305900000009</c:v>
                </c:pt>
                <c:pt idx="218">
                  <c:v>886.227261</c:v>
                </c:pt>
                <c:pt idx="219">
                  <c:v>872.63455199999999</c:v>
                </c:pt>
                <c:pt idx="220">
                  <c:v>860.54219999999998</c:v>
                </c:pt>
                <c:pt idx="221">
                  <c:v>849.40702799999997</c:v>
                </c:pt>
                <c:pt idx="222">
                  <c:v>839.39115299999992</c:v>
                </c:pt>
                <c:pt idx="223">
                  <c:v>830.35670700000003</c:v>
                </c:pt>
                <c:pt idx="224">
                  <c:v>822.15775799999994</c:v>
                </c:pt>
                <c:pt idx="225">
                  <c:v>814.66319399999998</c:v>
                </c:pt>
                <c:pt idx="226">
                  <c:v>807.77341200000001</c:v>
                </c:pt>
                <c:pt idx="227">
                  <c:v>801.55406399999993</c:v>
                </c:pt>
                <c:pt idx="228">
                  <c:v>795.73089300000004</c:v>
                </c:pt>
                <c:pt idx="229">
                  <c:v>790.46298899999999</c:v>
                </c:pt>
                <c:pt idx="230">
                  <c:v>785.80560600000001</c:v>
                </c:pt>
                <c:pt idx="231">
                  <c:v>781.83293100000003</c:v>
                </c:pt>
                <c:pt idx="232">
                  <c:v>778.62401999999997</c:v>
                </c:pt>
                <c:pt idx="233">
                  <c:v>776.2483410000001</c:v>
                </c:pt>
                <c:pt idx="234">
                  <c:v>774.77396099999999</c:v>
                </c:pt>
                <c:pt idx="235">
                  <c:v>774.15187200000003</c:v>
                </c:pt>
                <c:pt idx="236">
                  <c:v>774.3924750000001</c:v>
                </c:pt>
                <c:pt idx="237">
                  <c:v>775.41922499999998</c:v>
                </c:pt>
                <c:pt idx="238">
                  <c:v>777.10760700000003</c:v>
                </c:pt>
                <c:pt idx="239">
                  <c:v>779.28834900000004</c:v>
                </c:pt>
                <c:pt idx="240">
                  <c:v>781.70288400000004</c:v>
                </c:pt>
                <c:pt idx="241">
                  <c:v>784.22204099999999</c:v>
                </c:pt>
                <c:pt idx="242">
                  <c:v>786.55032000000006</c:v>
                </c:pt>
                <c:pt idx="243">
                  <c:v>788.44175099999995</c:v>
                </c:pt>
                <c:pt idx="244">
                  <c:v>789.66784500000006</c:v>
                </c:pt>
                <c:pt idx="245">
                  <c:v>790.0331369999999</c:v>
                </c:pt>
                <c:pt idx="246">
                  <c:v>789.38879999999995</c:v>
                </c:pt>
                <c:pt idx="247">
                  <c:v>787.68998099999999</c:v>
                </c:pt>
                <c:pt idx="248">
                  <c:v>784.83715200000006</c:v>
                </c:pt>
                <c:pt idx="249">
                  <c:v>780.88887599999998</c:v>
                </c:pt>
                <c:pt idx="250">
                  <c:v>775.94060400000001</c:v>
                </c:pt>
                <c:pt idx="251">
                  <c:v>770.14034400000003</c:v>
                </c:pt>
                <c:pt idx="252">
                  <c:v>763.67667900000004</c:v>
                </c:pt>
                <c:pt idx="253">
                  <c:v>756.76438199999996</c:v>
                </c:pt>
                <c:pt idx="254">
                  <c:v>749.775576</c:v>
                </c:pt>
                <c:pt idx="255">
                  <c:v>742.63762499999996</c:v>
                </c:pt>
                <c:pt idx="256">
                  <c:v>735.70115399999997</c:v>
                </c:pt>
                <c:pt idx="257">
                  <c:v>729.14721599999996</c:v>
                </c:pt>
                <c:pt idx="258">
                  <c:v>723.12517200000002</c:v>
                </c:pt>
                <c:pt idx="259">
                  <c:v>717.74992499999996</c:v>
                </c:pt>
                <c:pt idx="260">
                  <c:v>713.10220800000002</c:v>
                </c:pt>
                <c:pt idx="261">
                  <c:v>709.30220700000007</c:v>
                </c:pt>
                <c:pt idx="262">
                  <c:v>706.212942</c:v>
                </c:pt>
                <c:pt idx="263">
                  <c:v>703.92026999999996</c:v>
                </c:pt>
                <c:pt idx="264">
                  <c:v>702.40352099999996</c:v>
                </c:pt>
                <c:pt idx="265">
                  <c:v>701.62582199999997</c:v>
                </c:pt>
                <c:pt idx="266">
                  <c:v>701.53601700000002</c:v>
                </c:pt>
                <c:pt idx="267">
                  <c:v>702.05280899999991</c:v>
                </c:pt>
                <c:pt idx="268">
                  <c:v>703.12102500000003</c:v>
                </c:pt>
                <c:pt idx="269">
                  <c:v>704.64444000000003</c:v>
                </c:pt>
                <c:pt idx="270">
                  <c:v>706.51804799999991</c:v>
                </c:pt>
                <c:pt idx="271">
                  <c:v>708.62477999999999</c:v>
                </c:pt>
                <c:pt idx="272">
                  <c:v>710.83838400000002</c:v>
                </c:pt>
                <c:pt idx="273">
                  <c:v>713.02808400000004</c:v>
                </c:pt>
                <c:pt idx="274">
                  <c:v>715.0255350000001</c:v>
                </c:pt>
                <c:pt idx="275">
                  <c:v>716.79569100000003</c:v>
                </c:pt>
                <c:pt idx="276">
                  <c:v>718.19099100000005</c:v>
                </c:pt>
                <c:pt idx="277">
                  <c:v>719.13104099999998</c:v>
                </c:pt>
                <c:pt idx="278">
                  <c:v>719.56472699999995</c:v>
                </c:pt>
                <c:pt idx="279">
                  <c:v>719.47372800000005</c:v>
                </c:pt>
                <c:pt idx="280">
                  <c:v>718.87331700000004</c:v>
                </c:pt>
                <c:pt idx="281">
                  <c:v>717.83613000000003</c:v>
                </c:pt>
                <c:pt idx="282">
                  <c:v>716.39089799999999</c:v>
                </c:pt>
                <c:pt idx="283">
                  <c:v>714.647334</c:v>
                </c:pt>
                <c:pt idx="284">
                  <c:v>712.70913299999995</c:v>
                </c:pt>
                <c:pt idx="285">
                  <c:v>710.68165500000009</c:v>
                </c:pt>
                <c:pt idx="286">
                  <c:v>708.662736</c:v>
                </c:pt>
                <c:pt idx="287">
                  <c:v>706.73440500000004</c:v>
                </c:pt>
                <c:pt idx="288">
                  <c:v>704.99075700000003</c:v>
                </c:pt>
                <c:pt idx="289">
                  <c:v>703.39139399999999</c:v>
                </c:pt>
                <c:pt idx="290">
                  <c:v>701.97814499999993</c:v>
                </c:pt>
                <c:pt idx="291">
                  <c:v>700.72558500000002</c:v>
                </c:pt>
                <c:pt idx="292">
                  <c:v>699.5813730000001</c:v>
                </c:pt>
                <c:pt idx="293">
                  <c:v>698.47051199999999</c:v>
                </c:pt>
                <c:pt idx="294">
                  <c:v>697.32638400000008</c:v>
                </c:pt>
                <c:pt idx="295">
                  <c:v>696.00165600000003</c:v>
                </c:pt>
                <c:pt idx="296">
                  <c:v>694.41583200000002</c:v>
                </c:pt>
                <c:pt idx="297">
                  <c:v>692.47124699999995</c:v>
                </c:pt>
                <c:pt idx="298">
                  <c:v>690.0834779999999</c:v>
                </c:pt>
                <c:pt idx="299">
                  <c:v>687.187995</c:v>
                </c:pt>
                <c:pt idx="300">
                  <c:v>683.74550999999997</c:v>
                </c:pt>
                <c:pt idx="301">
                  <c:v>679.83275700000002</c:v>
                </c:pt>
                <c:pt idx="302">
                  <c:v>675.30635699999993</c:v>
                </c:pt>
                <c:pt idx="303">
                  <c:v>670.29229499999997</c:v>
                </c:pt>
                <c:pt idx="304">
                  <c:v>664.86901499999999</c:v>
                </c:pt>
                <c:pt idx="305">
                  <c:v>659.13932699999998</c:v>
                </c:pt>
                <c:pt idx="306">
                  <c:v>653.22503099999994</c:v>
                </c:pt>
                <c:pt idx="307">
                  <c:v>647.26055999999994</c:v>
                </c:pt>
                <c:pt idx="308">
                  <c:v>641.50419299999999</c:v>
                </c:pt>
                <c:pt idx="309">
                  <c:v>635.852979</c:v>
                </c:pt>
                <c:pt idx="310">
                  <c:v>630.56031899999994</c:v>
                </c:pt>
                <c:pt idx="311">
                  <c:v>625.74569699999995</c:v>
                </c:pt>
                <c:pt idx="312">
                  <c:v>621.51169800000002</c:v>
                </c:pt>
                <c:pt idx="313">
                  <c:v>617.94097199999999</c:v>
                </c:pt>
                <c:pt idx="314">
                  <c:v>615.09444600000006</c:v>
                </c:pt>
                <c:pt idx="315">
                  <c:v>613.04537699999992</c:v>
                </c:pt>
                <c:pt idx="316">
                  <c:v>611.72462399999995</c:v>
                </c:pt>
                <c:pt idx="317">
                  <c:v>611.17814999999996</c:v>
                </c:pt>
                <c:pt idx="318">
                  <c:v>611.38140299999998</c:v>
                </c:pt>
                <c:pt idx="319">
                  <c:v>612.2916570000001</c:v>
                </c:pt>
                <c:pt idx="320">
                  <c:v>613.85009099999991</c:v>
                </c:pt>
                <c:pt idx="321">
                  <c:v>615.93549599999994</c:v>
                </c:pt>
                <c:pt idx="322">
                  <c:v>618.55313399999989</c:v>
                </c:pt>
                <c:pt idx="323">
                  <c:v>621.57496800000001</c:v>
                </c:pt>
                <c:pt idx="324">
                  <c:v>624.9076080000001</c:v>
                </c:pt>
                <c:pt idx="325">
                  <c:v>628.45921799999996</c:v>
                </c:pt>
                <c:pt idx="326">
                  <c:v>632.14470300000005</c:v>
                </c:pt>
                <c:pt idx="327">
                  <c:v>635.89112399999999</c:v>
                </c:pt>
                <c:pt idx="328">
                  <c:v>639.56655000000001</c:v>
                </c:pt>
                <c:pt idx="329">
                  <c:v>643.29079500000012</c:v>
                </c:pt>
                <c:pt idx="330">
                  <c:v>646.97824800000001</c:v>
                </c:pt>
                <c:pt idx="331">
                  <c:v>650.64678000000004</c:v>
                </c:pt>
                <c:pt idx="332">
                  <c:v>654.34054499999991</c:v>
                </c:pt>
                <c:pt idx="333">
                  <c:v>658.126983</c:v>
                </c:pt>
                <c:pt idx="334">
                  <c:v>662.09128200000009</c:v>
                </c:pt>
                <c:pt idx="335">
                  <c:v>666.23860200000001</c:v>
                </c:pt>
                <c:pt idx="336">
                  <c:v>670.83509099999992</c:v>
                </c:pt>
                <c:pt idx="337">
                  <c:v>675.88124999999991</c:v>
                </c:pt>
                <c:pt idx="338">
                  <c:v>681.43792200000007</c:v>
                </c:pt>
                <c:pt idx="339">
                  <c:v>687.53168400000004</c:v>
                </c:pt>
                <c:pt idx="340">
                  <c:v>694.14514800000006</c:v>
                </c:pt>
                <c:pt idx="341">
                  <c:v>701.20986599999992</c:v>
                </c:pt>
                <c:pt idx="342">
                  <c:v>708.44978100000003</c:v>
                </c:pt>
                <c:pt idx="343">
                  <c:v>715.99336500000004</c:v>
                </c:pt>
                <c:pt idx="344">
                  <c:v>723.46858199999997</c:v>
                </c:pt>
                <c:pt idx="345">
                  <c:v>730.61294999999996</c:v>
                </c:pt>
                <c:pt idx="346">
                  <c:v>737.13970500000005</c:v>
                </c:pt>
                <c:pt idx="347">
                  <c:v>742.75514399999997</c:v>
                </c:pt>
                <c:pt idx="348">
                  <c:v>747.10130700000002</c:v>
                </c:pt>
                <c:pt idx="349">
                  <c:v>750.11368200000004</c:v>
                </c:pt>
                <c:pt idx="350">
                  <c:v>751.48841400000003</c:v>
                </c:pt>
                <c:pt idx="351">
                  <c:v>751.09059000000002</c:v>
                </c:pt>
                <c:pt idx="352">
                  <c:v>748.8617670000001</c:v>
                </c:pt>
                <c:pt idx="353">
                  <c:v>744.82573500000001</c:v>
                </c:pt>
                <c:pt idx="354">
                  <c:v>739.08843000000002</c:v>
                </c:pt>
                <c:pt idx="355">
                  <c:v>731.99377200000004</c:v>
                </c:pt>
                <c:pt idx="356">
                  <c:v>723.48867000000007</c:v>
                </c:pt>
                <c:pt idx="357">
                  <c:v>714.00225899999998</c:v>
                </c:pt>
                <c:pt idx="358">
                  <c:v>703.86252899999999</c:v>
                </c:pt>
                <c:pt idx="359">
                  <c:v>693.40982699999995</c:v>
                </c:pt>
                <c:pt idx="360">
                  <c:v>682.977621</c:v>
                </c:pt>
                <c:pt idx="361">
                  <c:v>672.87496499999997</c:v>
                </c:pt>
                <c:pt idx="362">
                  <c:v>663.55823699999996</c:v>
                </c:pt>
                <c:pt idx="363">
                  <c:v>654.85601999999994</c:v>
                </c:pt>
                <c:pt idx="364">
                  <c:v>647.13366600000006</c:v>
                </c:pt>
                <c:pt idx="365">
                  <c:v>640.49610000000007</c:v>
                </c:pt>
                <c:pt idx="366">
                  <c:v>634.99006199999997</c:v>
                </c:pt>
                <c:pt idx="367">
                  <c:v>630.60866700000008</c:v>
                </c:pt>
                <c:pt idx="368">
                  <c:v>627.29856899999993</c:v>
                </c:pt>
                <c:pt idx="369">
                  <c:v>625.00733700000001</c:v>
                </c:pt>
                <c:pt idx="370">
                  <c:v>623.52298199999996</c:v>
                </c:pt>
                <c:pt idx="371">
                  <c:v>622.766436</c:v>
                </c:pt>
                <c:pt idx="372">
                  <c:v>622.59232799999995</c:v>
                </c:pt>
                <c:pt idx="373">
                  <c:v>622.85448599999995</c:v>
                </c:pt>
                <c:pt idx="374">
                  <c:v>623.41262999999992</c:v>
                </c:pt>
                <c:pt idx="375">
                  <c:v>624.12170700000001</c:v>
                </c:pt>
                <c:pt idx="376">
                  <c:v>624.89794500000005</c:v>
                </c:pt>
                <c:pt idx="377">
                  <c:v>625.62849300000005</c:v>
                </c:pt>
                <c:pt idx="378">
                  <c:v>626.23053599999992</c:v>
                </c:pt>
                <c:pt idx="379">
                  <c:v>626.63722499999994</c:v>
                </c:pt>
                <c:pt idx="380">
                  <c:v>626.79636600000003</c:v>
                </c:pt>
                <c:pt idx="381">
                  <c:v>626.66862600000002</c:v>
                </c:pt>
                <c:pt idx="382">
                  <c:v>626.23790099999997</c:v>
                </c:pt>
                <c:pt idx="383">
                  <c:v>625.46701800000005</c:v>
                </c:pt>
                <c:pt idx="384">
                  <c:v>624.34929599999998</c:v>
                </c:pt>
                <c:pt idx="385">
                  <c:v>622.87822799999992</c:v>
                </c:pt>
                <c:pt idx="386">
                  <c:v>621.05210099999999</c:v>
                </c:pt>
                <c:pt idx="387">
                  <c:v>618.87322799999993</c:v>
                </c:pt>
                <c:pt idx="388">
                  <c:v>616.34746499999994</c:v>
                </c:pt>
                <c:pt idx="389">
                  <c:v>613.54562399999998</c:v>
                </c:pt>
                <c:pt idx="390">
                  <c:v>610.36276800000007</c:v>
                </c:pt>
                <c:pt idx="391">
                  <c:v>606.86850900000002</c:v>
                </c:pt>
                <c:pt idx="392">
                  <c:v>603.07976399999995</c:v>
                </c:pt>
                <c:pt idx="393">
                  <c:v>599.01513599999998</c:v>
                </c:pt>
                <c:pt idx="394">
                  <c:v>594.69413700000007</c:v>
                </c:pt>
                <c:pt idx="395">
                  <c:v>590.13626699999998</c:v>
                </c:pt>
                <c:pt idx="396">
                  <c:v>585.45949199999995</c:v>
                </c:pt>
                <c:pt idx="397">
                  <c:v>580.48503000000005</c:v>
                </c:pt>
                <c:pt idx="398">
                  <c:v>575.32148400000005</c:v>
                </c:pt>
                <c:pt idx="399">
                  <c:v>569.97847200000001</c:v>
                </c:pt>
                <c:pt idx="400">
                  <c:v>564.46148400000004</c:v>
                </c:pt>
                <c:pt idx="401">
                  <c:v>558.77193599999998</c:v>
                </c:pt>
                <c:pt idx="402">
                  <c:v>553.02909899999997</c:v>
                </c:pt>
                <c:pt idx="403">
                  <c:v>546.98896200000001</c:v>
                </c:pt>
                <c:pt idx="404">
                  <c:v>540.76324799999998</c:v>
                </c:pt>
                <c:pt idx="405">
                  <c:v>534.34608900000001</c:v>
                </c:pt>
                <c:pt idx="406">
                  <c:v>527.73367500000006</c:v>
                </c:pt>
                <c:pt idx="407">
                  <c:v>520.92600000000004</c:v>
                </c:pt>
                <c:pt idx="408">
                  <c:v>513.92848500000002</c:v>
                </c:pt>
                <c:pt idx="409">
                  <c:v>506.901363</c:v>
                </c:pt>
                <c:pt idx="410">
                  <c:v>499.57118100000002</c:v>
                </c:pt>
                <c:pt idx="411">
                  <c:v>492.11017800000002</c:v>
                </c:pt>
                <c:pt idx="412">
                  <c:v>484.55387100000002</c:v>
                </c:pt>
                <c:pt idx="413">
                  <c:v>476.94511199999999</c:v>
                </c:pt>
                <c:pt idx="414">
                  <c:v>469.33310999999998</c:v>
                </c:pt>
                <c:pt idx="415">
                  <c:v>461.772177</c:v>
                </c:pt>
                <c:pt idx="416">
                  <c:v>454.47091799999998</c:v>
                </c:pt>
                <c:pt idx="417">
                  <c:v>447.18442200000004</c:v>
                </c:pt>
                <c:pt idx="418">
                  <c:v>440.12759699999998</c:v>
                </c:pt>
                <c:pt idx="419">
                  <c:v>433.36232100000001</c:v>
                </c:pt>
                <c:pt idx="420">
                  <c:v>426.95056499999998</c:v>
                </c:pt>
                <c:pt idx="421">
                  <c:v>420.95477099999999</c:v>
                </c:pt>
                <c:pt idx="422">
                  <c:v>415.43898300000001</c:v>
                </c:pt>
                <c:pt idx="423">
                  <c:v>410.56622100000004</c:v>
                </c:pt>
                <c:pt idx="424">
                  <c:v>406.20596999999998</c:v>
                </c:pt>
                <c:pt idx="425">
                  <c:v>402.548946</c:v>
                </c:pt>
                <c:pt idx="426">
                  <c:v>399.69229799999999</c:v>
                </c:pt>
                <c:pt idx="427">
                  <c:v>397.75135799999998</c:v>
                </c:pt>
                <c:pt idx="428">
                  <c:v>396.86409299999997</c:v>
                </c:pt>
                <c:pt idx="429">
                  <c:v>397.17500100000001</c:v>
                </c:pt>
                <c:pt idx="430">
                  <c:v>398.88787500000001</c:v>
                </c:pt>
                <c:pt idx="431">
                  <c:v>402.23440500000004</c:v>
                </c:pt>
                <c:pt idx="432">
                  <c:v>407.47052100000002</c:v>
                </c:pt>
                <c:pt idx="433">
                  <c:v>414.87956700000001</c:v>
                </c:pt>
                <c:pt idx="434">
                  <c:v>424.76555999999999</c:v>
                </c:pt>
                <c:pt idx="435">
                  <c:v>437.442702</c:v>
                </c:pt>
                <c:pt idx="436">
                  <c:v>452.86589700000002</c:v>
                </c:pt>
                <c:pt idx="437">
                  <c:v>471.96042299999999</c:v>
                </c:pt>
                <c:pt idx="438">
                  <c:v>494.68130699999995</c:v>
                </c:pt>
                <c:pt idx="439">
                  <c:v>521.20378800000003</c:v>
                </c:pt>
                <c:pt idx="440">
                  <c:v>551.60892000000001</c:v>
                </c:pt>
                <c:pt idx="441">
                  <c:v>585.85816799999998</c:v>
                </c:pt>
                <c:pt idx="442">
                  <c:v>623.77027499999997</c:v>
                </c:pt>
                <c:pt idx="443">
                  <c:v>664.13102400000002</c:v>
                </c:pt>
                <c:pt idx="444">
                  <c:v>708.11642099999995</c:v>
                </c:pt>
                <c:pt idx="445">
                  <c:v>754.22837700000002</c:v>
                </c:pt>
                <c:pt idx="446">
                  <c:v>801.60636299999999</c:v>
                </c:pt>
                <c:pt idx="447">
                  <c:v>849.23650199999997</c:v>
                </c:pt>
                <c:pt idx="448">
                  <c:v>895.98029699999995</c:v>
                </c:pt>
                <c:pt idx="449">
                  <c:v>940.61398499999996</c:v>
                </c:pt>
                <c:pt idx="450">
                  <c:v>981.07674000000009</c:v>
                </c:pt>
                <c:pt idx="451">
                  <c:v>1017.832161</c:v>
                </c:pt>
                <c:pt idx="452">
                  <c:v>1048.8297359999999</c:v>
                </c:pt>
                <c:pt idx="453">
                  <c:v>1073.03277</c:v>
                </c:pt>
                <c:pt idx="454">
                  <c:v>1089.59013</c:v>
                </c:pt>
                <c:pt idx="455">
                  <c:v>1097.881251</c:v>
                </c:pt>
                <c:pt idx="456">
                  <c:v>1097.549694</c:v>
                </c:pt>
                <c:pt idx="457">
                  <c:v>1088.792841</c:v>
                </c:pt>
                <c:pt idx="458">
                  <c:v>1071.4541400000001</c:v>
                </c:pt>
                <c:pt idx="459">
                  <c:v>1046.112705</c:v>
                </c:pt>
                <c:pt idx="460">
                  <c:v>1013.503518</c:v>
                </c:pt>
                <c:pt idx="461">
                  <c:v>974.57206200000007</c:v>
                </c:pt>
                <c:pt idx="462">
                  <c:v>930.42507899999998</c:v>
                </c:pt>
                <c:pt idx="463">
                  <c:v>883.28937599999995</c:v>
                </c:pt>
                <c:pt idx="464">
                  <c:v>832.43964000000005</c:v>
                </c:pt>
                <c:pt idx="465">
                  <c:v>780.07296899999994</c:v>
                </c:pt>
                <c:pt idx="466">
                  <c:v>727.38163799999995</c:v>
                </c:pt>
                <c:pt idx="467">
                  <c:v>675.45423300000004</c:v>
                </c:pt>
                <c:pt idx="468">
                  <c:v>625.24134000000004</c:v>
                </c:pt>
                <c:pt idx="469">
                  <c:v>577.53213299999993</c:v>
                </c:pt>
                <c:pt idx="470">
                  <c:v>533.81770799999993</c:v>
                </c:pt>
                <c:pt idx="471">
                  <c:v>492.710826</c:v>
                </c:pt>
                <c:pt idx="472">
                  <c:v>455.43081900000004</c:v>
                </c:pt>
                <c:pt idx="473">
                  <c:v>422.09896499999996</c:v>
                </c:pt>
                <c:pt idx="474">
                  <c:v>392.70281699999998</c:v>
                </c:pt>
                <c:pt idx="475">
                  <c:v>367.11956700000002</c:v>
                </c:pt>
                <c:pt idx="476">
                  <c:v>345.140739</c:v>
                </c:pt>
                <c:pt idx="477">
                  <c:v>326.845686</c:v>
                </c:pt>
                <c:pt idx="478">
                  <c:v>311.16905099999997</c:v>
                </c:pt>
                <c:pt idx="479">
                  <c:v>298.197879</c:v>
                </c:pt>
                <c:pt idx="480">
                  <c:v>287.60245800000001</c:v>
                </c:pt>
                <c:pt idx="481">
                  <c:v>279.06366600000001</c:v>
                </c:pt>
                <c:pt idx="482">
                  <c:v>272.28267299999999</c:v>
                </c:pt>
                <c:pt idx="483">
                  <c:v>266.98740600000002</c:v>
                </c:pt>
                <c:pt idx="484">
                  <c:v>263.00794200000001</c:v>
                </c:pt>
                <c:pt idx="485">
                  <c:v>259.97196600000001</c:v>
                </c:pt>
                <c:pt idx="486">
                  <c:v>257.79545400000001</c:v>
                </c:pt>
                <c:pt idx="487">
                  <c:v>256.32935100000003</c:v>
                </c:pt>
                <c:pt idx="488">
                  <c:v>255.451821</c:v>
                </c:pt>
                <c:pt idx="489">
                  <c:v>255.06511799999998</c:v>
                </c:pt>
                <c:pt idx="490">
                  <c:v>255.087897</c:v>
                </c:pt>
                <c:pt idx="491">
                  <c:v>255.462063</c:v>
                </c:pt>
                <c:pt idx="492">
                  <c:v>256.14473699999996</c:v>
                </c:pt>
                <c:pt idx="493">
                  <c:v>257.10010199999999</c:v>
                </c:pt>
                <c:pt idx="494">
                  <c:v>258.299916</c:v>
                </c:pt>
                <c:pt idx="495">
                  <c:v>259.72082699999999</c:v>
                </c:pt>
                <c:pt idx="496">
                  <c:v>261.34198800000001</c:v>
                </c:pt>
                <c:pt idx="497">
                  <c:v>263.104602</c:v>
                </c:pt>
                <c:pt idx="498">
                  <c:v>265.06091699999996</c:v>
                </c:pt>
                <c:pt idx="499">
                  <c:v>267.15197699999999</c:v>
                </c:pt>
                <c:pt idx="500">
                  <c:v>269.35040400000003</c:v>
                </c:pt>
                <c:pt idx="501">
                  <c:v>271.624953</c:v>
                </c:pt>
                <c:pt idx="502">
                  <c:v>273.94038</c:v>
                </c:pt>
                <c:pt idx="503">
                  <c:v>276.25773600000002</c:v>
                </c:pt>
                <c:pt idx="504">
                  <c:v>278.48918700000002</c:v>
                </c:pt>
                <c:pt idx="505">
                  <c:v>280.684257</c:v>
                </c:pt>
                <c:pt idx="506">
                  <c:v>282.75073500000002</c:v>
                </c:pt>
                <c:pt idx="507">
                  <c:v>284.64384000000001</c:v>
                </c:pt>
                <c:pt idx="508">
                  <c:v>286.32066600000002</c:v>
                </c:pt>
                <c:pt idx="509">
                  <c:v>287.74171200000001</c:v>
                </c:pt>
                <c:pt idx="510">
                  <c:v>288.87235500000003</c:v>
                </c:pt>
                <c:pt idx="511">
                  <c:v>289.67094299999997</c:v>
                </c:pt>
                <c:pt idx="512">
                  <c:v>290.149923</c:v>
                </c:pt>
                <c:pt idx="513">
                  <c:v>290.276208</c:v>
                </c:pt>
                <c:pt idx="514">
                  <c:v>290.04535800000002</c:v>
                </c:pt>
                <c:pt idx="515">
                  <c:v>289.461795</c:v>
                </c:pt>
                <c:pt idx="516">
                  <c:v>288.53862599999997</c:v>
                </c:pt>
                <c:pt idx="517">
                  <c:v>287.32549499999999</c:v>
                </c:pt>
                <c:pt idx="518">
                  <c:v>285.79998599999999</c:v>
                </c:pt>
                <c:pt idx="519">
                  <c:v>284.01911100000001</c:v>
                </c:pt>
                <c:pt idx="520">
                  <c:v>282.02286900000001</c:v>
                </c:pt>
                <c:pt idx="521">
                  <c:v>279.85499700000003</c:v>
                </c:pt>
                <c:pt idx="522">
                  <c:v>277.56153599999999</c:v>
                </c:pt>
                <c:pt idx="523">
                  <c:v>275.18940900000001</c:v>
                </c:pt>
                <c:pt idx="524">
                  <c:v>272.83417200000002</c:v>
                </c:pt>
                <c:pt idx="525">
                  <c:v>270.44172900000001</c:v>
                </c:pt>
                <c:pt idx="526">
                  <c:v>268.10306700000001</c:v>
                </c:pt>
                <c:pt idx="527">
                  <c:v>265.85669100000001</c:v>
                </c:pt>
                <c:pt idx="528">
                  <c:v>263.736828</c:v>
                </c:pt>
                <c:pt idx="529">
                  <c:v>261.77298000000002</c:v>
                </c:pt>
                <c:pt idx="530">
                  <c:v>259.98965100000004</c:v>
                </c:pt>
                <c:pt idx="531">
                  <c:v>258.436464</c:v>
                </c:pt>
                <c:pt idx="532">
                  <c:v>257.06290200000001</c:v>
                </c:pt>
                <c:pt idx="533">
                  <c:v>255.91307699999999</c:v>
                </c:pt>
                <c:pt idx="534">
                  <c:v>254.99209199999999</c:v>
                </c:pt>
                <c:pt idx="535">
                  <c:v>254.300859</c:v>
                </c:pt>
                <c:pt idx="536">
                  <c:v>253.83649199999999</c:v>
                </c:pt>
                <c:pt idx="537">
                  <c:v>253.59269399999999</c:v>
                </c:pt>
                <c:pt idx="538">
                  <c:v>253.55879999999999</c:v>
                </c:pt>
                <c:pt idx="539">
                  <c:v>253.72170299999999</c:v>
                </c:pt>
                <c:pt idx="540">
                  <c:v>254.07005999999998</c:v>
                </c:pt>
                <c:pt idx="541">
                  <c:v>254.587695</c:v>
                </c:pt>
                <c:pt idx="542">
                  <c:v>255.25668000000002</c:v>
                </c:pt>
                <c:pt idx="543">
                  <c:v>256.05753299999998</c:v>
                </c:pt>
                <c:pt idx="544">
                  <c:v>256.949814</c:v>
                </c:pt>
                <c:pt idx="545">
                  <c:v>257.94899100000004</c:v>
                </c:pt>
                <c:pt idx="546">
                  <c:v>259.01436899999999</c:v>
                </c:pt>
                <c:pt idx="547">
                  <c:v>260.12181299999997</c:v>
                </c:pt>
                <c:pt idx="548">
                  <c:v>261.24640500000004</c:v>
                </c:pt>
                <c:pt idx="549">
                  <c:v>262.36264199999999</c:v>
                </c:pt>
                <c:pt idx="550">
                  <c:v>263.44470899999999</c:v>
                </c:pt>
                <c:pt idx="551">
                  <c:v>264.44672400000002</c:v>
                </c:pt>
                <c:pt idx="552">
                  <c:v>265.38549899999998</c:v>
                </c:pt>
                <c:pt idx="553">
                  <c:v>266.21500500000002</c:v>
                </c:pt>
                <c:pt idx="554">
                  <c:v>266.91223200000002</c:v>
                </c:pt>
                <c:pt idx="555">
                  <c:v>267.45620700000001</c:v>
                </c:pt>
                <c:pt idx="556">
                  <c:v>267.82861200000002</c:v>
                </c:pt>
                <c:pt idx="557">
                  <c:v>268.01436899999999</c:v>
                </c:pt>
                <c:pt idx="558">
                  <c:v>268.00444199999998</c:v>
                </c:pt>
                <c:pt idx="559">
                  <c:v>267.79138499999999</c:v>
                </c:pt>
                <c:pt idx="560">
                  <c:v>267.370653</c:v>
                </c:pt>
                <c:pt idx="561">
                  <c:v>266.74418700000001</c:v>
                </c:pt>
                <c:pt idx="562">
                  <c:v>265.91849999999999</c:v>
                </c:pt>
                <c:pt idx="563">
                  <c:v>264.90444600000001</c:v>
                </c:pt>
                <c:pt idx="564">
                  <c:v>263.71675199999999</c:v>
                </c:pt>
                <c:pt idx="565">
                  <c:v>262.40223600000002</c:v>
                </c:pt>
                <c:pt idx="566">
                  <c:v>260.92622999999998</c:v>
                </c:pt>
                <c:pt idx="567">
                  <c:v>259.336656</c:v>
                </c:pt>
                <c:pt idx="568">
                  <c:v>257.65630800000002</c:v>
                </c:pt>
                <c:pt idx="569">
                  <c:v>255.90781800000002</c:v>
                </c:pt>
                <c:pt idx="570">
                  <c:v>254.11284599999999</c:v>
                </c:pt>
                <c:pt idx="571">
                  <c:v>252.328689</c:v>
                </c:pt>
                <c:pt idx="572">
                  <c:v>250.49852999999999</c:v>
                </c:pt>
                <c:pt idx="573">
                  <c:v>248.674644</c:v>
                </c:pt>
                <c:pt idx="574">
                  <c:v>246.86971499999999</c:v>
                </c:pt>
                <c:pt idx="575">
                  <c:v>245.09384100000003</c:v>
                </c:pt>
                <c:pt idx="576">
                  <c:v>243.35481899999999</c:v>
                </c:pt>
                <c:pt idx="577">
                  <c:v>241.65853200000001</c:v>
                </c:pt>
                <c:pt idx="578">
                  <c:v>240.04262399999999</c:v>
                </c:pt>
                <c:pt idx="579">
                  <c:v>238.44336899999999</c:v>
                </c:pt>
                <c:pt idx="580">
                  <c:v>236.89833300000001</c:v>
                </c:pt>
                <c:pt idx="581">
                  <c:v>235.41118500000002</c:v>
                </c:pt>
                <c:pt idx="582">
                  <c:v>233.98631399999999</c:v>
                </c:pt>
                <c:pt idx="583">
                  <c:v>232.62917100000001</c:v>
                </c:pt>
                <c:pt idx="584">
                  <c:v>231.346473</c:v>
                </c:pt>
                <c:pt idx="585">
                  <c:v>230.16988799999999</c:v>
                </c:pt>
                <c:pt idx="586">
                  <c:v>229.05954300000002</c:v>
                </c:pt>
                <c:pt idx="587">
                  <c:v>228.05119200000001</c:v>
                </c:pt>
                <c:pt idx="588">
                  <c:v>227.15597099999999</c:v>
                </c:pt>
                <c:pt idx="589">
                  <c:v>226.38539400000002</c:v>
                </c:pt>
                <c:pt idx="590">
                  <c:v>225.75088500000001</c:v>
                </c:pt>
                <c:pt idx="591">
                  <c:v>225.26329200000001</c:v>
                </c:pt>
                <c:pt idx="592">
                  <c:v>224.937513</c:v>
                </c:pt>
                <c:pt idx="593">
                  <c:v>224.76803700000002</c:v>
                </c:pt>
                <c:pt idx="594">
                  <c:v>224.769462</c:v>
                </c:pt>
                <c:pt idx="595">
                  <c:v>224.94549000000001</c:v>
                </c:pt>
                <c:pt idx="596">
                  <c:v>225.29699399999998</c:v>
                </c:pt>
                <c:pt idx="597">
                  <c:v>225.821697</c:v>
                </c:pt>
                <c:pt idx="598">
                  <c:v>226.49821200000002</c:v>
                </c:pt>
                <c:pt idx="599">
                  <c:v>227.34577200000001</c:v>
                </c:pt>
                <c:pt idx="600">
                  <c:v>228.33935099999999</c:v>
                </c:pt>
                <c:pt idx="601">
                  <c:v>229.46284800000001</c:v>
                </c:pt>
                <c:pt idx="602">
                  <c:v>230.69684999999998</c:v>
                </c:pt>
                <c:pt idx="603">
                  <c:v>232.018902</c:v>
                </c:pt>
                <c:pt idx="604">
                  <c:v>233.40390600000001</c:v>
                </c:pt>
                <c:pt idx="605">
                  <c:v>234.79545300000001</c:v>
                </c:pt>
                <c:pt idx="606">
                  <c:v>236.22322199999999</c:v>
                </c:pt>
                <c:pt idx="607">
                  <c:v>237.62883300000001</c:v>
                </c:pt>
                <c:pt idx="608">
                  <c:v>238.98247799999999</c:v>
                </c:pt>
                <c:pt idx="609">
                  <c:v>240.25498199999998</c:v>
                </c:pt>
                <c:pt idx="610">
                  <c:v>241.41860100000002</c:v>
                </c:pt>
                <c:pt idx="611">
                  <c:v>242.44778400000001</c:v>
                </c:pt>
                <c:pt idx="612">
                  <c:v>243.30379800000003</c:v>
                </c:pt>
                <c:pt idx="613">
                  <c:v>244.003488</c:v>
                </c:pt>
                <c:pt idx="614">
                  <c:v>244.512213</c:v>
                </c:pt>
                <c:pt idx="615">
                  <c:v>244.81925099999998</c:v>
                </c:pt>
                <c:pt idx="616">
                  <c:v>244.91851500000001</c:v>
                </c:pt>
                <c:pt idx="617">
                  <c:v>244.80860699999999</c:v>
                </c:pt>
                <c:pt idx="618">
                  <c:v>244.49269200000001</c:v>
                </c:pt>
                <c:pt idx="619">
                  <c:v>243.990657</c:v>
                </c:pt>
                <c:pt idx="620">
                  <c:v>243.29271</c:v>
                </c:pt>
                <c:pt idx="621">
                  <c:v>242.42196300000001</c:v>
                </c:pt>
                <c:pt idx="622">
                  <c:v>241.39581900000002</c:v>
                </c:pt>
                <c:pt idx="623">
                  <c:v>240.233754</c:v>
                </c:pt>
                <c:pt idx="624">
                  <c:v>238.95663900000002</c:v>
                </c:pt>
                <c:pt idx="625">
                  <c:v>237.61481699999999</c:v>
                </c:pt>
                <c:pt idx="626">
                  <c:v>236.17367099999998</c:v>
                </c:pt>
                <c:pt idx="627">
                  <c:v>234.68144099999998</c:v>
                </c:pt>
                <c:pt idx="628">
                  <c:v>233.15831399999999</c:v>
                </c:pt>
                <c:pt idx="629">
                  <c:v>231.62308800000002</c:v>
                </c:pt>
                <c:pt idx="630">
                  <c:v>230.09288699999999</c:v>
                </c:pt>
                <c:pt idx="631">
                  <c:v>228.58292099999997</c:v>
                </c:pt>
                <c:pt idx="632">
                  <c:v>227.13610499999999</c:v>
                </c:pt>
                <c:pt idx="633">
                  <c:v>225.70308900000001</c:v>
                </c:pt>
                <c:pt idx="634">
                  <c:v>224.32346699999999</c:v>
                </c:pt>
                <c:pt idx="635">
                  <c:v>223.004268</c:v>
                </c:pt>
                <c:pt idx="636">
                  <c:v>221.75057100000001</c:v>
                </c:pt>
                <c:pt idx="637">
                  <c:v>220.565595</c:v>
                </c:pt>
                <c:pt idx="638">
                  <c:v>219.45082200000002</c:v>
                </c:pt>
                <c:pt idx="639">
                  <c:v>218.42675399999999</c:v>
                </c:pt>
                <c:pt idx="640">
                  <c:v>217.44915600000002</c:v>
                </c:pt>
                <c:pt idx="641">
                  <c:v>216.53717399999999</c:v>
                </c:pt>
                <c:pt idx="642">
                  <c:v>215.686746</c:v>
                </c:pt>
                <c:pt idx="643">
                  <c:v>214.892841</c:v>
                </c:pt>
                <c:pt idx="644">
                  <c:v>214.149666</c:v>
                </c:pt>
                <c:pt idx="645">
                  <c:v>213.45090300000001</c:v>
                </c:pt>
                <c:pt idx="646">
                  <c:v>212.80310400000002</c:v>
                </c:pt>
                <c:pt idx="647">
                  <c:v>212.172798</c:v>
                </c:pt>
                <c:pt idx="648">
                  <c:v>211.56750599999998</c:v>
                </c:pt>
                <c:pt idx="649">
                  <c:v>210.981447</c:v>
                </c:pt>
                <c:pt idx="650">
                  <c:v>210.409629</c:v>
                </c:pt>
                <c:pt idx="651">
                  <c:v>209.84810099999999</c:v>
                </c:pt>
                <c:pt idx="652">
                  <c:v>209.30535899999998</c:v>
                </c:pt>
                <c:pt idx="653">
                  <c:v>208.75740300000001</c:v>
                </c:pt>
                <c:pt idx="654">
                  <c:v>208.21559400000001</c:v>
                </c:pt>
                <c:pt idx="655">
                  <c:v>207.68132400000002</c:v>
                </c:pt>
                <c:pt idx="656">
                  <c:v>207.15731400000001</c:v>
                </c:pt>
                <c:pt idx="657">
                  <c:v>206.64747</c:v>
                </c:pt>
                <c:pt idx="658">
                  <c:v>206.15668199999999</c:v>
                </c:pt>
                <c:pt idx="659">
                  <c:v>205.69977</c:v>
                </c:pt>
                <c:pt idx="660">
                  <c:v>205.26361199999999</c:v>
                </c:pt>
                <c:pt idx="661">
                  <c:v>204.864081</c:v>
                </c:pt>
                <c:pt idx="662">
                  <c:v>204.50701500000002</c:v>
                </c:pt>
                <c:pt idx="663">
                  <c:v>204.19764900000001</c:v>
                </c:pt>
                <c:pt idx="664">
                  <c:v>203.940303</c:v>
                </c:pt>
                <c:pt idx="665">
                  <c:v>203.73808799999998</c:v>
                </c:pt>
                <c:pt idx="666">
                  <c:v>203.59505999999999</c:v>
                </c:pt>
                <c:pt idx="667">
                  <c:v>203.50527599999998</c:v>
                </c:pt>
                <c:pt idx="668">
                  <c:v>203.47055699999999</c:v>
                </c:pt>
                <c:pt idx="669">
                  <c:v>203.487303</c:v>
                </c:pt>
                <c:pt idx="670">
                  <c:v>203.55003299999998</c:v>
                </c:pt>
                <c:pt idx="671">
                  <c:v>203.65145100000001</c:v>
                </c:pt>
                <c:pt idx="672">
                  <c:v>203.78255999999999</c:v>
                </c:pt>
                <c:pt idx="673">
                  <c:v>203.929644</c:v>
                </c:pt>
                <c:pt idx="674">
                  <c:v>204.087189</c:v>
                </c:pt>
                <c:pt idx="675">
                  <c:v>204.23942399999999</c:v>
                </c:pt>
                <c:pt idx="676">
                  <c:v>204.37272299999998</c:v>
                </c:pt>
                <c:pt idx="677">
                  <c:v>204.47305799999998</c:v>
                </c:pt>
                <c:pt idx="678">
                  <c:v>204.526332</c:v>
                </c:pt>
                <c:pt idx="679">
                  <c:v>204.51959699999998</c:v>
                </c:pt>
                <c:pt idx="680">
                  <c:v>204.43964700000001</c:v>
                </c:pt>
                <c:pt idx="681">
                  <c:v>204.27380400000001</c:v>
                </c:pt>
                <c:pt idx="682">
                  <c:v>204.01123799999999</c:v>
                </c:pt>
                <c:pt idx="683">
                  <c:v>203.64273299999999</c:v>
                </c:pt>
                <c:pt idx="684">
                  <c:v>203.160957</c:v>
                </c:pt>
                <c:pt idx="685">
                  <c:v>202.560654</c:v>
                </c:pt>
                <c:pt idx="686">
                  <c:v>201.85475400000001</c:v>
                </c:pt>
                <c:pt idx="687">
                  <c:v>201.01313399999998</c:v>
                </c:pt>
                <c:pt idx="688">
                  <c:v>200.05085399999999</c:v>
                </c:pt>
                <c:pt idx="689">
                  <c:v>198.97183200000001</c:v>
                </c:pt>
                <c:pt idx="690">
                  <c:v>197.78220899999999</c:v>
                </c:pt>
                <c:pt idx="691">
                  <c:v>196.49019899999999</c:v>
                </c:pt>
                <c:pt idx="692">
                  <c:v>195.10587299999997</c:v>
                </c:pt>
                <c:pt idx="693">
                  <c:v>193.671549</c:v>
                </c:pt>
                <c:pt idx="694">
                  <c:v>192.14024700000002</c:v>
                </c:pt>
                <c:pt idx="695">
                  <c:v>190.55509800000002</c:v>
                </c:pt>
                <c:pt idx="696">
                  <c:v>188.93081699999999</c:v>
                </c:pt>
                <c:pt idx="697">
                  <c:v>187.28250299999999</c:v>
                </c:pt>
                <c:pt idx="698">
                  <c:v>185.625282</c:v>
                </c:pt>
                <c:pt idx="699">
                  <c:v>183.97401600000001</c:v>
                </c:pt>
                <c:pt idx="700">
                  <c:v>182.37599400000002</c:v>
                </c:pt>
                <c:pt idx="701">
                  <c:v>180.77789100000001</c:v>
                </c:pt>
                <c:pt idx="702">
                  <c:v>179.22570299999998</c:v>
                </c:pt>
                <c:pt idx="703">
                  <c:v>177.73064099999999</c:v>
                </c:pt>
                <c:pt idx="704">
                  <c:v>176.30254500000001</c:v>
                </c:pt>
                <c:pt idx="705">
                  <c:v>174.94976400000002</c:v>
                </c:pt>
                <c:pt idx="706">
                  <c:v>173.70417</c:v>
                </c:pt>
                <c:pt idx="707">
                  <c:v>172.51901699999999</c:v>
                </c:pt>
                <c:pt idx="708">
                  <c:v>171.42480600000002</c:v>
                </c:pt>
                <c:pt idx="709">
                  <c:v>170.423721</c:v>
                </c:pt>
                <c:pt idx="710">
                  <c:v>169.51651800000002</c:v>
                </c:pt>
                <c:pt idx="711">
                  <c:v>168.70263599999998</c:v>
                </c:pt>
                <c:pt idx="712">
                  <c:v>167.980335</c:v>
                </c:pt>
                <c:pt idx="713">
                  <c:v>167.35892100000001</c:v>
                </c:pt>
                <c:pt idx="714">
                  <c:v>166.80896999999999</c:v>
                </c:pt>
                <c:pt idx="715">
                  <c:v>166.34009699999999</c:v>
                </c:pt>
                <c:pt idx="716">
                  <c:v>165.947631</c:v>
                </c:pt>
                <c:pt idx="717">
                  <c:v>165.62666999999999</c:v>
                </c:pt>
                <c:pt idx="718">
                  <c:v>165.37228499999998</c:v>
                </c:pt>
                <c:pt idx="719">
                  <c:v>165.17973299999997</c:v>
                </c:pt>
                <c:pt idx="720">
                  <c:v>165.046854</c:v>
                </c:pt>
                <c:pt idx="721">
                  <c:v>164.96433900000002</c:v>
                </c:pt>
                <c:pt idx="722">
                  <c:v>164.93239500000001</c:v>
                </c:pt>
                <c:pt idx="723">
                  <c:v>164.948679</c:v>
                </c:pt>
                <c:pt idx="724">
                  <c:v>165.01174500000002</c:v>
                </c:pt>
                <c:pt idx="725">
                  <c:v>165.121059</c:v>
                </c:pt>
                <c:pt idx="726">
                  <c:v>165.276984</c:v>
                </c:pt>
                <c:pt idx="727">
                  <c:v>165.47606400000001</c:v>
                </c:pt>
                <c:pt idx="728">
                  <c:v>165.72845699999999</c:v>
                </c:pt>
                <c:pt idx="729">
                  <c:v>166.03292399999998</c:v>
                </c:pt>
                <c:pt idx="730">
                  <c:v>166.39218000000002</c:v>
                </c:pt>
                <c:pt idx="731">
                  <c:v>166.808988</c:v>
                </c:pt>
                <c:pt idx="732">
                  <c:v>167.28582900000001</c:v>
                </c:pt>
                <c:pt idx="733">
                  <c:v>167.82458999999997</c:v>
                </c:pt>
                <c:pt idx="734">
                  <c:v>168.413307</c:v>
                </c:pt>
                <c:pt idx="735">
                  <c:v>169.07619600000001</c:v>
                </c:pt>
                <c:pt idx="736">
                  <c:v>169.79973900000002</c:v>
                </c:pt>
                <c:pt idx="737">
                  <c:v>170.58018000000001</c:v>
                </c:pt>
                <c:pt idx="738">
                  <c:v>171.411654</c:v>
                </c:pt>
                <c:pt idx="739">
                  <c:v>172.28606400000001</c:v>
                </c:pt>
                <c:pt idx="740">
                  <c:v>173.17422599999998</c:v>
                </c:pt>
                <c:pt idx="741">
                  <c:v>174.10067100000001</c:v>
                </c:pt>
                <c:pt idx="742">
                  <c:v>175.03235700000002</c:v>
                </c:pt>
                <c:pt idx="743">
                  <c:v>175.95251400000001</c:v>
                </c:pt>
                <c:pt idx="744">
                  <c:v>176.84279099999998</c:v>
                </c:pt>
                <c:pt idx="745">
                  <c:v>177.68368800000002</c:v>
                </c:pt>
                <c:pt idx="746">
                  <c:v>178.45509600000003</c:v>
                </c:pt>
                <c:pt idx="747">
                  <c:v>179.12399399999998</c:v>
                </c:pt>
                <c:pt idx="748">
                  <c:v>179.69907899999998</c:v>
                </c:pt>
                <c:pt idx="749">
                  <c:v>180.14723099999998</c:v>
                </c:pt>
                <c:pt idx="750">
                  <c:v>180.45220499999999</c:v>
                </c:pt>
                <c:pt idx="751">
                  <c:v>180.60038399999999</c:v>
                </c:pt>
                <c:pt idx="752">
                  <c:v>180.58133999999998</c:v>
                </c:pt>
                <c:pt idx="753">
                  <c:v>180.38834399999999</c:v>
                </c:pt>
                <c:pt idx="754">
                  <c:v>180.02803799999998</c:v>
                </c:pt>
                <c:pt idx="755">
                  <c:v>179.48701199999999</c:v>
                </c:pt>
                <c:pt idx="756">
                  <c:v>178.776972</c:v>
                </c:pt>
                <c:pt idx="757">
                  <c:v>177.90831299999999</c:v>
                </c:pt>
                <c:pt idx="758">
                  <c:v>176.89559999999997</c:v>
                </c:pt>
                <c:pt idx="759">
                  <c:v>175.757229</c:v>
                </c:pt>
                <c:pt idx="760">
                  <c:v>174.51493199999999</c:v>
                </c:pt>
                <c:pt idx="761">
                  <c:v>173.22075899999999</c:v>
                </c:pt>
                <c:pt idx="762">
                  <c:v>171.846789</c:v>
                </c:pt>
                <c:pt idx="763">
                  <c:v>170.44694699999999</c:v>
                </c:pt>
                <c:pt idx="764">
                  <c:v>169.04937000000001</c:v>
                </c:pt>
                <c:pt idx="765">
                  <c:v>167.68181700000002</c:v>
                </c:pt>
                <c:pt idx="766">
                  <c:v>166.370868</c:v>
                </c:pt>
                <c:pt idx="767">
                  <c:v>165.165312</c:v>
                </c:pt>
                <c:pt idx="768">
                  <c:v>164.03663700000001</c:v>
                </c:pt>
                <c:pt idx="769">
                  <c:v>163.02983399999999</c:v>
                </c:pt>
                <c:pt idx="770">
                  <c:v>162.16025399999998</c:v>
                </c:pt>
                <c:pt idx="771">
                  <c:v>161.43930600000002</c:v>
                </c:pt>
                <c:pt idx="772">
                  <c:v>160.87424999999999</c:v>
                </c:pt>
                <c:pt idx="773">
                  <c:v>160.46813700000001</c:v>
                </c:pt>
                <c:pt idx="774">
                  <c:v>160.22338500000001</c:v>
                </c:pt>
                <c:pt idx="775">
                  <c:v>160.12485599999999</c:v>
                </c:pt>
                <c:pt idx="776">
                  <c:v>160.17059399999999</c:v>
                </c:pt>
                <c:pt idx="777">
                  <c:v>160.34863800000002</c:v>
                </c:pt>
                <c:pt idx="778">
                  <c:v>160.644204</c:v>
                </c:pt>
                <c:pt idx="779">
                  <c:v>161.04018300000001</c:v>
                </c:pt>
                <c:pt idx="780">
                  <c:v>161.51769899999999</c:v>
                </c:pt>
                <c:pt idx="781">
                  <c:v>162.045198</c:v>
                </c:pt>
                <c:pt idx="782">
                  <c:v>162.62430600000002</c:v>
                </c:pt>
                <c:pt idx="783">
                  <c:v>163.22379899999999</c:v>
                </c:pt>
                <c:pt idx="784">
                  <c:v>163.82329200000001</c:v>
                </c:pt>
                <c:pt idx="785">
                  <c:v>164.40327599999998</c:v>
                </c:pt>
                <c:pt idx="786">
                  <c:v>164.94550799999999</c:v>
                </c:pt>
                <c:pt idx="787">
                  <c:v>165.43334999999999</c:v>
                </c:pt>
                <c:pt idx="788">
                  <c:v>165.84425400000001</c:v>
                </c:pt>
                <c:pt idx="789">
                  <c:v>166.18278600000002</c:v>
                </c:pt>
                <c:pt idx="790">
                  <c:v>166.42897199999999</c:v>
                </c:pt>
                <c:pt idx="791">
                  <c:v>166.57431600000001</c:v>
                </c:pt>
                <c:pt idx="792">
                  <c:v>166.61244600000001</c:v>
                </c:pt>
                <c:pt idx="793">
                  <c:v>166.53902100000002</c:v>
                </c:pt>
                <c:pt idx="794">
                  <c:v>166.35656400000002</c:v>
                </c:pt>
                <c:pt idx="795">
                  <c:v>166.05674099999999</c:v>
                </c:pt>
                <c:pt idx="796">
                  <c:v>165.64293900000001</c:v>
                </c:pt>
                <c:pt idx="797">
                  <c:v>165.11722799999998</c:v>
                </c:pt>
                <c:pt idx="798">
                  <c:v>164.48277899999999</c:v>
                </c:pt>
                <c:pt idx="799">
                  <c:v>163.74367199999998</c:v>
                </c:pt>
                <c:pt idx="800">
                  <c:v>162.904707</c:v>
                </c:pt>
                <c:pt idx="801">
                  <c:v>161.99122199999999</c:v>
                </c:pt>
                <c:pt idx="802">
                  <c:v>160.97087999999999</c:v>
                </c:pt>
                <c:pt idx="803">
                  <c:v>159.86794799999998</c:v>
                </c:pt>
                <c:pt idx="804">
                  <c:v>158.688909</c:v>
                </c:pt>
                <c:pt idx="805">
                  <c:v>157.440504</c:v>
                </c:pt>
                <c:pt idx="806">
                  <c:v>156.129738</c:v>
                </c:pt>
                <c:pt idx="807">
                  <c:v>154.76387399999999</c:v>
                </c:pt>
                <c:pt idx="808">
                  <c:v>153.37971899999999</c:v>
                </c:pt>
                <c:pt idx="809">
                  <c:v>151.92730800000001</c:v>
                </c:pt>
                <c:pt idx="810">
                  <c:v>150.44316900000001</c:v>
                </c:pt>
                <c:pt idx="811">
                  <c:v>148.93577999999999</c:v>
                </c:pt>
                <c:pt idx="812">
                  <c:v>147.41393099999999</c:v>
                </c:pt>
                <c:pt idx="813">
                  <c:v>145.88672399999999</c:v>
                </c:pt>
                <c:pt idx="814">
                  <c:v>144.363495</c:v>
                </c:pt>
                <c:pt idx="815">
                  <c:v>142.88439300000002</c:v>
                </c:pt>
                <c:pt idx="816">
                  <c:v>141.39726000000002</c:v>
                </c:pt>
                <c:pt idx="817">
                  <c:v>139.94271000000001</c:v>
                </c:pt>
                <c:pt idx="818">
                  <c:v>138.530259</c:v>
                </c:pt>
                <c:pt idx="819">
                  <c:v>137.16916499999999</c:v>
                </c:pt>
                <c:pt idx="820">
                  <c:v>135.86830799999998</c:v>
                </c:pt>
                <c:pt idx="821">
                  <c:v>134.660439</c:v>
                </c:pt>
                <c:pt idx="822">
                  <c:v>133.50278399999999</c:v>
                </c:pt>
                <c:pt idx="823">
                  <c:v>132.42811799999998</c:v>
                </c:pt>
                <c:pt idx="824">
                  <c:v>131.44240199999999</c:v>
                </c:pt>
                <c:pt idx="825">
                  <c:v>130.55057099999999</c:v>
                </c:pt>
                <c:pt idx="826">
                  <c:v>129.756426</c:v>
                </c:pt>
                <c:pt idx="827">
                  <c:v>129.06257400000001</c:v>
                </c:pt>
                <c:pt idx="828">
                  <c:v>128.48143200000001</c:v>
                </c:pt>
                <c:pt idx="829">
                  <c:v>127.988871</c:v>
                </c:pt>
                <c:pt idx="830">
                  <c:v>127.59684899999999</c:v>
                </c:pt>
                <c:pt idx="831">
                  <c:v>127.30289699999999</c:v>
                </c:pt>
                <c:pt idx="832">
                  <c:v>127.10331599999999</c:v>
                </c:pt>
                <c:pt idx="833">
                  <c:v>126.99322500000001</c:v>
                </c:pt>
                <c:pt idx="834">
                  <c:v>126.96664200000001</c:v>
                </c:pt>
                <c:pt idx="835">
                  <c:v>127.01485199999999</c:v>
                </c:pt>
                <c:pt idx="836">
                  <c:v>127.13212799999999</c:v>
                </c:pt>
                <c:pt idx="837">
                  <c:v>127.309602</c:v>
                </c:pt>
                <c:pt idx="838">
                  <c:v>127.538022</c:v>
                </c:pt>
                <c:pt idx="839">
                  <c:v>127.80766499999999</c:v>
                </c:pt>
                <c:pt idx="840">
                  <c:v>128.10848099999998</c:v>
                </c:pt>
                <c:pt idx="841">
                  <c:v>128.43025800000001</c:v>
                </c:pt>
                <c:pt idx="842">
                  <c:v>128.75595000000001</c:v>
                </c:pt>
                <c:pt idx="843">
                  <c:v>129.089235</c:v>
                </c:pt>
                <c:pt idx="844">
                  <c:v>129.41364000000002</c:v>
                </c:pt>
                <c:pt idx="845">
                  <c:v>129.71984699999999</c:v>
                </c:pt>
                <c:pt idx="846">
                  <c:v>129.99912599999999</c:v>
                </c:pt>
                <c:pt idx="847">
                  <c:v>130.24345500000001</c:v>
                </c:pt>
                <c:pt idx="848">
                  <c:v>130.44196500000001</c:v>
                </c:pt>
                <c:pt idx="849">
                  <c:v>130.596735</c:v>
                </c:pt>
                <c:pt idx="850">
                  <c:v>130.697835</c:v>
                </c:pt>
                <c:pt idx="851">
                  <c:v>130.74097800000001</c:v>
                </c:pt>
                <c:pt idx="852">
                  <c:v>130.72293299999998</c:v>
                </c:pt>
                <c:pt idx="853">
                  <c:v>130.64157299999999</c:v>
                </c:pt>
                <c:pt idx="854">
                  <c:v>130.49584200000001</c:v>
                </c:pt>
                <c:pt idx="855">
                  <c:v>130.29066900000001</c:v>
                </c:pt>
                <c:pt idx="856">
                  <c:v>130.01849099999998</c:v>
                </c:pt>
                <c:pt idx="857">
                  <c:v>129.68487000000002</c:v>
                </c:pt>
                <c:pt idx="858">
                  <c:v>129.29261099999999</c:v>
                </c:pt>
                <c:pt idx="859">
                  <c:v>128.84529900000001</c:v>
                </c:pt>
                <c:pt idx="860">
                  <c:v>128.347185</c:v>
                </c:pt>
                <c:pt idx="861">
                  <c:v>127.80306899999999</c:v>
                </c:pt>
                <c:pt idx="862">
                  <c:v>127.230495</c:v>
                </c:pt>
                <c:pt idx="863">
                  <c:v>126.61105500000001</c:v>
                </c:pt>
                <c:pt idx="864">
                  <c:v>125.96201400000001</c:v>
                </c:pt>
                <c:pt idx="865">
                  <c:v>125.28918</c:v>
                </c:pt>
                <c:pt idx="866">
                  <c:v>124.598328</c:v>
                </c:pt>
                <c:pt idx="867">
                  <c:v>123.895095</c:v>
                </c:pt>
                <c:pt idx="868">
                  <c:v>123.18489899999999</c:v>
                </c:pt>
                <c:pt idx="869">
                  <c:v>122.48739</c:v>
                </c:pt>
                <c:pt idx="870">
                  <c:v>121.778211</c:v>
                </c:pt>
                <c:pt idx="871">
                  <c:v>121.07628899999999</c:v>
                </c:pt>
                <c:pt idx="872">
                  <c:v>120.38562300000001</c:v>
                </c:pt>
                <c:pt idx="873">
                  <c:v>119.709795</c:v>
                </c:pt>
                <c:pt idx="874">
                  <c:v>119.05196699999999</c:v>
                </c:pt>
                <c:pt idx="875">
                  <c:v>118.42769699999999</c:v>
                </c:pt>
                <c:pt idx="876">
                  <c:v>117.813351</c:v>
                </c:pt>
                <c:pt idx="877">
                  <c:v>117.224244</c:v>
                </c:pt>
                <c:pt idx="878">
                  <c:v>116.66217599999999</c:v>
                </c:pt>
                <c:pt idx="879">
                  <c:v>116.12869500000001</c:v>
                </c:pt>
                <c:pt idx="880">
                  <c:v>115.62513</c:v>
                </c:pt>
                <c:pt idx="881">
                  <c:v>115.15262399999999</c:v>
                </c:pt>
                <c:pt idx="882">
                  <c:v>114.72081900000001</c:v>
                </c:pt>
                <c:pt idx="883">
                  <c:v>114.31253699999999</c:v>
                </c:pt>
                <c:pt idx="884">
                  <c:v>113.937786</c:v>
                </c:pt>
                <c:pt idx="885">
                  <c:v>113.59709099999999</c:v>
                </c:pt>
                <c:pt idx="886">
                  <c:v>113.290797</c:v>
                </c:pt>
                <c:pt idx="887">
                  <c:v>113.019048</c:v>
                </c:pt>
                <c:pt idx="888">
                  <c:v>112.78174200000001</c:v>
                </c:pt>
                <c:pt idx="889">
                  <c:v>112.58229299999999</c:v>
                </c:pt>
                <c:pt idx="890">
                  <c:v>112.411686</c:v>
                </c:pt>
                <c:pt idx="891">
                  <c:v>112.273323</c:v>
                </c:pt>
                <c:pt idx="892">
                  <c:v>112.16568599999999</c:v>
                </c:pt>
                <c:pt idx="893">
                  <c:v>112.086804</c:v>
                </c:pt>
                <c:pt idx="894">
                  <c:v>112.03422900000001</c:v>
                </c:pt>
                <c:pt idx="895">
                  <c:v>112.00503</c:v>
                </c:pt>
                <c:pt idx="896">
                  <c:v>111.99581699999999</c:v>
                </c:pt>
                <c:pt idx="897">
                  <c:v>112.00242</c:v>
                </c:pt>
                <c:pt idx="898">
                  <c:v>112.02098700000001</c:v>
                </c:pt>
                <c:pt idx="899">
                  <c:v>112.04694599999999</c:v>
                </c:pt>
                <c:pt idx="900">
                  <c:v>112.07548199999999</c:v>
                </c:pt>
                <c:pt idx="901">
                  <c:v>112.101648</c:v>
                </c:pt>
                <c:pt idx="902">
                  <c:v>112.1202</c:v>
                </c:pt>
                <c:pt idx="903">
                  <c:v>112.127127</c:v>
                </c:pt>
                <c:pt idx="904">
                  <c:v>112.11733799999999</c:v>
                </c:pt>
                <c:pt idx="905">
                  <c:v>112.08659100000001</c:v>
                </c:pt>
                <c:pt idx="906">
                  <c:v>112.031154</c:v>
                </c:pt>
                <c:pt idx="907">
                  <c:v>111.947925</c:v>
                </c:pt>
                <c:pt idx="908">
                  <c:v>111.834534</c:v>
                </c:pt>
                <c:pt idx="909">
                  <c:v>111.69271499999999</c:v>
                </c:pt>
                <c:pt idx="910">
                  <c:v>111.51588599999999</c:v>
                </c:pt>
                <c:pt idx="911">
                  <c:v>111.306888</c:v>
                </c:pt>
                <c:pt idx="912">
                  <c:v>111.066849</c:v>
                </c:pt>
                <c:pt idx="913">
                  <c:v>110.797776</c:v>
                </c:pt>
                <c:pt idx="914">
                  <c:v>110.50251</c:v>
                </c:pt>
                <c:pt idx="915">
                  <c:v>110.18462700000001</c:v>
                </c:pt>
                <c:pt idx="916">
                  <c:v>109.85535</c:v>
                </c:pt>
                <c:pt idx="917">
                  <c:v>109.50558000000001</c:v>
                </c:pt>
                <c:pt idx="918">
                  <c:v>109.14705000000001</c:v>
                </c:pt>
                <c:pt idx="919">
                  <c:v>108.785004</c:v>
                </c:pt>
                <c:pt idx="920">
                  <c:v>108.42471</c:v>
                </c:pt>
                <c:pt idx="921">
                  <c:v>108.07129500000001</c:v>
                </c:pt>
                <c:pt idx="922">
                  <c:v>107.72959800000001</c:v>
                </c:pt>
                <c:pt idx="923">
                  <c:v>107.41047</c:v>
                </c:pt>
                <c:pt idx="924">
                  <c:v>107.104383</c:v>
                </c:pt>
                <c:pt idx="925">
                  <c:v>106.821321</c:v>
                </c:pt>
                <c:pt idx="926">
                  <c:v>106.563681</c:v>
                </c:pt>
                <c:pt idx="927">
                  <c:v>106.33304399999999</c:v>
                </c:pt>
                <c:pt idx="928">
                  <c:v>106.13013599999999</c:v>
                </c:pt>
                <c:pt idx="929">
                  <c:v>105.95813700000001</c:v>
                </c:pt>
                <c:pt idx="930">
                  <c:v>105.80894699999999</c:v>
                </c:pt>
                <c:pt idx="931">
                  <c:v>105.684708</c:v>
                </c:pt>
                <c:pt idx="932">
                  <c:v>105.58299599999999</c:v>
                </c:pt>
                <c:pt idx="933">
                  <c:v>105.50076900000001</c:v>
                </c:pt>
                <c:pt idx="934">
                  <c:v>105.434487</c:v>
                </c:pt>
                <c:pt idx="935">
                  <c:v>105.38022599999999</c:v>
                </c:pt>
                <c:pt idx="936">
                  <c:v>105.33471900000001</c:v>
                </c:pt>
                <c:pt idx="937">
                  <c:v>105.291858</c:v>
                </c:pt>
                <c:pt idx="938">
                  <c:v>105.24840300000001</c:v>
                </c:pt>
                <c:pt idx="939">
                  <c:v>105.20025000000001</c:v>
                </c:pt>
                <c:pt idx="940">
                  <c:v>105.14357999999999</c:v>
                </c:pt>
                <c:pt idx="941">
                  <c:v>105.07495800000001</c:v>
                </c:pt>
                <c:pt idx="942">
                  <c:v>104.991432</c:v>
                </c:pt>
                <c:pt idx="943">
                  <c:v>104.89286999999999</c:v>
                </c:pt>
                <c:pt idx="944">
                  <c:v>104.77343099999999</c:v>
                </c:pt>
                <c:pt idx="945">
                  <c:v>104.63388300000001</c:v>
                </c:pt>
                <c:pt idx="946">
                  <c:v>104.47380899999999</c:v>
                </c:pt>
                <c:pt idx="947">
                  <c:v>104.29347299999999</c:v>
                </c:pt>
                <c:pt idx="948">
                  <c:v>104.09379</c:v>
                </c:pt>
                <c:pt idx="949">
                  <c:v>103.87629000000001</c:v>
                </c:pt>
                <c:pt idx="950">
                  <c:v>103.647954</c:v>
                </c:pt>
                <c:pt idx="951">
                  <c:v>103.401771</c:v>
                </c:pt>
                <c:pt idx="952">
                  <c:v>103.145268</c:v>
                </c:pt>
                <c:pt idx="953">
                  <c:v>102.881658</c:v>
                </c:pt>
                <c:pt idx="954">
                  <c:v>102.614316</c:v>
                </c:pt>
                <c:pt idx="955">
                  <c:v>102.34669199999999</c:v>
                </c:pt>
                <c:pt idx="956">
                  <c:v>102.087531</c:v>
                </c:pt>
                <c:pt idx="957">
                  <c:v>101.82922500000001</c:v>
                </c:pt>
                <c:pt idx="958">
                  <c:v>101.58022200000001</c:v>
                </c:pt>
                <c:pt idx="959">
                  <c:v>101.343171</c:v>
                </c:pt>
                <c:pt idx="960">
                  <c:v>101.12031</c:v>
                </c:pt>
                <c:pt idx="961">
                  <c:v>100.91338499999999</c:v>
                </c:pt>
                <c:pt idx="962">
                  <c:v>100.72359900000001</c:v>
                </c:pt>
                <c:pt idx="963">
                  <c:v>100.55492100000001</c:v>
                </c:pt>
                <c:pt idx="964">
                  <c:v>100.40037600000001</c:v>
                </c:pt>
                <c:pt idx="965">
                  <c:v>100.263132</c:v>
                </c:pt>
                <c:pt idx="966">
                  <c:v>100.14209700000001</c:v>
                </c:pt>
                <c:pt idx="967">
                  <c:v>100.035633</c:v>
                </c:pt>
                <c:pt idx="968">
                  <c:v>99.941619000000003</c:v>
                </c:pt>
                <c:pt idx="969">
                  <c:v>99.85749899999999</c:v>
                </c:pt>
                <c:pt idx="970">
                  <c:v>99.781893000000011</c:v>
                </c:pt>
                <c:pt idx="971">
                  <c:v>99.708516000000003</c:v>
                </c:pt>
                <c:pt idx="972">
                  <c:v>99.635627999999997</c:v>
                </c:pt>
                <c:pt idx="973">
                  <c:v>99.55974599999999</c:v>
                </c:pt>
                <c:pt idx="974">
                  <c:v>99.477374999999995</c:v>
                </c:pt>
                <c:pt idx="975">
                  <c:v>99.385092</c:v>
                </c:pt>
                <c:pt idx="976">
                  <c:v>99.279635999999996</c:v>
                </c:pt>
                <c:pt idx="977">
                  <c:v>99.16064999999999</c:v>
                </c:pt>
                <c:pt idx="978">
                  <c:v>99.020510999999999</c:v>
                </c:pt>
                <c:pt idx="979">
                  <c:v>98.859177000000003</c:v>
                </c:pt>
                <c:pt idx="980">
                  <c:v>98.674734000000001</c:v>
                </c:pt>
                <c:pt idx="981">
                  <c:v>98.465723999999994</c:v>
                </c:pt>
                <c:pt idx="982">
                  <c:v>98.231186999999991</c:v>
                </c:pt>
                <c:pt idx="983">
                  <c:v>97.976237999999995</c:v>
                </c:pt>
                <c:pt idx="984">
                  <c:v>97.690295999999989</c:v>
                </c:pt>
                <c:pt idx="985">
                  <c:v>97.378937999999991</c:v>
                </c:pt>
                <c:pt idx="986">
                  <c:v>97.043169000000006</c:v>
                </c:pt>
                <c:pt idx="987">
                  <c:v>96.684428999999994</c:v>
                </c:pt>
                <c:pt idx="988">
                  <c:v>96.304569000000001</c:v>
                </c:pt>
                <c:pt idx="989">
                  <c:v>95.905784999999995</c:v>
                </c:pt>
                <c:pt idx="990">
                  <c:v>95.499200999999999</c:v>
                </c:pt>
                <c:pt idx="991">
                  <c:v>95.070572999999996</c:v>
                </c:pt>
                <c:pt idx="992">
                  <c:v>94.631156999999988</c:v>
                </c:pt>
                <c:pt idx="993">
                  <c:v>94.18404000000001</c:v>
                </c:pt>
                <c:pt idx="994">
                  <c:v>93.732399000000001</c:v>
                </c:pt>
                <c:pt idx="995">
                  <c:v>93.279471000000001</c:v>
                </c:pt>
                <c:pt idx="996">
                  <c:v>92.828511000000006</c:v>
                </c:pt>
                <c:pt idx="997">
                  <c:v>92.391785999999996</c:v>
                </c:pt>
                <c:pt idx="998">
                  <c:v>91.954260000000005</c:v>
                </c:pt>
                <c:pt idx="999">
                  <c:v>91.528275000000008</c:v>
                </c:pt>
                <c:pt idx="1000">
                  <c:v>91.116978000000003</c:v>
                </c:pt>
                <c:pt idx="1001">
                  <c:v>90.723477000000003</c:v>
                </c:pt>
                <c:pt idx="1002">
                  <c:v>90.350868000000006</c:v>
                </c:pt>
                <c:pt idx="1003">
                  <c:v>90.002256000000003</c:v>
                </c:pt>
                <c:pt idx="1004">
                  <c:v>89.687036999999989</c:v>
                </c:pt>
                <c:pt idx="1005">
                  <c:v>89.395200000000003</c:v>
                </c:pt>
                <c:pt idx="1006">
                  <c:v>89.136860999999996</c:v>
                </c:pt>
                <c:pt idx="1007">
                  <c:v>88.915377000000007</c:v>
                </c:pt>
                <c:pt idx="1008">
                  <c:v>88.734216000000004</c:v>
                </c:pt>
                <c:pt idx="1009">
                  <c:v>88.596984000000006</c:v>
                </c:pt>
                <c:pt idx="1010">
                  <c:v>88.508724000000001</c:v>
                </c:pt>
                <c:pt idx="1011">
                  <c:v>88.469534999999993</c:v>
                </c:pt>
                <c:pt idx="1012">
                  <c:v>88.485684000000006</c:v>
                </c:pt>
                <c:pt idx="1013">
                  <c:v>88.561151999999993</c:v>
                </c:pt>
                <c:pt idx="1014">
                  <c:v>88.699925999999991</c:v>
                </c:pt>
                <c:pt idx="1015">
                  <c:v>88.905939000000004</c:v>
                </c:pt>
                <c:pt idx="1016">
                  <c:v>89.182980000000001</c:v>
                </c:pt>
                <c:pt idx="1017">
                  <c:v>89.526678000000004</c:v>
                </c:pt>
                <c:pt idx="1018">
                  <c:v>89.954547000000005</c:v>
                </c:pt>
                <c:pt idx="1019">
                  <c:v>90.46302</c:v>
                </c:pt>
                <c:pt idx="1020">
                  <c:v>91.054383000000001</c:v>
                </c:pt>
                <c:pt idx="1021">
                  <c:v>91.730267999999995</c:v>
                </c:pt>
                <c:pt idx="1022">
                  <c:v>92.491533000000004</c:v>
                </c:pt>
                <c:pt idx="1023">
                  <c:v>93.338166000000001</c:v>
                </c:pt>
                <c:pt idx="1024">
                  <c:v>94.249350000000007</c:v>
                </c:pt>
                <c:pt idx="1025">
                  <c:v>95.261049</c:v>
                </c:pt>
                <c:pt idx="1026">
                  <c:v>96.351978000000003</c:v>
                </c:pt>
                <c:pt idx="1027">
                  <c:v>97.51780500000001</c:v>
                </c:pt>
                <c:pt idx="1028">
                  <c:v>98.752992000000006</c:v>
                </c:pt>
                <c:pt idx="1029">
                  <c:v>100.05078900000001</c:v>
                </c:pt>
                <c:pt idx="1030">
                  <c:v>101.403267</c:v>
                </c:pt>
                <c:pt idx="1031">
                  <c:v>102.77245499999999</c:v>
                </c:pt>
                <c:pt idx="1032">
                  <c:v>104.205489</c:v>
                </c:pt>
                <c:pt idx="1033">
                  <c:v>105.66329400000001</c:v>
                </c:pt>
                <c:pt idx="1034">
                  <c:v>107.134095</c:v>
                </c:pt>
                <c:pt idx="1035">
                  <c:v>108.60552</c:v>
                </c:pt>
                <c:pt idx="1036">
                  <c:v>110.06478300000001</c:v>
                </c:pt>
                <c:pt idx="1037">
                  <c:v>111.498891</c:v>
                </c:pt>
                <c:pt idx="1038">
                  <c:v>112.86686399999999</c:v>
                </c:pt>
                <c:pt idx="1039">
                  <c:v>114.213219</c:v>
                </c:pt>
                <c:pt idx="1040">
                  <c:v>115.49681699999999</c:v>
                </c:pt>
                <c:pt idx="1041">
                  <c:v>116.70618899999999</c:v>
                </c:pt>
                <c:pt idx="1042">
                  <c:v>117.830817</c:v>
                </c:pt>
                <c:pt idx="1043">
                  <c:v>118.86134700000001</c:v>
                </c:pt>
                <c:pt idx="1044">
                  <c:v>119.771883</c:v>
                </c:pt>
                <c:pt idx="1045">
                  <c:v>120.593946</c:v>
                </c:pt>
                <c:pt idx="1046">
                  <c:v>121.30257300000001</c:v>
                </c:pt>
                <c:pt idx="1047">
                  <c:v>121.894527</c:v>
                </c:pt>
                <c:pt idx="1048">
                  <c:v>122.36831100000001</c:v>
                </c:pt>
                <c:pt idx="1049">
                  <c:v>122.724174</c:v>
                </c:pt>
                <c:pt idx="1050">
                  <c:v>122.964051</c:v>
                </c:pt>
                <c:pt idx="1051">
                  <c:v>123.08998500000001</c:v>
                </c:pt>
                <c:pt idx="1052">
                  <c:v>123.11216099999999</c:v>
                </c:pt>
                <c:pt idx="1053">
                  <c:v>123.033174</c:v>
                </c:pt>
                <c:pt idx="1054">
                  <c:v>122.86051500000001</c:v>
                </c:pt>
                <c:pt idx="1055">
                  <c:v>122.60262</c:v>
                </c:pt>
                <c:pt idx="1056">
                  <c:v>122.26863900000001</c:v>
                </c:pt>
                <c:pt idx="1057">
                  <c:v>121.86818400000001</c:v>
                </c:pt>
                <c:pt idx="1058">
                  <c:v>121.42093199999999</c:v>
                </c:pt>
                <c:pt idx="1059">
                  <c:v>120.917919</c:v>
                </c:pt>
                <c:pt idx="1060">
                  <c:v>120.37751700000001</c:v>
                </c:pt>
                <c:pt idx="1061">
                  <c:v>119.808885</c:v>
                </c:pt>
                <c:pt idx="1062">
                  <c:v>119.220534</c:v>
                </c:pt>
                <c:pt idx="1063">
                  <c:v>118.620189</c:v>
                </c:pt>
                <c:pt idx="1064">
                  <c:v>118.014633</c:v>
                </c:pt>
                <c:pt idx="1065">
                  <c:v>117.421935</c:v>
                </c:pt>
                <c:pt idx="1066">
                  <c:v>116.821995</c:v>
                </c:pt>
                <c:pt idx="1067">
                  <c:v>116.23075800000001</c:v>
                </c:pt>
                <c:pt idx="1068">
                  <c:v>115.65069000000001</c:v>
                </c:pt>
                <c:pt idx="1069">
                  <c:v>115.08318300000001</c:v>
                </c:pt>
                <c:pt idx="1070">
                  <c:v>114.528633</c:v>
                </c:pt>
                <c:pt idx="1071">
                  <c:v>113.99748599999999</c:v>
                </c:pt>
                <c:pt idx="1072">
                  <c:v>113.466357</c:v>
                </c:pt>
                <c:pt idx="1073">
                  <c:v>112.944519</c:v>
                </c:pt>
                <c:pt idx="1074">
                  <c:v>112.429563</c:v>
                </c:pt>
                <c:pt idx="1075">
                  <c:v>111.918729</c:v>
                </c:pt>
                <c:pt idx="1076">
                  <c:v>111.40908</c:v>
                </c:pt>
                <c:pt idx="1077">
                  <c:v>110.89764000000001</c:v>
                </c:pt>
                <c:pt idx="1078">
                  <c:v>110.392143</c:v>
                </c:pt>
                <c:pt idx="1079">
                  <c:v>109.86893999999999</c:v>
                </c:pt>
                <c:pt idx="1080">
                  <c:v>109.33622700000001</c:v>
                </c:pt>
                <c:pt idx="1081">
                  <c:v>108.79217999999999</c:v>
                </c:pt>
                <c:pt idx="1082">
                  <c:v>108.23548799999999</c:v>
                </c:pt>
                <c:pt idx="1083">
                  <c:v>107.665419</c:v>
                </c:pt>
                <c:pt idx="1084">
                  <c:v>107.08183799999999</c:v>
                </c:pt>
                <c:pt idx="1085">
                  <c:v>106.497525</c:v>
                </c:pt>
                <c:pt idx="1086">
                  <c:v>105.88917599999999</c:v>
                </c:pt>
                <c:pt idx="1087">
                  <c:v>105.270453</c:v>
                </c:pt>
                <c:pt idx="1088">
                  <c:v>104.643474</c:v>
                </c:pt>
                <c:pt idx="1089">
                  <c:v>104.01080399999999</c:v>
                </c:pt>
                <c:pt idx="1090">
                  <c:v>103.375377</c:v>
                </c:pt>
                <c:pt idx="1091">
                  <c:v>102.74040599999999</c:v>
                </c:pt>
                <c:pt idx="1092">
                  <c:v>102.12212099999999</c:v>
                </c:pt>
                <c:pt idx="1093">
                  <c:v>101.498223</c:v>
                </c:pt>
                <c:pt idx="1094">
                  <c:v>100.88519099999999</c:v>
                </c:pt>
                <c:pt idx="1095">
                  <c:v>100.28653800000001</c:v>
                </c:pt>
                <c:pt idx="1096">
                  <c:v>99.705651000000003</c:v>
                </c:pt>
                <c:pt idx="1097">
                  <c:v>99.145761000000007</c:v>
                </c:pt>
                <c:pt idx="1098">
                  <c:v>98.620563000000004</c:v>
                </c:pt>
                <c:pt idx="1099">
                  <c:v>98.110914000000008</c:v>
                </c:pt>
                <c:pt idx="1100">
                  <c:v>97.630550999999997</c:v>
                </c:pt>
                <c:pt idx="1101">
                  <c:v>97.181775000000002</c:v>
                </c:pt>
                <c:pt idx="1102">
                  <c:v>96.766661999999997</c:v>
                </c:pt>
                <c:pt idx="1103">
                  <c:v>96.387099000000006</c:v>
                </c:pt>
                <c:pt idx="1104">
                  <c:v>96.044819999999987</c:v>
                </c:pt>
                <c:pt idx="1105">
                  <c:v>95.747259000000014</c:v>
                </c:pt>
                <c:pt idx="1106">
                  <c:v>95.483598000000001</c:v>
                </c:pt>
                <c:pt idx="1107">
                  <c:v>95.262086999999994</c:v>
                </c:pt>
                <c:pt idx="1108">
                  <c:v>95.084463</c:v>
                </c:pt>
                <c:pt idx="1109">
                  <c:v>94.952639999999988</c:v>
                </c:pt>
                <c:pt idx="1110">
                  <c:v>94.868757000000002</c:v>
                </c:pt>
                <c:pt idx="1111">
                  <c:v>94.835238000000004</c:v>
                </c:pt>
                <c:pt idx="1112">
                  <c:v>94.853888999999995</c:v>
                </c:pt>
                <c:pt idx="1113">
                  <c:v>94.92854100000001</c:v>
                </c:pt>
                <c:pt idx="1114">
                  <c:v>95.062829999999991</c:v>
                </c:pt>
                <c:pt idx="1115">
                  <c:v>95.260598999999999</c:v>
                </c:pt>
                <c:pt idx="1116">
                  <c:v>95.526035999999991</c:v>
                </c:pt>
                <c:pt idx="1117">
                  <c:v>95.863610999999992</c:v>
                </c:pt>
                <c:pt idx="1118">
                  <c:v>96.278027999999992</c:v>
                </c:pt>
                <c:pt idx="1119">
                  <c:v>96.763139999999993</c:v>
                </c:pt>
                <c:pt idx="1120">
                  <c:v>97.343916000000007</c:v>
                </c:pt>
                <c:pt idx="1121">
                  <c:v>98.015814000000006</c:v>
                </c:pt>
                <c:pt idx="1122">
                  <c:v>98.783276999999998</c:v>
                </c:pt>
                <c:pt idx="1123">
                  <c:v>99.650289000000001</c:v>
                </c:pt>
                <c:pt idx="1124">
                  <c:v>100.620192</c:v>
                </c:pt>
                <c:pt idx="1125">
                  <c:v>101.67250199999999</c:v>
                </c:pt>
                <c:pt idx="1126">
                  <c:v>102.852537</c:v>
                </c:pt>
                <c:pt idx="1127">
                  <c:v>104.13976799999999</c:v>
                </c:pt>
                <c:pt idx="1128">
                  <c:v>105.533097</c:v>
                </c:pt>
                <c:pt idx="1129">
                  <c:v>107.029872</c:v>
                </c:pt>
                <c:pt idx="1130">
                  <c:v>108.625737</c:v>
                </c:pt>
                <c:pt idx="1131">
                  <c:v>110.31450599999999</c:v>
                </c:pt>
                <c:pt idx="1132">
                  <c:v>112.05112800000001</c:v>
                </c:pt>
                <c:pt idx="1133">
                  <c:v>113.89813799999999</c:v>
                </c:pt>
                <c:pt idx="1134">
                  <c:v>115.808289</c:v>
                </c:pt>
                <c:pt idx="1135">
                  <c:v>117.767808</c:v>
                </c:pt>
                <c:pt idx="1136">
                  <c:v>119.761155</c:v>
                </c:pt>
                <c:pt idx="1137">
                  <c:v>121.771185</c:v>
                </c:pt>
                <c:pt idx="1138">
                  <c:v>123.77936099999999</c:v>
                </c:pt>
                <c:pt idx="1139">
                  <c:v>125.725809</c:v>
                </c:pt>
                <c:pt idx="1140">
                  <c:v>127.671477</c:v>
                </c:pt>
                <c:pt idx="1141">
                  <c:v>129.55453199999999</c:v>
                </c:pt>
                <c:pt idx="1142">
                  <c:v>131.353836</c:v>
                </c:pt>
                <c:pt idx="1143">
                  <c:v>133.04853</c:v>
                </c:pt>
                <c:pt idx="1144">
                  <c:v>134.61840000000001</c:v>
                </c:pt>
                <c:pt idx="1145">
                  <c:v>136.04430300000001</c:v>
                </c:pt>
                <c:pt idx="1146">
                  <c:v>137.284479</c:v>
                </c:pt>
                <c:pt idx="1147">
                  <c:v>138.37499099999999</c:v>
                </c:pt>
                <c:pt idx="1148">
                  <c:v>139.274553</c:v>
                </c:pt>
                <c:pt idx="1149">
                  <c:v>139.971879</c:v>
                </c:pt>
                <c:pt idx="1150">
                  <c:v>140.45837700000001</c:v>
                </c:pt>
                <c:pt idx="1151">
                  <c:v>140.72833199999999</c:v>
                </c:pt>
                <c:pt idx="1152">
                  <c:v>140.780202</c:v>
                </c:pt>
                <c:pt idx="1153">
                  <c:v>140.616456</c:v>
                </c:pt>
                <c:pt idx="1154">
                  <c:v>140.2371</c:v>
                </c:pt>
                <c:pt idx="1155">
                  <c:v>139.648416</c:v>
                </c:pt>
                <c:pt idx="1156">
                  <c:v>138.85949399999998</c:v>
                </c:pt>
                <c:pt idx="1157">
                  <c:v>137.88202200000001</c:v>
                </c:pt>
                <c:pt idx="1158">
                  <c:v>136.73002500000001</c:v>
                </c:pt>
                <c:pt idx="1159">
                  <c:v>135.447765</c:v>
                </c:pt>
                <c:pt idx="1160">
                  <c:v>133.999233</c:v>
                </c:pt>
                <c:pt idx="1161">
                  <c:v>132.42859799999999</c:v>
                </c:pt>
                <c:pt idx="1162">
                  <c:v>130.755807</c:v>
                </c:pt>
                <c:pt idx="1163">
                  <c:v>129.00135599999999</c:v>
                </c:pt>
                <c:pt idx="1164">
                  <c:v>127.18589399999999</c:v>
                </c:pt>
                <c:pt idx="1165">
                  <c:v>125.32985699999999</c:v>
                </c:pt>
                <c:pt idx="1166">
                  <c:v>123.49151099999999</c:v>
                </c:pt>
                <c:pt idx="1167">
                  <c:v>121.61295600000001</c:v>
                </c:pt>
                <c:pt idx="1168">
                  <c:v>119.75023499999999</c:v>
                </c:pt>
                <c:pt idx="1169">
                  <c:v>117.91986</c:v>
                </c:pt>
                <c:pt idx="1170">
                  <c:v>116.136777</c:v>
                </c:pt>
                <c:pt idx="1171">
                  <c:v>114.414213</c:v>
                </c:pt>
                <c:pt idx="1172">
                  <c:v>112.763586</c:v>
                </c:pt>
                <c:pt idx="1173">
                  <c:v>111.225585</c:v>
                </c:pt>
                <c:pt idx="1174">
                  <c:v>109.74366300000001</c:v>
                </c:pt>
                <c:pt idx="1175">
                  <c:v>108.35652899999999</c:v>
                </c:pt>
                <c:pt idx="1176">
                  <c:v>107.068167</c:v>
                </c:pt>
                <c:pt idx="1177">
                  <c:v>105.880818</c:v>
                </c:pt>
                <c:pt idx="1178">
                  <c:v>104.795064</c:v>
                </c:pt>
                <c:pt idx="1179">
                  <c:v>103.829082</c:v>
                </c:pt>
                <c:pt idx="1180">
                  <c:v>102.94032899999999</c:v>
                </c:pt>
                <c:pt idx="1181">
                  <c:v>102.146379</c:v>
                </c:pt>
                <c:pt idx="1182">
                  <c:v>101.44252200000001</c:v>
                </c:pt>
                <c:pt idx="1183">
                  <c:v>100.82308499999999</c:v>
                </c:pt>
                <c:pt idx="1184">
                  <c:v>100.281543</c:v>
                </c:pt>
                <c:pt idx="1185">
                  <c:v>99.810690000000008</c:v>
                </c:pt>
                <c:pt idx="1186">
                  <c:v>99.410495999999995</c:v>
                </c:pt>
                <c:pt idx="1187">
                  <c:v>99.056226000000009</c:v>
                </c:pt>
                <c:pt idx="1188">
                  <c:v>98.748327000000003</c:v>
                </c:pt>
                <c:pt idx="1189">
                  <c:v>98.478101999999993</c:v>
                </c:pt>
                <c:pt idx="1190">
                  <c:v>98.236793999999989</c:v>
                </c:pt>
                <c:pt idx="1191">
                  <c:v>98.01567</c:v>
                </c:pt>
                <c:pt idx="1192">
                  <c:v>97.806158999999994</c:v>
                </c:pt>
                <c:pt idx="1193">
                  <c:v>97.604168999999999</c:v>
                </c:pt>
                <c:pt idx="1194">
                  <c:v>97.393445999999997</c:v>
                </c:pt>
                <c:pt idx="1195">
                  <c:v>97.170687000000001</c:v>
                </c:pt>
                <c:pt idx="1196">
                  <c:v>96.928920000000005</c:v>
                </c:pt>
                <c:pt idx="1197">
                  <c:v>96.661821000000003</c:v>
                </c:pt>
                <c:pt idx="1198">
                  <c:v>96.363797999999989</c:v>
                </c:pt>
                <c:pt idx="1199">
                  <c:v>96.030078000000003</c:v>
                </c:pt>
                <c:pt idx="1200">
                  <c:v>95.664824999999993</c:v>
                </c:pt>
                <c:pt idx="1201">
                  <c:v>95.249943000000002</c:v>
                </c:pt>
                <c:pt idx="1202">
                  <c:v>94.790723999999997</c:v>
                </c:pt>
                <c:pt idx="1203">
                  <c:v>94.286345999999995</c:v>
                </c:pt>
                <c:pt idx="1204">
                  <c:v>93.737096999999991</c:v>
                </c:pt>
                <c:pt idx="1205">
                  <c:v>93.144404999999992</c:v>
                </c:pt>
                <c:pt idx="1206">
                  <c:v>92.524167000000006</c:v>
                </c:pt>
                <c:pt idx="1207">
                  <c:v>91.854183000000006</c:v>
                </c:pt>
                <c:pt idx="1208">
                  <c:v>91.151789999999991</c:v>
                </c:pt>
                <c:pt idx="1209">
                  <c:v>90.422882999999999</c:v>
                </c:pt>
                <c:pt idx="1210">
                  <c:v>89.674386000000013</c:v>
                </c:pt>
                <c:pt idx="1211">
                  <c:v>88.914165000000011</c:v>
                </c:pt>
                <c:pt idx="1212">
                  <c:v>88.15094400000001</c:v>
                </c:pt>
                <c:pt idx="1213">
                  <c:v>87.409509000000014</c:v>
                </c:pt>
                <c:pt idx="1214">
                  <c:v>86.668880999999999</c:v>
                </c:pt>
                <c:pt idx="1215">
                  <c:v>85.955180999999996</c:v>
                </c:pt>
                <c:pt idx="1216">
                  <c:v>85.279323000000005</c:v>
                </c:pt>
                <c:pt idx="1217">
                  <c:v>84.652398000000005</c:v>
                </c:pt>
                <c:pt idx="1218">
                  <c:v>84.085517999999993</c:v>
                </c:pt>
                <c:pt idx="1219">
                  <c:v>83.589624000000001</c:v>
                </c:pt>
                <c:pt idx="1220">
                  <c:v>83.182886999999994</c:v>
                </c:pt>
                <c:pt idx="1221">
                  <c:v>82.858271999999999</c:v>
                </c:pt>
                <c:pt idx="1222">
                  <c:v>82.634492999999992</c:v>
                </c:pt>
                <c:pt idx="1223">
                  <c:v>82.520049</c:v>
                </c:pt>
                <c:pt idx="1224">
                  <c:v>82.522371000000007</c:v>
                </c:pt>
                <c:pt idx="1225">
                  <c:v>82.647663000000009</c:v>
                </c:pt>
                <c:pt idx="1226">
                  <c:v>82.900737000000007</c:v>
                </c:pt>
                <c:pt idx="1227">
                  <c:v>83.275718999999995</c:v>
                </c:pt>
                <c:pt idx="1228">
                  <c:v>83.789849999999987</c:v>
                </c:pt>
                <c:pt idx="1229">
                  <c:v>84.436563000000007</c:v>
                </c:pt>
                <c:pt idx="1230">
                  <c:v>85.213908000000004</c:v>
                </c:pt>
                <c:pt idx="1231">
                  <c:v>86.118015</c:v>
                </c:pt>
                <c:pt idx="1232">
                  <c:v>87.143072999999987</c:v>
                </c:pt>
                <c:pt idx="1233">
                  <c:v>88.257017999999988</c:v>
                </c:pt>
                <c:pt idx="1234">
                  <c:v>89.496749999999992</c:v>
                </c:pt>
                <c:pt idx="1235">
                  <c:v>90.828675000000004</c:v>
                </c:pt>
                <c:pt idx="1236">
                  <c:v>92.239493999999993</c:v>
                </c:pt>
                <c:pt idx="1237">
                  <c:v>93.714269999999999</c:v>
                </c:pt>
                <c:pt idx="1238">
                  <c:v>95.236581000000001</c:v>
                </c:pt>
                <c:pt idx="1239">
                  <c:v>96.788718000000003</c:v>
                </c:pt>
                <c:pt idx="1240">
                  <c:v>98.320025999999999</c:v>
                </c:pt>
                <c:pt idx="1241">
                  <c:v>99.875076000000007</c:v>
                </c:pt>
                <c:pt idx="1242">
                  <c:v>101.401923</c:v>
                </c:pt>
                <c:pt idx="1243">
                  <c:v>102.880239</c:v>
                </c:pt>
                <c:pt idx="1244">
                  <c:v>104.28978000000001</c:v>
                </c:pt>
                <c:pt idx="1245">
                  <c:v>105.61070100000001</c:v>
                </c:pt>
                <c:pt idx="1246">
                  <c:v>106.823883</c:v>
                </c:pt>
                <c:pt idx="1247">
                  <c:v>107.89043099999999</c:v>
                </c:pt>
                <c:pt idx="1248">
                  <c:v>108.83833199999999</c:v>
                </c:pt>
                <c:pt idx="1249">
                  <c:v>109.62889799999999</c:v>
                </c:pt>
                <c:pt idx="1250">
                  <c:v>110.24891100000001</c:v>
                </c:pt>
                <c:pt idx="1251">
                  <c:v>110.68726500000001</c:v>
                </c:pt>
                <c:pt idx="1252">
                  <c:v>110.93518499999999</c:v>
                </c:pt>
                <c:pt idx="1253">
                  <c:v>110.98635900000001</c:v>
                </c:pt>
                <c:pt idx="1254">
                  <c:v>110.842116</c:v>
                </c:pt>
                <c:pt idx="1255">
                  <c:v>110.49533099999999</c:v>
                </c:pt>
                <c:pt idx="1256">
                  <c:v>109.948437</c:v>
                </c:pt>
                <c:pt idx="1257">
                  <c:v>109.205502</c:v>
                </c:pt>
                <c:pt idx="1258">
                  <c:v>108.27310199999999</c:v>
                </c:pt>
                <c:pt idx="1259">
                  <c:v>107.16017100000001</c:v>
                </c:pt>
                <c:pt idx="1260">
                  <c:v>105.90561000000001</c:v>
                </c:pt>
                <c:pt idx="1261">
                  <c:v>104.46998699999999</c:v>
                </c:pt>
                <c:pt idx="1262">
                  <c:v>102.892521</c:v>
                </c:pt>
                <c:pt idx="1263">
                  <c:v>101.189424</c:v>
                </c:pt>
                <c:pt idx="1264">
                  <c:v>99.378054000000006</c:v>
                </c:pt>
                <c:pt idx="1265">
                  <c:v>97.47663</c:v>
                </c:pt>
                <c:pt idx="1266">
                  <c:v>95.503899000000004</c:v>
                </c:pt>
                <c:pt idx="1267">
                  <c:v>93.520572000000001</c:v>
                </c:pt>
                <c:pt idx="1268">
                  <c:v>91.462610999999995</c:v>
                </c:pt>
                <c:pt idx="1269">
                  <c:v>89.389448999999999</c:v>
                </c:pt>
                <c:pt idx="1270">
                  <c:v>87.319076999999993</c:v>
                </c:pt>
                <c:pt idx="1271">
                  <c:v>85.268648999999996</c:v>
                </c:pt>
                <c:pt idx="1272">
                  <c:v>83.25429299999999</c:v>
                </c:pt>
                <c:pt idx="1273">
                  <c:v>81.290909999999997</c:v>
                </c:pt>
                <c:pt idx="1274">
                  <c:v>79.43009099999999</c:v>
                </c:pt>
                <c:pt idx="1275">
                  <c:v>77.606214000000008</c:v>
                </c:pt>
                <c:pt idx="1276">
                  <c:v>75.869343000000001</c:v>
                </c:pt>
                <c:pt idx="1277">
                  <c:v>74.228514000000004</c:v>
                </c:pt>
                <c:pt idx="1278">
                  <c:v>72.691164000000001</c:v>
                </c:pt>
                <c:pt idx="1279">
                  <c:v>71.263166999999996</c:v>
                </c:pt>
                <c:pt idx="1280">
                  <c:v>69.948848999999996</c:v>
                </c:pt>
                <c:pt idx="1281">
                  <c:v>68.774339999999995</c:v>
                </c:pt>
                <c:pt idx="1282">
                  <c:v>67.692141000000007</c:v>
                </c:pt>
                <c:pt idx="1283">
                  <c:v>66.728082000000001</c:v>
                </c:pt>
                <c:pt idx="1284">
                  <c:v>65.881107</c:v>
                </c:pt>
                <c:pt idx="1285">
                  <c:v>65.149046999999996</c:v>
                </c:pt>
                <c:pt idx="1286">
                  <c:v>64.528724999999994</c:v>
                </c:pt>
                <c:pt idx="1287">
                  <c:v>64.025483999999992</c:v>
                </c:pt>
                <c:pt idx="1288">
                  <c:v>63.613578000000004</c:v>
                </c:pt>
                <c:pt idx="1289">
                  <c:v>63.299040000000005</c:v>
                </c:pt>
                <c:pt idx="1290">
                  <c:v>63.075746999999993</c:v>
                </c:pt>
                <c:pt idx="1291">
                  <c:v>62.937093000000004</c:v>
                </c:pt>
                <c:pt idx="1292">
                  <c:v>62.876069999999999</c:v>
                </c:pt>
                <c:pt idx="1293">
                  <c:v>62.885364000000003</c:v>
                </c:pt>
                <c:pt idx="1294">
                  <c:v>62.955389999999994</c:v>
                </c:pt>
                <c:pt idx="1295">
                  <c:v>63.081510000000002</c:v>
                </c:pt>
                <c:pt idx="1296">
                  <c:v>63.255122999999998</c:v>
                </c:pt>
                <c:pt idx="1297">
                  <c:v>63.468474000000001</c:v>
                </c:pt>
                <c:pt idx="1298">
                  <c:v>63.713874000000004</c:v>
                </c:pt>
                <c:pt idx="1299">
                  <c:v>63.983772000000002</c:v>
                </c:pt>
                <c:pt idx="1300">
                  <c:v>64.270830000000004</c:v>
                </c:pt>
                <c:pt idx="1301">
                  <c:v>64.561851000000004</c:v>
                </c:pt>
                <c:pt idx="1302">
                  <c:v>64.862336999999997</c:v>
                </c:pt>
                <c:pt idx="1303">
                  <c:v>65.159960999999996</c:v>
                </c:pt>
                <c:pt idx="1304">
                  <c:v>65.448834000000005</c:v>
                </c:pt>
                <c:pt idx="1305">
                  <c:v>65.723591999999996</c:v>
                </c:pt>
                <c:pt idx="1306">
                  <c:v>65.979440999999994</c:v>
                </c:pt>
                <c:pt idx="1307">
                  <c:v>66.212204999999997</c:v>
                </c:pt>
                <c:pt idx="1308">
                  <c:v>66.414462</c:v>
                </c:pt>
                <c:pt idx="1309">
                  <c:v>66.591879000000006</c:v>
                </c:pt>
                <c:pt idx="1310">
                  <c:v>66.737870999999998</c:v>
                </c:pt>
                <c:pt idx="1311">
                  <c:v>66.851108999999994</c:v>
                </c:pt>
                <c:pt idx="1312">
                  <c:v>66.931008000000006</c:v>
                </c:pt>
                <c:pt idx="1313">
                  <c:v>66.977741999999992</c:v>
                </c:pt>
                <c:pt idx="1314">
                  <c:v>66.992234999999994</c:v>
                </c:pt>
                <c:pt idx="1315">
                  <c:v>66.976668000000004</c:v>
                </c:pt>
                <c:pt idx="1316">
                  <c:v>66.932676000000001</c:v>
                </c:pt>
                <c:pt idx="1317">
                  <c:v>66.863121000000007</c:v>
                </c:pt>
                <c:pt idx="1318">
                  <c:v>66.771417</c:v>
                </c:pt>
                <c:pt idx="1319">
                  <c:v>66.661428000000001</c:v>
                </c:pt>
                <c:pt idx="1320">
                  <c:v>66.537399000000008</c:v>
                </c:pt>
                <c:pt idx="1321">
                  <c:v>66.406638000000001</c:v>
                </c:pt>
                <c:pt idx="1322">
                  <c:v>66.268310999999997</c:v>
                </c:pt>
                <c:pt idx="1323">
                  <c:v>66.129812999999999</c:v>
                </c:pt>
                <c:pt idx="1324">
                  <c:v>65.995866000000007</c:v>
                </c:pt>
                <c:pt idx="1325">
                  <c:v>65.87102999999999</c:v>
                </c:pt>
                <c:pt idx="1326">
                  <c:v>65.759619000000001</c:v>
                </c:pt>
                <c:pt idx="1327">
                  <c:v>65.665577999999996</c:v>
                </c:pt>
                <c:pt idx="1328">
                  <c:v>65.593661999999995</c:v>
                </c:pt>
                <c:pt idx="1329">
                  <c:v>65.543786999999995</c:v>
                </c:pt>
                <c:pt idx="1330">
                  <c:v>65.520021</c:v>
                </c:pt>
                <c:pt idx="1331">
                  <c:v>65.524040999999997</c:v>
                </c:pt>
                <c:pt idx="1332">
                  <c:v>65.556798000000001</c:v>
                </c:pt>
                <c:pt idx="1333">
                  <c:v>65.618487000000002</c:v>
                </c:pt>
                <c:pt idx="1334">
                  <c:v>65.708538000000004</c:v>
                </c:pt>
                <c:pt idx="1335">
                  <c:v>65.822952000000001</c:v>
                </c:pt>
                <c:pt idx="1336">
                  <c:v>65.964449999999999</c:v>
                </c:pt>
                <c:pt idx="1337">
                  <c:v>66.128115000000008</c:v>
                </c:pt>
                <c:pt idx="1338">
                  <c:v>66.310469999999995</c:v>
                </c:pt>
                <c:pt idx="1339">
                  <c:v>66.507438000000008</c:v>
                </c:pt>
                <c:pt idx="1340">
                  <c:v>66.714404999999999</c:v>
                </c:pt>
                <c:pt idx="1341">
                  <c:v>66.926307000000008</c:v>
                </c:pt>
                <c:pt idx="1342">
                  <c:v>67.133463000000006</c:v>
                </c:pt>
                <c:pt idx="1343">
                  <c:v>67.338950999999994</c:v>
                </c:pt>
                <c:pt idx="1344">
                  <c:v>67.532631000000009</c:v>
                </c:pt>
                <c:pt idx="1345">
                  <c:v>67.708682999999994</c:v>
                </c:pt>
                <c:pt idx="1346">
                  <c:v>67.861358999999993</c:v>
                </c:pt>
                <c:pt idx="1347">
                  <c:v>67.985096999999996</c:v>
                </c:pt>
                <c:pt idx="1348">
                  <c:v>68.073173999999995</c:v>
                </c:pt>
                <c:pt idx="1349">
                  <c:v>68.124447000000004</c:v>
                </c:pt>
                <c:pt idx="1350">
                  <c:v>68.132286000000008</c:v>
                </c:pt>
                <c:pt idx="1351">
                  <c:v>68.092803000000004</c:v>
                </c:pt>
                <c:pt idx="1352">
                  <c:v>68.002715999999992</c:v>
                </c:pt>
                <c:pt idx="1353">
                  <c:v>67.859408999999999</c:v>
                </c:pt>
                <c:pt idx="1354">
                  <c:v>67.660959000000005</c:v>
                </c:pt>
                <c:pt idx="1355">
                  <c:v>67.411929000000001</c:v>
                </c:pt>
                <c:pt idx="1356">
                  <c:v>67.101465000000005</c:v>
                </c:pt>
                <c:pt idx="1357">
                  <c:v>66.734414999999998</c:v>
                </c:pt>
                <c:pt idx="1358">
                  <c:v>66.311717999999999</c:v>
                </c:pt>
                <c:pt idx="1359">
                  <c:v>65.834993999999995</c:v>
                </c:pt>
                <c:pt idx="1360">
                  <c:v>65.306493000000003</c:v>
                </c:pt>
                <c:pt idx="1361">
                  <c:v>64.729056</c:v>
                </c:pt>
                <c:pt idx="1362">
                  <c:v>64.119195000000005</c:v>
                </c:pt>
                <c:pt idx="1363">
                  <c:v>63.455264999999997</c:v>
                </c:pt>
                <c:pt idx="1364">
                  <c:v>62.753732999999997</c:v>
                </c:pt>
                <c:pt idx="1365">
                  <c:v>62.019143999999997</c:v>
                </c:pt>
                <c:pt idx="1366">
                  <c:v>61.256289000000002</c:v>
                </c:pt>
                <c:pt idx="1367">
                  <c:v>60.470148000000002</c:v>
                </c:pt>
                <c:pt idx="1368">
                  <c:v>59.665797000000005</c:v>
                </c:pt>
                <c:pt idx="1369">
                  <c:v>58.865147999999998</c:v>
                </c:pt>
                <c:pt idx="1370">
                  <c:v>58.039853999999998</c:v>
                </c:pt>
                <c:pt idx="1371">
                  <c:v>57.211503</c:v>
                </c:pt>
                <c:pt idx="1372">
                  <c:v>56.384993999999999</c:v>
                </c:pt>
                <c:pt idx="1373">
                  <c:v>55.565043000000003</c:v>
                </c:pt>
                <c:pt idx="1374">
                  <c:v>54.756147000000006</c:v>
                </c:pt>
                <c:pt idx="1375">
                  <c:v>53.978571000000002</c:v>
                </c:pt>
                <c:pt idx="1376">
                  <c:v>53.203814999999999</c:v>
                </c:pt>
                <c:pt idx="1377">
                  <c:v>52.451909999999998</c:v>
                </c:pt>
                <c:pt idx="1378">
                  <c:v>51.726200999999996</c:v>
                </c:pt>
                <c:pt idx="1379">
                  <c:v>51.029688</c:v>
                </c:pt>
                <c:pt idx="1380">
                  <c:v>50.365029</c:v>
                </c:pt>
                <c:pt idx="1381">
                  <c:v>49.734522000000005</c:v>
                </c:pt>
                <c:pt idx="1382">
                  <c:v>49.151862000000001</c:v>
                </c:pt>
                <c:pt idx="1383">
                  <c:v>48.594321000000001</c:v>
                </c:pt>
                <c:pt idx="1384">
                  <c:v>48.075630000000004</c:v>
                </c:pt>
                <c:pt idx="1385">
                  <c:v>47.596634999999999</c:v>
                </c:pt>
                <c:pt idx="1386">
                  <c:v>47.157816000000004</c:v>
                </c:pt>
                <c:pt idx="1387">
                  <c:v>46.759293</c:v>
                </c:pt>
                <c:pt idx="1388">
                  <c:v>46.400820000000003</c:v>
                </c:pt>
                <c:pt idx="1389">
                  <c:v>46.087911000000005</c:v>
                </c:pt>
                <c:pt idx="1390">
                  <c:v>45.806585999999996</c:v>
                </c:pt>
                <c:pt idx="1391">
                  <c:v>45.562460999999999</c:v>
                </c:pt>
                <c:pt idx="1392">
                  <c:v>45.353892000000002</c:v>
                </c:pt>
                <c:pt idx="1393">
                  <c:v>45.178893000000002</c:v>
                </c:pt>
                <c:pt idx="1394">
                  <c:v>45.035175000000002</c:v>
                </c:pt>
                <c:pt idx="1395">
                  <c:v>44.920134000000004</c:v>
                </c:pt>
                <c:pt idx="1396">
                  <c:v>44.832473999999998</c:v>
                </c:pt>
                <c:pt idx="1397">
                  <c:v>44.765462999999997</c:v>
                </c:pt>
                <c:pt idx="1398">
                  <c:v>44.717826000000002</c:v>
                </c:pt>
                <c:pt idx="1399">
                  <c:v>44.686014</c:v>
                </c:pt>
                <c:pt idx="1400">
                  <c:v>44.666316000000002</c:v>
                </c:pt>
                <c:pt idx="1401">
                  <c:v>44.654927999999998</c:v>
                </c:pt>
                <c:pt idx="1402">
                  <c:v>44.648091000000001</c:v>
                </c:pt>
                <c:pt idx="1403">
                  <c:v>44.641698000000005</c:v>
                </c:pt>
                <c:pt idx="1404">
                  <c:v>44.632083000000002</c:v>
                </c:pt>
                <c:pt idx="1405">
                  <c:v>44.615490000000001</c:v>
                </c:pt>
                <c:pt idx="1406">
                  <c:v>44.588324999999998</c:v>
                </c:pt>
                <c:pt idx="1407">
                  <c:v>44.547204000000001</c:v>
                </c:pt>
                <c:pt idx="1408">
                  <c:v>44.48901</c:v>
                </c:pt>
                <c:pt idx="1409">
                  <c:v>44.412749999999996</c:v>
                </c:pt>
                <c:pt idx="1410">
                  <c:v>44.312856000000004</c:v>
                </c:pt>
                <c:pt idx="1411">
                  <c:v>44.188670999999999</c:v>
                </c:pt>
                <c:pt idx="1412">
                  <c:v>44.038619999999995</c:v>
                </c:pt>
                <c:pt idx="1413">
                  <c:v>43.861598999999998</c:v>
                </c:pt>
                <c:pt idx="1414">
                  <c:v>43.657011000000004</c:v>
                </c:pt>
                <c:pt idx="1415">
                  <c:v>43.424766000000005</c:v>
                </c:pt>
                <c:pt idx="1416">
                  <c:v>43.170855000000003</c:v>
                </c:pt>
                <c:pt idx="1417">
                  <c:v>42.885620999999993</c:v>
                </c:pt>
                <c:pt idx="1418">
                  <c:v>42.575492999999994</c:v>
                </c:pt>
                <c:pt idx="1419">
                  <c:v>42.242366999999994</c:v>
                </c:pt>
                <c:pt idx="1420">
                  <c:v>41.888553000000002</c:v>
                </c:pt>
                <c:pt idx="1421">
                  <c:v>41.516763000000005</c:v>
                </c:pt>
                <c:pt idx="1422">
                  <c:v>41.130032999999997</c:v>
                </c:pt>
                <c:pt idx="1423">
                  <c:v>40.739897999999997</c:v>
                </c:pt>
                <c:pt idx="1424">
                  <c:v>40.333566000000005</c:v>
                </c:pt>
                <c:pt idx="1425">
                  <c:v>39.922716000000001</c:v>
                </c:pt>
                <c:pt idx="1426">
                  <c:v>39.51108</c:v>
                </c:pt>
                <c:pt idx="1427">
                  <c:v>39.10239</c:v>
                </c:pt>
                <c:pt idx="1428">
                  <c:v>38.700305999999998</c:v>
                </c:pt>
                <c:pt idx="1429">
                  <c:v>38.316221999999996</c:v>
                </c:pt>
                <c:pt idx="1430">
                  <c:v>37.937385000000006</c:v>
                </c:pt>
                <c:pt idx="1431">
                  <c:v>37.574964000000001</c:v>
                </c:pt>
                <c:pt idx="1432">
                  <c:v>37.231683000000004</c:v>
                </c:pt>
                <c:pt idx="1433">
                  <c:v>36.909905999999999</c:v>
                </c:pt>
                <c:pt idx="1434">
                  <c:v>36.611579999999996</c:v>
                </c:pt>
                <c:pt idx="1435">
                  <c:v>36.338222999999999</c:v>
                </c:pt>
                <c:pt idx="1436">
                  <c:v>36.095675999999997</c:v>
                </c:pt>
                <c:pt idx="1437">
                  <c:v>35.874420000000001</c:v>
                </c:pt>
                <c:pt idx="1438">
                  <c:v>35.679908999999995</c:v>
                </c:pt>
                <c:pt idx="1439">
                  <c:v>35.511809999999997</c:v>
                </c:pt>
                <c:pt idx="1440">
                  <c:v>35.369349</c:v>
                </c:pt>
                <c:pt idx="1441">
                  <c:v>35.251331999999998</c:v>
                </c:pt>
                <c:pt idx="1442">
                  <c:v>35.156175000000005</c:v>
                </c:pt>
                <c:pt idx="1443">
                  <c:v>35.083266000000002</c:v>
                </c:pt>
                <c:pt idx="1444">
                  <c:v>35.027363999999999</c:v>
                </c:pt>
                <c:pt idx="1445">
                  <c:v>34.987707</c:v>
                </c:pt>
                <c:pt idx="1446">
                  <c:v>34.961589000000004</c:v>
                </c:pt>
                <c:pt idx="1447">
                  <c:v>34.946156999999999</c:v>
                </c:pt>
                <c:pt idx="1448">
                  <c:v>34.938453000000003</c:v>
                </c:pt>
                <c:pt idx="1449">
                  <c:v>34.935471</c:v>
                </c:pt>
                <c:pt idx="1450">
                  <c:v>34.934238000000001</c:v>
                </c:pt>
                <c:pt idx="1451">
                  <c:v>34.931792999999999</c:v>
                </c:pt>
                <c:pt idx="1452">
                  <c:v>34.925319000000002</c:v>
                </c:pt>
                <c:pt idx="1453">
                  <c:v>34.912092000000001</c:v>
                </c:pt>
                <c:pt idx="1454">
                  <c:v>34.889571000000004</c:v>
                </c:pt>
                <c:pt idx="1455">
                  <c:v>34.855412999999999</c:v>
                </c:pt>
                <c:pt idx="1456">
                  <c:v>34.808637000000004</c:v>
                </c:pt>
                <c:pt idx="1457">
                  <c:v>34.745469</c:v>
                </c:pt>
                <c:pt idx="1458">
                  <c:v>34.665140999999998</c:v>
                </c:pt>
                <c:pt idx="1459">
                  <c:v>34.566327000000001</c:v>
                </c:pt>
                <c:pt idx="1460">
                  <c:v>34.447986</c:v>
                </c:pt>
                <c:pt idx="1461">
                  <c:v>34.309356000000001</c:v>
                </c:pt>
                <c:pt idx="1462">
                  <c:v>34.149932999999997</c:v>
                </c:pt>
                <c:pt idx="1463">
                  <c:v>33.973379999999999</c:v>
                </c:pt>
                <c:pt idx="1464">
                  <c:v>33.772346999999996</c:v>
                </c:pt>
                <c:pt idx="1465">
                  <c:v>33.550533000000001</c:v>
                </c:pt>
                <c:pt idx="1466">
                  <c:v>33.308388000000001</c:v>
                </c:pt>
                <c:pt idx="1467">
                  <c:v>33.046551000000001</c:v>
                </c:pt>
                <c:pt idx="1468">
                  <c:v>32.765829000000004</c:v>
                </c:pt>
                <c:pt idx="1469">
                  <c:v>32.467179000000002</c:v>
                </c:pt>
                <c:pt idx="1470">
                  <c:v>32.158278000000003</c:v>
                </c:pt>
                <c:pt idx="1471">
                  <c:v>31.827414000000001</c:v>
                </c:pt>
                <c:pt idx="1472">
                  <c:v>31.482120000000002</c:v>
                </c:pt>
                <c:pt idx="1473">
                  <c:v>31.123722000000001</c:v>
                </c:pt>
                <c:pt idx="1474">
                  <c:v>30.753579000000002</c:v>
                </c:pt>
                <c:pt idx="1475">
                  <c:v>30.373092</c:v>
                </c:pt>
                <c:pt idx="1476">
                  <c:v>29.983661999999999</c:v>
                </c:pt>
                <c:pt idx="1477">
                  <c:v>29.594856</c:v>
                </c:pt>
                <c:pt idx="1478">
                  <c:v>29.191835999999999</c:v>
                </c:pt>
                <c:pt idx="1479">
                  <c:v>28.783985999999999</c:v>
                </c:pt>
                <c:pt idx="1480">
                  <c:v>28.372635000000002</c:v>
                </c:pt>
                <c:pt idx="1481">
                  <c:v>27.959063999999998</c:v>
                </c:pt>
                <c:pt idx="1482">
                  <c:v>27.544505999999998</c:v>
                </c:pt>
                <c:pt idx="1483">
                  <c:v>27.138584999999999</c:v>
                </c:pt>
                <c:pt idx="1484">
                  <c:v>26.725488000000002</c:v>
                </c:pt>
                <c:pt idx="1485">
                  <c:v>26.314743</c:v>
                </c:pt>
                <c:pt idx="1486">
                  <c:v>25.907339999999998</c:v>
                </c:pt>
                <c:pt idx="1487">
                  <c:v>25.504209000000003</c:v>
                </c:pt>
                <c:pt idx="1488">
                  <c:v>25.106208000000002</c:v>
                </c:pt>
                <c:pt idx="1489">
                  <c:v>24.714123000000001</c:v>
                </c:pt>
                <c:pt idx="1490">
                  <c:v>24.336471</c:v>
                </c:pt>
                <c:pt idx="1491">
                  <c:v>23.958147</c:v>
                </c:pt>
                <c:pt idx="1492">
                  <c:v>23.587661999999998</c:v>
                </c:pt>
                <c:pt idx="1493">
                  <c:v>23.225517</c:v>
                </c:pt>
                <c:pt idx="1494">
                  <c:v>22.872138</c:v>
                </c:pt>
                <c:pt idx="1495">
                  <c:v>22.527881999999998</c:v>
                </c:pt>
                <c:pt idx="1496">
                  <c:v>22.193030999999998</c:v>
                </c:pt>
                <c:pt idx="1497">
                  <c:v>21.874335000000002</c:v>
                </c:pt>
                <c:pt idx="1498">
                  <c:v>21.558657</c:v>
                </c:pt>
                <c:pt idx="1499">
                  <c:v>21.252813</c:v>
                </c:pt>
                <c:pt idx="1500">
                  <c:v>20.956817999999998</c:v>
                </c:pt>
                <c:pt idx="1501">
                  <c:v>20.670624</c:v>
                </c:pt>
                <c:pt idx="1502">
                  <c:v>20.394126</c:v>
                </c:pt>
                <c:pt idx="1503">
                  <c:v>20.127167999999998</c:v>
                </c:pt>
                <c:pt idx="1504">
                  <c:v>19.874706000000003</c:v>
                </c:pt>
                <c:pt idx="1505">
                  <c:v>19.625976000000001</c:v>
                </c:pt>
                <c:pt idx="1506">
                  <c:v>19.386044999999999</c:v>
                </c:pt>
                <c:pt idx="1507">
                  <c:v>19.154595</c:v>
                </c:pt>
                <c:pt idx="1508">
                  <c:v>18.931272000000003</c:v>
                </c:pt>
                <c:pt idx="1509">
                  <c:v>18.715710000000001</c:v>
                </c:pt>
                <c:pt idx="1510">
                  <c:v>18.511700999999999</c:v>
                </c:pt>
                <c:pt idx="1511">
                  <c:v>18.310361999999998</c:v>
                </c:pt>
                <c:pt idx="1512">
                  <c:v>18.115617</c:v>
                </c:pt>
                <c:pt idx="1513">
                  <c:v>17.927073</c:v>
                </c:pt>
                <c:pt idx="1514">
                  <c:v>17.744340000000001</c:v>
                </c:pt>
                <c:pt idx="1515">
                  <c:v>17.567052</c:v>
                </c:pt>
                <c:pt idx="1516">
                  <c:v>17.394849000000001</c:v>
                </c:pt>
                <c:pt idx="1517">
                  <c:v>17.230767</c:v>
                </c:pt>
                <c:pt idx="1518">
                  <c:v>17.067671999999998</c:v>
                </c:pt>
                <c:pt idx="1519">
                  <c:v>16.908750000000001</c:v>
                </c:pt>
                <c:pt idx="1520">
                  <c:v>16.753755000000002</c:v>
                </c:pt>
                <c:pt idx="1521">
                  <c:v>16.60248</c:v>
                </c:pt>
                <c:pt idx="1522">
                  <c:v>16.454753999999998</c:v>
                </c:pt>
                <c:pt idx="1523">
                  <c:v>16.310442000000002</c:v>
                </c:pt>
                <c:pt idx="1524">
                  <c:v>16.172304</c:v>
                </c:pt>
                <c:pt idx="1525">
                  <c:v>16.034535000000002</c:v>
                </c:pt>
                <c:pt idx="1526">
                  <c:v>15.900045</c:v>
                </c:pt>
                <c:pt idx="1527">
                  <c:v>15.768867</c:v>
                </c:pt>
                <c:pt idx="1528">
                  <c:v>15.641088000000002</c:v>
                </c:pt>
                <c:pt idx="1529">
                  <c:v>15.516834000000001</c:v>
                </c:pt>
                <c:pt idx="1530">
                  <c:v>15.396270000000001</c:v>
                </c:pt>
                <c:pt idx="1531">
                  <c:v>15.281948999999999</c:v>
                </c:pt>
                <c:pt idx="1532">
                  <c:v>15.169352999999999</c:v>
                </c:pt>
                <c:pt idx="1533">
                  <c:v>15.061184999999998</c:v>
                </c:pt>
                <c:pt idx="1534">
                  <c:v>14.957772</c:v>
                </c:pt>
                <c:pt idx="1535">
                  <c:v>14.859458999999999</c:v>
                </c:pt>
                <c:pt idx="1536">
                  <c:v>14.766633000000001</c:v>
                </c:pt>
                <c:pt idx="1537">
                  <c:v>14.681409</c:v>
                </c:pt>
                <c:pt idx="1538">
                  <c:v>14.600649000000001</c:v>
                </c:pt>
                <c:pt idx="1539">
                  <c:v>14.526627</c:v>
                </c:pt>
                <c:pt idx="1540">
                  <c:v>14.459781000000001</c:v>
                </c:pt>
                <c:pt idx="1541">
                  <c:v>14.400558</c:v>
                </c:pt>
                <c:pt idx="1542">
                  <c:v>14.349383999999999</c:v>
                </c:pt>
                <c:pt idx="1543">
                  <c:v>14.306682</c:v>
                </c:pt>
                <c:pt idx="1544">
                  <c:v>14.273439000000002</c:v>
                </c:pt>
                <c:pt idx="1545">
                  <c:v>14.248620000000001</c:v>
                </c:pt>
                <c:pt idx="1546">
                  <c:v>14.233326</c:v>
                </c:pt>
                <c:pt idx="1547">
                  <c:v>14.227809000000001</c:v>
                </c:pt>
                <c:pt idx="1548">
                  <c:v>14.232273000000001</c:v>
                </c:pt>
                <c:pt idx="1549">
                  <c:v>14.246831999999999</c:v>
                </c:pt>
                <c:pt idx="1550">
                  <c:v>14.271525</c:v>
                </c:pt>
                <c:pt idx="1551">
                  <c:v>14.305494000000001</c:v>
                </c:pt>
                <c:pt idx="1552">
                  <c:v>14.349999</c:v>
                </c:pt>
                <c:pt idx="1553">
                  <c:v>14.404179000000001</c:v>
                </c:pt>
                <c:pt idx="1554">
                  <c:v>14.467661999999999</c:v>
                </c:pt>
                <c:pt idx="1555">
                  <c:v>14.539952999999999</c:v>
                </c:pt>
                <c:pt idx="1556">
                  <c:v>14.620449000000001</c:v>
                </c:pt>
                <c:pt idx="1557">
                  <c:v>14.708412000000001</c:v>
                </c:pt>
                <c:pt idx="1558">
                  <c:v>14.801000999999999</c:v>
                </c:pt>
                <c:pt idx="1559">
                  <c:v>14.901114</c:v>
                </c:pt>
                <c:pt idx="1560">
                  <c:v>15.005808</c:v>
                </c:pt>
                <c:pt idx="1561">
                  <c:v>15.113886000000001</c:v>
                </c:pt>
                <c:pt idx="1562">
                  <c:v>15.224064</c:v>
                </c:pt>
                <c:pt idx="1563">
                  <c:v>15.334959</c:v>
                </c:pt>
                <c:pt idx="1564">
                  <c:v>15.442893</c:v>
                </c:pt>
                <c:pt idx="1565">
                  <c:v>15.550880999999999</c:v>
                </c:pt>
                <c:pt idx="1566">
                  <c:v>15.655116000000001</c:v>
                </c:pt>
                <c:pt idx="1567">
                  <c:v>15.754020000000001</c:v>
                </c:pt>
                <c:pt idx="1568">
                  <c:v>15.846024</c:v>
                </c:pt>
                <c:pt idx="1569">
                  <c:v>15.929562000000001</c:v>
                </c:pt>
                <c:pt idx="1570">
                  <c:v>16.003118999999998</c:v>
                </c:pt>
                <c:pt idx="1571">
                  <c:v>16.064087999999998</c:v>
                </c:pt>
                <c:pt idx="1572">
                  <c:v>16.113650999999997</c:v>
                </c:pt>
                <c:pt idx="1573">
                  <c:v>16.149132000000002</c:v>
                </c:pt>
                <c:pt idx="1574">
                  <c:v>16.169370000000001</c:v>
                </c:pt>
                <c:pt idx="1575">
                  <c:v>16.173344999999998</c:v>
                </c:pt>
                <c:pt idx="1576">
                  <c:v>16.160187000000001</c:v>
                </c:pt>
                <c:pt idx="1577">
                  <c:v>16.129196999999998</c:v>
                </c:pt>
                <c:pt idx="1578">
                  <c:v>16.081059</c:v>
                </c:pt>
                <c:pt idx="1579">
                  <c:v>16.013441999999998</c:v>
                </c:pt>
                <c:pt idx="1580">
                  <c:v>15.927035999999999</c:v>
                </c:pt>
                <c:pt idx="1581">
                  <c:v>15.821918999999999</c:v>
                </c:pt>
                <c:pt idx="1582">
                  <c:v>15.698369999999999</c:v>
                </c:pt>
                <c:pt idx="1583">
                  <c:v>15.556869000000001</c:v>
                </c:pt>
                <c:pt idx="1584">
                  <c:v>15.398099999999999</c:v>
                </c:pt>
                <c:pt idx="1585">
                  <c:v>15.226659</c:v>
                </c:pt>
                <c:pt idx="1586">
                  <c:v>15.036432000000001</c:v>
                </c:pt>
                <c:pt idx="1587">
                  <c:v>14.83203</c:v>
                </c:pt>
                <c:pt idx="1588">
                  <c:v>14.614808999999999</c:v>
                </c:pt>
                <c:pt idx="1589">
                  <c:v>14.386251</c:v>
                </c:pt>
                <c:pt idx="1590">
                  <c:v>14.147952</c:v>
                </c:pt>
                <c:pt idx="1591">
                  <c:v>13.906689</c:v>
                </c:pt>
                <c:pt idx="1592">
                  <c:v>13.654128</c:v>
                </c:pt>
                <c:pt idx="1593">
                  <c:v>13.39701</c:v>
                </c:pt>
                <c:pt idx="1594">
                  <c:v>13.137147000000001</c:v>
                </c:pt>
                <c:pt idx="1595">
                  <c:v>12.876351</c:v>
                </c:pt>
                <c:pt idx="1596">
                  <c:v>12.616403999999999</c:v>
                </c:pt>
                <c:pt idx="1597">
                  <c:v>12.359048999999999</c:v>
                </c:pt>
                <c:pt idx="1598">
                  <c:v>12.111069000000001</c:v>
                </c:pt>
                <c:pt idx="1599">
                  <c:v>11.863704</c:v>
                </c:pt>
                <c:pt idx="1600">
                  <c:v>11.623659</c:v>
                </c:pt>
                <c:pt idx="1601">
                  <c:v>11.392316999999998</c:v>
                </c:pt>
                <c:pt idx="1602">
                  <c:v>11.170932000000001</c:v>
                </c:pt>
                <c:pt idx="1603">
                  <c:v>10.960623</c:v>
                </c:pt>
                <c:pt idx="1604">
                  <c:v>10.762371</c:v>
                </c:pt>
                <c:pt idx="1605">
                  <c:v>10.580652000000001</c:v>
                </c:pt>
                <c:pt idx="1606">
                  <c:v>10.408566</c:v>
                </c:pt>
                <c:pt idx="1607">
                  <c:v>10.250565</c:v>
                </c:pt>
                <c:pt idx="1608">
                  <c:v>10.107035999999999</c:v>
                </c:pt>
                <c:pt idx="1609">
                  <c:v>9.9782159999999998</c:v>
                </c:pt>
                <c:pt idx="1610">
                  <c:v>9.8642040000000009</c:v>
                </c:pt>
                <c:pt idx="1611">
                  <c:v>9.7649699999999999</c:v>
                </c:pt>
                <c:pt idx="1612">
                  <c:v>9.6819389999999999</c:v>
                </c:pt>
                <c:pt idx="1613">
                  <c:v>9.6113879999999998</c:v>
                </c:pt>
                <c:pt idx="1614">
                  <c:v>9.5548139999999986</c:v>
                </c:pt>
                <c:pt idx="1615">
                  <c:v>9.5117550000000008</c:v>
                </c:pt>
                <c:pt idx="1616">
                  <c:v>9.4816530000000014</c:v>
                </c:pt>
                <c:pt idx="1617">
                  <c:v>9.4638869999999997</c:v>
                </c:pt>
                <c:pt idx="1618">
                  <c:v>9.4577639999999992</c:v>
                </c:pt>
                <c:pt idx="1619">
                  <c:v>9.4623480000000004</c:v>
                </c:pt>
                <c:pt idx="1620">
                  <c:v>9.4770569999999985</c:v>
                </c:pt>
                <c:pt idx="1621">
                  <c:v>9.5010989999999982</c:v>
                </c:pt>
                <c:pt idx="1622">
                  <c:v>9.5336370000000006</c:v>
                </c:pt>
                <c:pt idx="1623">
                  <c:v>9.5738219999999998</c:v>
                </c:pt>
                <c:pt idx="1624">
                  <c:v>9.6207960000000003</c:v>
                </c:pt>
                <c:pt idx="1625">
                  <c:v>9.6725729999999999</c:v>
                </c:pt>
                <c:pt idx="1626">
                  <c:v>9.7304670000000009</c:v>
                </c:pt>
                <c:pt idx="1627">
                  <c:v>9.7926239999999982</c:v>
                </c:pt>
                <c:pt idx="1628">
                  <c:v>9.8582160000000005</c:v>
                </c:pt>
                <c:pt idx="1629">
                  <c:v>9.9264359999999989</c:v>
                </c:pt>
                <c:pt idx="1630">
                  <c:v>9.9965070000000011</c:v>
                </c:pt>
                <c:pt idx="1631">
                  <c:v>10.067672999999999</c:v>
                </c:pt>
                <c:pt idx="1632">
                  <c:v>10.137747000000001</c:v>
                </c:pt>
                <c:pt idx="1633">
                  <c:v>10.208972999999999</c:v>
                </c:pt>
                <c:pt idx="1634">
                  <c:v>10.27923</c:v>
                </c:pt>
                <c:pt idx="1635">
                  <c:v>10.347890999999999</c:v>
                </c:pt>
                <c:pt idx="1636">
                  <c:v>10.41438</c:v>
                </c:pt>
                <c:pt idx="1637">
                  <c:v>10.478147999999999</c:v>
                </c:pt>
                <c:pt idx="1638">
                  <c:v>10.538696999999999</c:v>
                </c:pt>
                <c:pt idx="1639">
                  <c:v>10.594448999999999</c:v>
                </c:pt>
                <c:pt idx="1640">
                  <c:v>10.647327000000001</c:v>
                </c:pt>
                <c:pt idx="1641">
                  <c:v>10.695771000000001</c:v>
                </c:pt>
                <c:pt idx="1642">
                  <c:v>10.739466</c:v>
                </c:pt>
                <c:pt idx="1643">
                  <c:v>10.77816</c:v>
                </c:pt>
                <c:pt idx="1644">
                  <c:v>10.811646</c:v>
                </c:pt>
                <c:pt idx="1645">
                  <c:v>10.839777</c:v>
                </c:pt>
                <c:pt idx="1646">
                  <c:v>10.862055</c:v>
                </c:pt>
                <c:pt idx="1647">
                  <c:v>10.879367999999999</c:v>
                </c:pt>
                <c:pt idx="1648">
                  <c:v>10.891221</c:v>
                </c:pt>
                <c:pt idx="1649">
                  <c:v>10.897683000000001</c:v>
                </c:pt>
                <c:pt idx="1650">
                  <c:v>10.898892000000002</c:v>
                </c:pt>
                <c:pt idx="1651">
                  <c:v>10.895027999999998</c:v>
                </c:pt>
                <c:pt idx="1652">
                  <c:v>10.88655</c:v>
                </c:pt>
                <c:pt idx="1653">
                  <c:v>10.873386</c:v>
                </c:pt>
                <c:pt idx="1654">
                  <c:v>10.855986000000001</c:v>
                </c:pt>
                <c:pt idx="1655">
                  <c:v>10.834721999999999</c:v>
                </c:pt>
                <c:pt idx="1656">
                  <c:v>10.809993</c:v>
                </c:pt>
                <c:pt idx="1657">
                  <c:v>10.782230999999999</c:v>
                </c:pt>
                <c:pt idx="1658">
                  <c:v>10.751895000000001</c:v>
                </c:pt>
                <c:pt idx="1659">
                  <c:v>10.720137000000001</c:v>
                </c:pt>
                <c:pt idx="1660">
                  <c:v>10.686114</c:v>
                </c:pt>
                <c:pt idx="1661">
                  <c:v>10.650963000000001</c:v>
                </c:pt>
                <c:pt idx="1662">
                  <c:v>10.615167</c:v>
                </c:pt>
                <c:pt idx="1663">
                  <c:v>10.579215</c:v>
                </c:pt>
                <c:pt idx="1664">
                  <c:v>10.543575000000001</c:v>
                </c:pt>
                <c:pt idx="1665">
                  <c:v>10.508697000000002</c:v>
                </c:pt>
                <c:pt idx="1666">
                  <c:v>10.475676</c:v>
                </c:pt>
                <c:pt idx="1667">
                  <c:v>10.443527999999999</c:v>
                </c:pt>
                <c:pt idx="1668">
                  <c:v>10.413311999999999</c:v>
                </c:pt>
                <c:pt idx="1669">
                  <c:v>10.385351999999999</c:v>
                </c:pt>
                <c:pt idx="1670">
                  <c:v>10.359927000000001</c:v>
                </c:pt>
                <c:pt idx="1671">
                  <c:v>10.337274000000001</c:v>
                </c:pt>
                <c:pt idx="1672">
                  <c:v>10.317582000000002</c:v>
                </c:pt>
                <c:pt idx="1673">
                  <c:v>10.301309999999999</c:v>
                </c:pt>
                <c:pt idx="1674">
                  <c:v>10.28787</c:v>
                </c:pt>
                <c:pt idx="1675">
                  <c:v>10.277687999999999</c:v>
                </c:pt>
                <c:pt idx="1676">
                  <c:v>10.270776000000001</c:v>
                </c:pt>
                <c:pt idx="1677">
                  <c:v>10.267098000000001</c:v>
                </c:pt>
                <c:pt idx="1678">
                  <c:v>10.266579</c:v>
                </c:pt>
                <c:pt idx="1679">
                  <c:v>10.269024000000002</c:v>
                </c:pt>
                <c:pt idx="1680">
                  <c:v>10.274385000000001</c:v>
                </c:pt>
                <c:pt idx="1681">
                  <c:v>10.282464000000001</c:v>
                </c:pt>
                <c:pt idx="1682">
                  <c:v>10.293042000000002</c:v>
                </c:pt>
                <c:pt idx="1683">
                  <c:v>10.305888000000001</c:v>
                </c:pt>
                <c:pt idx="1684">
                  <c:v>10.320735000000001</c:v>
                </c:pt>
                <c:pt idx="1685">
                  <c:v>10.337304</c:v>
                </c:pt>
                <c:pt idx="1686">
                  <c:v>10.354917</c:v>
                </c:pt>
                <c:pt idx="1687">
                  <c:v>10.373994000000001</c:v>
                </c:pt>
                <c:pt idx="1688">
                  <c:v>10.393865999999999</c:v>
                </c:pt>
                <c:pt idx="1689">
                  <c:v>10.414194</c:v>
                </c:pt>
                <c:pt idx="1690">
                  <c:v>10.434642</c:v>
                </c:pt>
                <c:pt idx="1691">
                  <c:v>10.454865</c:v>
                </c:pt>
                <c:pt idx="1692">
                  <c:v>10.474524000000001</c:v>
                </c:pt>
                <c:pt idx="1693">
                  <c:v>10.492902000000001</c:v>
                </c:pt>
                <c:pt idx="1694">
                  <c:v>10.510431000000001</c:v>
                </c:pt>
                <c:pt idx="1695">
                  <c:v>10.526384999999999</c:v>
                </c:pt>
                <c:pt idx="1696">
                  <c:v>10.54044</c:v>
                </c:pt>
                <c:pt idx="1697">
                  <c:v>10.552275</c:v>
                </c:pt>
                <c:pt idx="1698">
                  <c:v>10.561592999999998</c:v>
                </c:pt>
                <c:pt idx="1699">
                  <c:v>10.568100000000001</c:v>
                </c:pt>
                <c:pt idx="1700">
                  <c:v>10.571493</c:v>
                </c:pt>
                <c:pt idx="1701">
                  <c:v>10.571664</c:v>
                </c:pt>
                <c:pt idx="1702">
                  <c:v>10.568282999999999</c:v>
                </c:pt>
                <c:pt idx="1703">
                  <c:v>10.561149</c:v>
                </c:pt>
                <c:pt idx="1704">
                  <c:v>10.550087999999999</c:v>
                </c:pt>
                <c:pt idx="1705">
                  <c:v>10.534959000000001</c:v>
                </c:pt>
                <c:pt idx="1706">
                  <c:v>10.516089000000001</c:v>
                </c:pt>
                <c:pt idx="1707">
                  <c:v>10.492619999999999</c:v>
                </c:pt>
                <c:pt idx="1708">
                  <c:v>10.464870000000001</c:v>
                </c:pt>
                <c:pt idx="1709">
                  <c:v>10.432839000000001</c:v>
                </c:pt>
                <c:pt idx="1710">
                  <c:v>10.396571999999999</c:v>
                </c:pt>
                <c:pt idx="1711">
                  <c:v>10.356162000000001</c:v>
                </c:pt>
                <c:pt idx="1712">
                  <c:v>10.311729000000001</c:v>
                </c:pt>
                <c:pt idx="1713">
                  <c:v>10.264473000000001</c:v>
                </c:pt>
                <c:pt idx="1714">
                  <c:v>10.212624</c:v>
                </c:pt>
                <c:pt idx="1715">
                  <c:v>10.157379000000001</c:v>
                </c:pt>
                <c:pt idx="1716">
                  <c:v>10.099014</c:v>
                </c:pt>
                <c:pt idx="1717">
                  <c:v>10.037850000000001</c:v>
                </c:pt>
                <c:pt idx="1718">
                  <c:v>9.9742290000000011</c:v>
                </c:pt>
                <c:pt idx="1719">
                  <c:v>9.9085110000000007</c:v>
                </c:pt>
                <c:pt idx="1720">
                  <c:v>9.8424749999999985</c:v>
                </c:pt>
                <c:pt idx="1721">
                  <c:v>9.7737569999999998</c:v>
                </c:pt>
                <c:pt idx="1722">
                  <c:v>9.7041240000000002</c:v>
                </c:pt>
                <c:pt idx="1723">
                  <c:v>9.6339750000000013</c:v>
                </c:pt>
                <c:pt idx="1724">
                  <c:v>9.5637119999999989</c:v>
                </c:pt>
                <c:pt idx="1725">
                  <c:v>9.4937129999999996</c:v>
                </c:pt>
                <c:pt idx="1726">
                  <c:v>9.4243439999999996</c:v>
                </c:pt>
                <c:pt idx="1727">
                  <c:v>9.3573269999999997</c:v>
                </c:pt>
                <c:pt idx="1728">
                  <c:v>9.2901720000000001</c:v>
                </c:pt>
                <c:pt idx="1729">
                  <c:v>9.2245530000000002</c:v>
                </c:pt>
                <c:pt idx="1730">
                  <c:v>9.1606919999999992</c:v>
                </c:pt>
                <c:pt idx="1731">
                  <c:v>9.0987720000000003</c:v>
                </c:pt>
                <c:pt idx="1732">
                  <c:v>9.0389160000000004</c:v>
                </c:pt>
                <c:pt idx="1733">
                  <c:v>8.9823509999999995</c:v>
                </c:pt>
                <c:pt idx="1734">
                  <c:v>8.9267430000000001</c:v>
                </c:pt>
                <c:pt idx="1735">
                  <c:v>8.8732500000000005</c:v>
                </c:pt>
                <c:pt idx="1736">
                  <c:v>8.8217759999999998</c:v>
                </c:pt>
                <c:pt idx="1737">
                  <c:v>8.7721710000000002</c:v>
                </c:pt>
                <c:pt idx="1738">
                  <c:v>8.7242309999999996</c:v>
                </c:pt>
                <c:pt idx="1739">
                  <c:v>8.6777010000000008</c:v>
                </c:pt>
                <c:pt idx="1740">
                  <c:v>8.6332019999999989</c:v>
                </c:pt>
                <c:pt idx="1741">
                  <c:v>8.5885379999999998</c:v>
                </c:pt>
                <c:pt idx="1742">
                  <c:v>8.544276</c:v>
                </c:pt>
                <c:pt idx="1743">
                  <c:v>8.5000079999999993</c:v>
                </c:pt>
                <c:pt idx="1744">
                  <c:v>8.455305000000001</c:v>
                </c:pt>
                <c:pt idx="1745">
                  <c:v>8.4097290000000005</c:v>
                </c:pt>
                <c:pt idx="1746">
                  <c:v>8.3628239999999998</c:v>
                </c:pt>
                <c:pt idx="1747">
                  <c:v>8.3151630000000001</c:v>
                </c:pt>
                <c:pt idx="1748">
                  <c:v>8.2643249999999995</c:v>
                </c:pt>
                <c:pt idx="1749">
                  <c:v>8.2108589999999992</c:v>
                </c:pt>
                <c:pt idx="1750">
                  <c:v>8.1543749999999999</c:v>
                </c:pt>
                <c:pt idx="1751">
                  <c:v>8.0945040000000006</c:v>
                </c:pt>
                <c:pt idx="1752">
                  <c:v>8.030918999999999</c:v>
                </c:pt>
                <c:pt idx="1753">
                  <c:v>7.9633469999999997</c:v>
                </c:pt>
                <c:pt idx="1754">
                  <c:v>7.8930629999999997</c:v>
                </c:pt>
                <c:pt idx="1755">
                  <c:v>7.8169770000000005</c:v>
                </c:pt>
                <c:pt idx="1756">
                  <c:v>7.7363939999999998</c:v>
                </c:pt>
                <c:pt idx="1757">
                  <c:v>7.6512720000000005</c:v>
                </c:pt>
                <c:pt idx="1758">
                  <c:v>7.5616289999999999</c:v>
                </c:pt>
                <c:pt idx="1759">
                  <c:v>7.4675549999999999</c:v>
                </c:pt>
                <c:pt idx="1760">
                  <c:v>7.3712580000000001</c:v>
                </c:pt>
                <c:pt idx="1761">
                  <c:v>7.2689430000000002</c:v>
                </c:pt>
                <c:pt idx="1762">
                  <c:v>7.1628660000000002</c:v>
                </c:pt>
                <c:pt idx="1763">
                  <c:v>7.0533779999999995</c:v>
                </c:pt>
                <c:pt idx="1764">
                  <c:v>6.940893</c:v>
                </c:pt>
                <c:pt idx="1765">
                  <c:v>6.8258790000000005</c:v>
                </c:pt>
                <c:pt idx="1766">
                  <c:v>6.7088579999999993</c:v>
                </c:pt>
                <c:pt idx="1767">
                  <c:v>6.5928209999999998</c:v>
                </c:pt>
                <c:pt idx="1768">
                  <c:v>6.4735230000000001</c:v>
                </c:pt>
                <c:pt idx="1769">
                  <c:v>6.3540029999999996</c:v>
                </c:pt>
                <c:pt idx="1770">
                  <c:v>6.2349119999999996</c:v>
                </c:pt>
                <c:pt idx="1771">
                  <c:v>6.1169219999999997</c:v>
                </c:pt>
                <c:pt idx="1772">
                  <c:v>6.0007109999999999</c:v>
                </c:pt>
                <c:pt idx="1773">
                  <c:v>5.8869569999999998</c:v>
                </c:pt>
                <c:pt idx="1774">
                  <c:v>5.7785489999999999</c:v>
                </c:pt>
                <c:pt idx="1775">
                  <c:v>5.6716139999999999</c:v>
                </c:pt>
                <c:pt idx="1776">
                  <c:v>5.5690710000000001</c:v>
                </c:pt>
                <c:pt idx="1777">
                  <c:v>5.4715170000000004</c:v>
                </c:pt>
                <c:pt idx="1778">
                  <c:v>5.3795099999999998</c:v>
                </c:pt>
                <c:pt idx="1779">
                  <c:v>5.2935600000000003</c:v>
                </c:pt>
                <c:pt idx="1780">
                  <c:v>5.2141289999999998</c:v>
                </c:pt>
                <c:pt idx="1781">
                  <c:v>5.1430319999999998</c:v>
                </c:pt>
                <c:pt idx="1782">
                  <c:v>5.0776410000000007</c:v>
                </c:pt>
                <c:pt idx="1783">
                  <c:v>5.0197950000000002</c:v>
                </c:pt>
                <c:pt idx="1784">
                  <c:v>4.9697070000000005</c:v>
                </c:pt>
                <c:pt idx="1785">
                  <c:v>4.9275149999999996</c:v>
                </c:pt>
                <c:pt idx="1786">
                  <c:v>4.8932910000000005</c:v>
                </c:pt>
                <c:pt idx="1787">
                  <c:v>4.8674939999999998</c:v>
                </c:pt>
                <c:pt idx="1788">
                  <c:v>4.8489779999999998</c:v>
                </c:pt>
                <c:pt idx="1789">
                  <c:v>4.8382139999999998</c:v>
                </c:pt>
                <c:pt idx="1790">
                  <c:v>4.8349950000000002</c:v>
                </c:pt>
                <c:pt idx="1791">
                  <c:v>4.8390420000000001</c:v>
                </c:pt>
                <c:pt idx="1792">
                  <c:v>4.8500070000000006</c:v>
                </c:pt>
                <c:pt idx="1793">
                  <c:v>4.8674939999999998</c:v>
                </c:pt>
                <c:pt idx="1794">
                  <c:v>4.890498</c:v>
                </c:pt>
                <c:pt idx="1795">
                  <c:v>4.9194810000000002</c:v>
                </c:pt>
                <c:pt idx="1796">
                  <c:v>4.9534680000000009</c:v>
                </c:pt>
                <c:pt idx="1797">
                  <c:v>4.9918589999999998</c:v>
                </c:pt>
                <c:pt idx="1798">
                  <c:v>5.034027</c:v>
                </c:pt>
                <c:pt idx="1799">
                  <c:v>5.0793120000000007</c:v>
                </c:pt>
                <c:pt idx="1800">
                  <c:v>5.127033</c:v>
                </c:pt>
                <c:pt idx="1801">
                  <c:v>5.1754709999999999</c:v>
                </c:pt>
                <c:pt idx="1802">
                  <c:v>5.2259519999999995</c:v>
                </c:pt>
                <c:pt idx="1803">
                  <c:v>5.2767779999999993</c:v>
                </c:pt>
                <c:pt idx="1804">
                  <c:v>5.3272469999999998</c:v>
                </c:pt>
                <c:pt idx="1805">
                  <c:v>5.3766690000000006</c:v>
                </c:pt>
                <c:pt idx="1806">
                  <c:v>5.4243750000000004</c:v>
                </c:pt>
                <c:pt idx="1807">
                  <c:v>5.4697170000000002</c:v>
                </c:pt>
                <c:pt idx="1808">
                  <c:v>5.5112459999999999</c:v>
                </c:pt>
                <c:pt idx="1809">
                  <c:v>5.5501229999999993</c:v>
                </c:pt>
                <c:pt idx="1810">
                  <c:v>5.584911</c:v>
                </c:pt>
                <c:pt idx="1811">
                  <c:v>5.6151119999999999</c:v>
                </c:pt>
                <c:pt idx="1812">
                  <c:v>5.6402850000000004</c:v>
                </c:pt>
                <c:pt idx="1813">
                  <c:v>5.6600399999999995</c:v>
                </c:pt>
                <c:pt idx="1814">
                  <c:v>5.6738220000000004</c:v>
                </c:pt>
                <c:pt idx="1815">
                  <c:v>5.6819310000000005</c:v>
                </c:pt>
                <c:pt idx="1816">
                  <c:v>5.6838150000000001</c:v>
                </c:pt>
                <c:pt idx="1817">
                  <c:v>5.6793270000000007</c:v>
                </c:pt>
                <c:pt idx="1818">
                  <c:v>5.6683859999999999</c:v>
                </c:pt>
                <c:pt idx="1819">
                  <c:v>5.6509770000000001</c:v>
                </c:pt>
                <c:pt idx="1820">
                  <c:v>5.6271539999999991</c:v>
                </c:pt>
                <c:pt idx="1821">
                  <c:v>5.5977030000000001</c:v>
                </c:pt>
                <c:pt idx="1822">
                  <c:v>5.5615679999999994</c:v>
                </c:pt>
                <c:pt idx="1823">
                  <c:v>5.5195379999999998</c:v>
                </c:pt>
                <c:pt idx="1824">
                  <c:v>5.4719009999999999</c:v>
                </c:pt>
                <c:pt idx="1825">
                  <c:v>5.4189989999999995</c:v>
                </c:pt>
                <c:pt idx="1826">
                  <c:v>5.3612279999999997</c:v>
                </c:pt>
                <c:pt idx="1827">
                  <c:v>5.2990199999999996</c:v>
                </c:pt>
                <c:pt idx="1828">
                  <c:v>5.2342409999999999</c:v>
                </c:pt>
                <c:pt idx="1829">
                  <c:v>5.1646890000000001</c:v>
                </c:pt>
                <c:pt idx="1830">
                  <c:v>5.092212</c:v>
                </c:pt>
                <c:pt idx="1831">
                  <c:v>5.0173590000000008</c:v>
                </c:pt>
                <c:pt idx="1832">
                  <c:v>4.940709</c:v>
                </c:pt>
                <c:pt idx="1833">
                  <c:v>4.8628319999999992</c:v>
                </c:pt>
                <c:pt idx="1834">
                  <c:v>4.7843070000000001</c:v>
                </c:pt>
                <c:pt idx="1835">
                  <c:v>4.7073119999999999</c:v>
                </c:pt>
                <c:pt idx="1836">
                  <c:v>4.6291859999999998</c:v>
                </c:pt>
                <c:pt idx="1837">
                  <c:v>4.5520800000000001</c:v>
                </c:pt>
                <c:pt idx="1838">
                  <c:v>4.4765100000000002</c:v>
                </c:pt>
                <c:pt idx="1839">
                  <c:v>4.402965</c:v>
                </c:pt>
                <c:pt idx="1840">
                  <c:v>4.3318950000000003</c:v>
                </c:pt>
                <c:pt idx="1841">
                  <c:v>4.2650699999999997</c:v>
                </c:pt>
                <c:pt idx="1842">
                  <c:v>4.200075</c:v>
                </c:pt>
                <c:pt idx="1843">
                  <c:v>4.1386469999999997</c:v>
                </c:pt>
                <c:pt idx="1844">
                  <c:v>4.0810559999999994</c:v>
                </c:pt>
                <c:pt idx="1845">
                  <c:v>4.0275210000000001</c:v>
                </c:pt>
                <c:pt idx="1846">
                  <c:v>3.9782010000000003</c:v>
                </c:pt>
                <c:pt idx="1847">
                  <c:v>3.9332069999999999</c:v>
                </c:pt>
                <c:pt idx="1848">
                  <c:v>3.893373</c:v>
                </c:pt>
                <c:pt idx="1849">
                  <c:v>3.857037</c:v>
                </c:pt>
                <c:pt idx="1850">
                  <c:v>3.825021</c:v>
                </c:pt>
                <c:pt idx="1851">
                  <c:v>3.7972169999999998</c:v>
                </c:pt>
                <c:pt idx="1852">
                  <c:v>3.7734749999999999</c:v>
                </c:pt>
                <c:pt idx="1853">
                  <c:v>3.7535970000000001</c:v>
                </c:pt>
                <c:pt idx="1854">
                  <c:v>3.737349</c:v>
                </c:pt>
                <c:pt idx="1855">
                  <c:v>3.7246920000000001</c:v>
                </c:pt>
                <c:pt idx="1856">
                  <c:v>3.714801</c:v>
                </c:pt>
                <c:pt idx="1857">
                  <c:v>3.7076519999999999</c:v>
                </c:pt>
                <c:pt idx="1858">
                  <c:v>3.7029000000000001</c:v>
                </c:pt>
                <c:pt idx="1859">
                  <c:v>3.7001879999999998</c:v>
                </c:pt>
                <c:pt idx="1860">
                  <c:v>3.6991589999999999</c:v>
                </c:pt>
                <c:pt idx="1861">
                  <c:v>3.6994440000000002</c:v>
                </c:pt>
                <c:pt idx="1862">
                  <c:v>3.7006590000000004</c:v>
                </c:pt>
                <c:pt idx="1863">
                  <c:v>3.7025130000000002</c:v>
                </c:pt>
                <c:pt idx="1864">
                  <c:v>3.7046609999999998</c:v>
                </c:pt>
                <c:pt idx="1865">
                  <c:v>3.7067910000000004</c:v>
                </c:pt>
                <c:pt idx="1866">
                  <c:v>3.7086300000000003</c:v>
                </c:pt>
                <c:pt idx="1867">
                  <c:v>3.7099199999999999</c:v>
                </c:pt>
                <c:pt idx="1868">
                  <c:v>3.710445</c:v>
                </c:pt>
                <c:pt idx="1869">
                  <c:v>3.7100520000000001</c:v>
                </c:pt>
                <c:pt idx="1870">
                  <c:v>3.7085759999999999</c:v>
                </c:pt>
                <c:pt idx="1871">
                  <c:v>3.705921</c:v>
                </c:pt>
                <c:pt idx="1872">
                  <c:v>3.7020239999999998</c:v>
                </c:pt>
                <c:pt idx="1873">
                  <c:v>3.6968669999999997</c:v>
                </c:pt>
                <c:pt idx="1874">
                  <c:v>3.690474</c:v>
                </c:pt>
                <c:pt idx="1875">
                  <c:v>3.6830670000000003</c:v>
                </c:pt>
                <c:pt idx="1876">
                  <c:v>3.674436</c:v>
                </c:pt>
                <c:pt idx="1877">
                  <c:v>3.664857</c:v>
                </c:pt>
                <c:pt idx="1878">
                  <c:v>3.6544860000000003</c:v>
                </c:pt>
                <c:pt idx="1879">
                  <c:v>3.6435119999999999</c:v>
                </c:pt>
                <c:pt idx="1880">
                  <c:v>3.6321479999999999</c:v>
                </c:pt>
                <c:pt idx="1881">
                  <c:v>3.620625</c:v>
                </c:pt>
                <c:pt idx="1882">
                  <c:v>3.6094079999999997</c:v>
                </c:pt>
                <c:pt idx="1883">
                  <c:v>3.5982810000000001</c:v>
                </c:pt>
                <c:pt idx="1884">
                  <c:v>3.5877240000000001</c:v>
                </c:pt>
                <c:pt idx="1885">
                  <c:v>3.5779920000000001</c:v>
                </c:pt>
                <c:pt idx="1886">
                  <c:v>3.5693190000000001</c:v>
                </c:pt>
                <c:pt idx="1887">
                  <c:v>3.5619359999999998</c:v>
                </c:pt>
                <c:pt idx="1888">
                  <c:v>3.5560529999999999</c:v>
                </c:pt>
                <c:pt idx="1889">
                  <c:v>3.5519249999999998</c:v>
                </c:pt>
                <c:pt idx="1890">
                  <c:v>3.5495369999999999</c:v>
                </c:pt>
                <c:pt idx="1891">
                  <c:v>3.5491319999999997</c:v>
                </c:pt>
                <c:pt idx="1892">
                  <c:v>3.5508090000000001</c:v>
                </c:pt>
                <c:pt idx="1893">
                  <c:v>3.5546340000000001</c:v>
                </c:pt>
                <c:pt idx="1894">
                  <c:v>3.5606430000000002</c:v>
                </c:pt>
                <c:pt idx="1895">
                  <c:v>3.568641</c:v>
                </c:pt>
                <c:pt idx="1896">
                  <c:v>3.5789219999999999</c:v>
                </c:pt>
                <c:pt idx="1897">
                  <c:v>3.5912639999999998</c:v>
                </c:pt>
                <c:pt idx="1898">
                  <c:v>3.605556</c:v>
                </c:pt>
                <c:pt idx="1899">
                  <c:v>3.621648</c:v>
                </c:pt>
                <c:pt idx="1900">
                  <c:v>3.6393659999999999</c:v>
                </c:pt>
                <c:pt idx="1901">
                  <c:v>3.6584999999999996</c:v>
                </c:pt>
                <c:pt idx="1902">
                  <c:v>3.6783959999999998</c:v>
                </c:pt>
                <c:pt idx="1903">
                  <c:v>3.69963</c:v>
                </c:pt>
                <c:pt idx="1904">
                  <c:v>3.721533</c:v>
                </c:pt>
                <c:pt idx="1905">
                  <c:v>3.743814</c:v>
                </c:pt>
                <c:pt idx="1906">
                  <c:v>3.7661819999999997</c:v>
                </c:pt>
                <c:pt idx="1907">
                  <c:v>3.7883369999999998</c:v>
                </c:pt>
                <c:pt idx="1908">
                  <c:v>3.8099819999999998</c:v>
                </c:pt>
                <c:pt idx="1909">
                  <c:v>3.830403</c:v>
                </c:pt>
                <c:pt idx="1910">
                  <c:v>3.8501790000000002</c:v>
                </c:pt>
                <c:pt idx="1911">
                  <c:v>3.8685990000000001</c:v>
                </c:pt>
                <c:pt idx="1912">
                  <c:v>3.8854109999999999</c:v>
                </c:pt>
                <c:pt idx="1913">
                  <c:v>3.9003840000000003</c:v>
                </c:pt>
                <c:pt idx="1914">
                  <c:v>3.9133079999999998</c:v>
                </c:pt>
                <c:pt idx="1915">
                  <c:v>3.9240059999999999</c:v>
                </c:pt>
                <c:pt idx="1916">
                  <c:v>3.9321840000000003</c:v>
                </c:pt>
                <c:pt idx="1917">
                  <c:v>3.9380610000000003</c:v>
                </c:pt>
                <c:pt idx="1918">
                  <c:v>3.9413609999999997</c:v>
                </c:pt>
                <c:pt idx="1919">
                  <c:v>3.9420299999999999</c:v>
                </c:pt>
                <c:pt idx="1920">
                  <c:v>3.9400499999999998</c:v>
                </c:pt>
                <c:pt idx="1921">
                  <c:v>3.9354390000000001</c:v>
                </c:pt>
                <c:pt idx="1922">
                  <c:v>3.928248</c:v>
                </c:pt>
                <c:pt idx="1923">
                  <c:v>3.9187740000000004</c:v>
                </c:pt>
                <c:pt idx="1924">
                  <c:v>3.9067379999999998</c:v>
                </c:pt>
                <c:pt idx="1925">
                  <c:v>3.8924430000000001</c:v>
                </c:pt>
                <c:pt idx="1926">
                  <c:v>3.8760569999999999</c:v>
                </c:pt>
                <c:pt idx="1927">
                  <c:v>3.8577629999999998</c:v>
                </c:pt>
                <c:pt idx="1928">
                  <c:v>3.8377590000000001</c:v>
                </c:pt>
                <c:pt idx="1929">
                  <c:v>3.8167200000000001</c:v>
                </c:pt>
                <c:pt idx="1930">
                  <c:v>3.7939890000000003</c:v>
                </c:pt>
                <c:pt idx="1931">
                  <c:v>3.7702259999999996</c:v>
                </c:pt>
                <c:pt idx="1932">
                  <c:v>3.7456739999999997</c:v>
                </c:pt>
                <c:pt idx="1933">
                  <c:v>3.720567</c:v>
                </c:pt>
                <c:pt idx="1934">
                  <c:v>3.6951390000000002</c:v>
                </c:pt>
                <c:pt idx="1935">
                  <c:v>3.6696179999999998</c:v>
                </c:pt>
                <c:pt idx="1936">
                  <c:v>3.644733</c:v>
                </c:pt>
                <c:pt idx="1937">
                  <c:v>3.6196440000000001</c:v>
                </c:pt>
                <c:pt idx="1938">
                  <c:v>3.5950589999999996</c:v>
                </c:pt>
                <c:pt idx="1939">
                  <c:v>3.5711339999999998</c:v>
                </c:pt>
                <c:pt idx="1940">
                  <c:v>3.5480160000000001</c:v>
                </c:pt>
                <c:pt idx="1941">
                  <c:v>3.5258189999999998</c:v>
                </c:pt>
                <c:pt idx="1942">
                  <c:v>3.504642</c:v>
                </c:pt>
                <c:pt idx="1943">
                  <c:v>3.484944</c:v>
                </c:pt>
                <c:pt idx="1944">
                  <c:v>3.4659450000000001</c:v>
                </c:pt>
                <c:pt idx="1945">
                  <c:v>3.448089</c:v>
                </c:pt>
                <c:pt idx="1946">
                  <c:v>3.4313579999999999</c:v>
                </c:pt>
                <c:pt idx="1947">
                  <c:v>3.4157220000000001</c:v>
                </c:pt>
                <c:pt idx="1948">
                  <c:v>3.4011239999999998</c:v>
                </c:pt>
                <c:pt idx="1949">
                  <c:v>3.3874770000000001</c:v>
                </c:pt>
                <c:pt idx="1950">
                  <c:v>3.374943</c:v>
                </c:pt>
                <c:pt idx="1951">
                  <c:v>3.362886</c:v>
                </c:pt>
                <c:pt idx="1952">
                  <c:v>3.3514409999999999</c:v>
                </c:pt>
                <c:pt idx="1953">
                  <c:v>3.3404699999999998</c:v>
                </c:pt>
                <c:pt idx="1954">
                  <c:v>3.3298200000000002</c:v>
                </c:pt>
                <c:pt idx="1955">
                  <c:v>3.3193440000000001</c:v>
                </c:pt>
                <c:pt idx="1956">
                  <c:v>3.3090929999999998</c:v>
                </c:pt>
                <c:pt idx="1957">
                  <c:v>3.2984939999999998</c:v>
                </c:pt>
                <c:pt idx="1958">
                  <c:v>3.287604</c:v>
                </c:pt>
                <c:pt idx="1959">
                  <c:v>3.2762880000000001</c:v>
                </c:pt>
                <c:pt idx="1960">
                  <c:v>3.264405</c:v>
                </c:pt>
                <c:pt idx="1961">
                  <c:v>3.2518470000000002</c:v>
                </c:pt>
                <c:pt idx="1962">
                  <c:v>3.2385060000000001</c:v>
                </c:pt>
                <c:pt idx="1963">
                  <c:v>3.2246009999999998</c:v>
                </c:pt>
                <c:pt idx="1964">
                  <c:v>3.2094900000000002</c:v>
                </c:pt>
                <c:pt idx="1965">
                  <c:v>3.1934130000000001</c:v>
                </c:pt>
                <c:pt idx="1966">
                  <c:v>3.1763489999999996</c:v>
                </c:pt>
                <c:pt idx="1967">
                  <c:v>3.1583099999999997</c:v>
                </c:pt>
                <c:pt idx="1968">
                  <c:v>3.1393260000000001</c:v>
                </c:pt>
                <c:pt idx="1969">
                  <c:v>3.1194510000000002</c:v>
                </c:pt>
                <c:pt idx="1970">
                  <c:v>3.0991979999999999</c:v>
                </c:pt>
                <c:pt idx="1971">
                  <c:v>3.077823</c:v>
                </c:pt>
                <c:pt idx="1972">
                  <c:v>3.055866</c:v>
                </c:pt>
                <c:pt idx="1973">
                  <c:v>3.033477</c:v>
                </c:pt>
                <c:pt idx="1974">
                  <c:v>3.010821</c:v>
                </c:pt>
                <c:pt idx="1975">
                  <c:v>2.9880810000000002</c:v>
                </c:pt>
                <c:pt idx="1976">
                  <c:v>2.9654580000000004</c:v>
                </c:pt>
                <c:pt idx="1977">
                  <c:v>2.9436089999999999</c:v>
                </c:pt>
                <c:pt idx="1978">
                  <c:v>2.9218440000000001</c:v>
                </c:pt>
                <c:pt idx="1979">
                  <c:v>2.9008439999999998</c:v>
                </c:pt>
                <c:pt idx="1980">
                  <c:v>2.8808400000000001</c:v>
                </c:pt>
                <c:pt idx="1981">
                  <c:v>2.8620570000000001</c:v>
                </c:pt>
                <c:pt idx="1982">
                  <c:v>2.8447200000000001</c:v>
                </c:pt>
                <c:pt idx="1983">
                  <c:v>2.829348</c:v>
                </c:pt>
                <c:pt idx="1984">
                  <c:v>2.8154999999999997</c:v>
                </c:pt>
                <c:pt idx="1985">
                  <c:v>2.8037130000000001</c:v>
                </c:pt>
                <c:pt idx="1986">
                  <c:v>2.7941609999999999</c:v>
                </c:pt>
                <c:pt idx="1987">
                  <c:v>2.7870029999999999</c:v>
                </c:pt>
                <c:pt idx="1988">
                  <c:v>2.7823709999999999</c:v>
                </c:pt>
                <c:pt idx="1989">
                  <c:v>2.7803820000000004</c:v>
                </c:pt>
                <c:pt idx="1990">
                  <c:v>2.7810750000000004</c:v>
                </c:pt>
                <c:pt idx="1991">
                  <c:v>2.7845369999999998</c:v>
                </c:pt>
                <c:pt idx="1992">
                  <c:v>2.79081</c:v>
                </c:pt>
                <c:pt idx="1993">
                  <c:v>2.7998909999999997</c:v>
                </c:pt>
                <c:pt idx="1994">
                  <c:v>2.811747</c:v>
                </c:pt>
                <c:pt idx="1995">
                  <c:v>2.8263150000000001</c:v>
                </c:pt>
                <c:pt idx="1996">
                  <c:v>2.843493</c:v>
                </c:pt>
                <c:pt idx="1997">
                  <c:v>2.8627289999999999</c:v>
                </c:pt>
                <c:pt idx="1998">
                  <c:v>2.884665</c:v>
                </c:pt>
                <c:pt idx="1999">
                  <c:v>2.9087399999999999</c:v>
                </c:pt>
                <c:pt idx="2000">
                  <c:v>2.9347349999999999</c:v>
                </c:pt>
                <c:pt idx="2001">
                  <c:v>2.9624040000000003</c:v>
                </c:pt>
                <c:pt idx="2002">
                  <c:v>2.9914740000000002</c:v>
                </c:pt>
                <c:pt idx="2003">
                  <c:v>3.0216569999999998</c:v>
                </c:pt>
                <c:pt idx="2004">
                  <c:v>3.0519959999999999</c:v>
                </c:pt>
                <c:pt idx="2005">
                  <c:v>3.0834359999999998</c:v>
                </c:pt>
                <c:pt idx="2006">
                  <c:v>3.115005</c:v>
                </c:pt>
                <c:pt idx="2007">
                  <c:v>3.1463459999999999</c:v>
                </c:pt>
                <c:pt idx="2008">
                  <c:v>3.1770960000000001</c:v>
                </c:pt>
                <c:pt idx="2009">
                  <c:v>3.2068829999999999</c:v>
                </c:pt>
                <c:pt idx="2010">
                  <c:v>3.2347739999999998</c:v>
                </c:pt>
                <c:pt idx="2011">
                  <c:v>3.2615700000000003</c:v>
                </c:pt>
                <c:pt idx="2012">
                  <c:v>3.286308</c:v>
                </c:pt>
                <c:pt idx="2013">
                  <c:v>3.30864</c:v>
                </c:pt>
                <c:pt idx="2014">
                  <c:v>3.3282209999999997</c:v>
                </c:pt>
                <c:pt idx="2015">
                  <c:v>3.3447270000000002</c:v>
                </c:pt>
                <c:pt idx="2016">
                  <c:v>3.3578490000000003</c:v>
                </c:pt>
                <c:pt idx="2017">
                  <c:v>3.3671520000000004</c:v>
                </c:pt>
                <c:pt idx="2018">
                  <c:v>3.3727650000000002</c:v>
                </c:pt>
                <c:pt idx="2019">
                  <c:v>3.3742229999999998</c:v>
                </c:pt>
                <c:pt idx="2020">
                  <c:v>3.3713219999999997</c:v>
                </c:pt>
                <c:pt idx="2021">
                  <c:v>3.3638849999999998</c:v>
                </c:pt>
                <c:pt idx="2022">
                  <c:v>3.3517739999999998</c:v>
                </c:pt>
                <c:pt idx="2023">
                  <c:v>3.3348839999999997</c:v>
                </c:pt>
                <c:pt idx="2024">
                  <c:v>3.3136290000000002</c:v>
                </c:pt>
                <c:pt idx="2025">
                  <c:v>3.2870939999999997</c:v>
                </c:pt>
                <c:pt idx="2026">
                  <c:v>3.2556659999999997</c:v>
                </c:pt>
                <c:pt idx="2027">
                  <c:v>3.2193749999999999</c:v>
                </c:pt>
                <c:pt idx="2028">
                  <c:v>3.1782960000000005</c:v>
                </c:pt>
                <c:pt idx="2029">
                  <c:v>3.1325249999999998</c:v>
                </c:pt>
                <c:pt idx="2030">
                  <c:v>3.0821969999999999</c:v>
                </c:pt>
                <c:pt idx="2031">
                  <c:v>3.028635</c:v>
                </c:pt>
                <c:pt idx="2032">
                  <c:v>2.9698020000000001</c:v>
                </c:pt>
                <c:pt idx="2033">
                  <c:v>2.9069879999999997</c:v>
                </c:pt>
                <c:pt idx="2034">
                  <c:v>2.8404419999999999</c:v>
                </c:pt>
                <c:pt idx="2035">
                  <c:v>2.7704249999999999</c:v>
                </c:pt>
                <c:pt idx="2036">
                  <c:v>2.6972309999999999</c:v>
                </c:pt>
                <c:pt idx="2037">
                  <c:v>2.622738</c:v>
                </c:pt>
                <c:pt idx="2038">
                  <c:v>2.5441590000000001</c:v>
                </c:pt>
                <c:pt idx="2039">
                  <c:v>2.4633419999999999</c:v>
                </c:pt>
                <c:pt idx="2040">
                  <c:v>2.3806259999999999</c:v>
                </c:pt>
                <c:pt idx="2041">
                  <c:v>2.2963499999999999</c:v>
                </c:pt>
                <c:pt idx="2042">
                  <c:v>2.2108560000000002</c:v>
                </c:pt>
                <c:pt idx="2043">
                  <c:v>2.1244830000000001</c:v>
                </c:pt>
                <c:pt idx="2044">
                  <c:v>2.0393490000000001</c:v>
                </c:pt>
                <c:pt idx="2045">
                  <c:v>1.952229</c:v>
                </c:pt>
                <c:pt idx="2046">
                  <c:v>1.8652139999999999</c:v>
                </c:pt>
                <c:pt idx="2047">
                  <c:v>1.77861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F8-4A7A-8B1E-77624B7DFE7D}"/>
            </c:ext>
          </c:extLst>
        </c:ser>
        <c:ser>
          <c:idx val="4"/>
          <c:order val="3"/>
          <c:tx>
            <c:v>Simulated Near NaI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Sheet5!$W:$W</c:f>
              <c:numCache>
                <c:formatCode>General</c:formatCode>
                <c:ptCount val="1048576"/>
                <c:pt idx="1">
                  <c:v>0</c:v>
                </c:pt>
                <c:pt idx="2">
                  <c:v>4.8849999999999996E-3</c:v>
                </c:pt>
                <c:pt idx="3">
                  <c:v>9.7699999999999992E-3</c:v>
                </c:pt>
                <c:pt idx="4">
                  <c:v>1.4656000000000001E-2</c:v>
                </c:pt>
                <c:pt idx="5">
                  <c:v>1.9540999999999999E-2</c:v>
                </c:pt>
                <c:pt idx="6">
                  <c:v>2.4426E-2</c:v>
                </c:pt>
                <c:pt idx="7">
                  <c:v>2.9311E-2</c:v>
                </c:pt>
                <c:pt idx="8">
                  <c:v>3.4195999999999997E-2</c:v>
                </c:pt>
                <c:pt idx="9">
                  <c:v>3.9081999999999999E-2</c:v>
                </c:pt>
                <c:pt idx="10">
                  <c:v>4.3966999999999999E-2</c:v>
                </c:pt>
                <c:pt idx="11">
                  <c:v>4.8852E-2</c:v>
                </c:pt>
                <c:pt idx="12">
                  <c:v>5.3737E-2</c:v>
                </c:pt>
                <c:pt idx="13">
                  <c:v>5.8622E-2</c:v>
                </c:pt>
                <c:pt idx="14">
                  <c:v>6.3507999999999995E-2</c:v>
                </c:pt>
                <c:pt idx="15">
                  <c:v>6.8392999999999995E-2</c:v>
                </c:pt>
                <c:pt idx="16">
                  <c:v>7.3277999999999996E-2</c:v>
                </c:pt>
                <c:pt idx="17">
                  <c:v>7.8162999999999996E-2</c:v>
                </c:pt>
                <c:pt idx="18">
                  <c:v>8.3047999999999997E-2</c:v>
                </c:pt>
                <c:pt idx="19">
                  <c:v>8.7933999999999998E-2</c:v>
                </c:pt>
                <c:pt idx="20">
                  <c:v>9.2818999999999999E-2</c:v>
                </c:pt>
                <c:pt idx="21">
                  <c:v>9.7703999999999999E-2</c:v>
                </c:pt>
                <c:pt idx="22">
                  <c:v>0.10259</c:v>
                </c:pt>
                <c:pt idx="23">
                  <c:v>0.10747</c:v>
                </c:pt>
                <c:pt idx="24">
                  <c:v>0.11236</c:v>
                </c:pt>
                <c:pt idx="25">
                  <c:v>0.11724</c:v>
                </c:pt>
                <c:pt idx="26">
                  <c:v>0.12213</c:v>
                </c:pt>
                <c:pt idx="27">
                  <c:v>0.12701999999999999</c:v>
                </c:pt>
                <c:pt idx="28">
                  <c:v>0.13189999999999999</c:v>
                </c:pt>
                <c:pt idx="29">
                  <c:v>0.13678999999999999</c:v>
                </c:pt>
                <c:pt idx="30">
                  <c:v>0.14166999999999999</c:v>
                </c:pt>
                <c:pt idx="31">
                  <c:v>0.14656</c:v>
                </c:pt>
                <c:pt idx="32">
                  <c:v>0.15143999999999999</c:v>
                </c:pt>
                <c:pt idx="33">
                  <c:v>0.15633</c:v>
                </c:pt>
                <c:pt idx="34">
                  <c:v>0.16120999999999999</c:v>
                </c:pt>
                <c:pt idx="35">
                  <c:v>0.1661</c:v>
                </c:pt>
                <c:pt idx="36">
                  <c:v>0.17097999999999999</c:v>
                </c:pt>
                <c:pt idx="37">
                  <c:v>0.17587</c:v>
                </c:pt>
                <c:pt idx="38">
                  <c:v>0.18074999999999999</c:v>
                </c:pt>
                <c:pt idx="39">
                  <c:v>0.18564</c:v>
                </c:pt>
                <c:pt idx="40">
                  <c:v>0.19051999999999999</c:v>
                </c:pt>
                <c:pt idx="41">
                  <c:v>0.19541</c:v>
                </c:pt>
                <c:pt idx="42">
                  <c:v>0.20029</c:v>
                </c:pt>
                <c:pt idx="43">
                  <c:v>0.20518</c:v>
                </c:pt>
                <c:pt idx="44">
                  <c:v>0.21006</c:v>
                </c:pt>
                <c:pt idx="45">
                  <c:v>0.21495</c:v>
                </c:pt>
                <c:pt idx="46">
                  <c:v>0.21983</c:v>
                </c:pt>
                <c:pt idx="47">
                  <c:v>0.22472</c:v>
                </c:pt>
                <c:pt idx="48">
                  <c:v>0.2296</c:v>
                </c:pt>
                <c:pt idx="49">
                  <c:v>0.23449</c:v>
                </c:pt>
                <c:pt idx="50">
                  <c:v>0.23937</c:v>
                </c:pt>
                <c:pt idx="51">
                  <c:v>0.24426</c:v>
                </c:pt>
                <c:pt idx="52">
                  <c:v>0.24915000000000001</c:v>
                </c:pt>
                <c:pt idx="53">
                  <c:v>0.25402999999999998</c:v>
                </c:pt>
                <c:pt idx="54">
                  <c:v>0.25891999999999998</c:v>
                </c:pt>
                <c:pt idx="55">
                  <c:v>0.26379999999999998</c:v>
                </c:pt>
                <c:pt idx="56">
                  <c:v>0.26868999999999998</c:v>
                </c:pt>
                <c:pt idx="57">
                  <c:v>0.27356999999999998</c:v>
                </c:pt>
                <c:pt idx="58">
                  <c:v>0.27845999999999999</c:v>
                </c:pt>
                <c:pt idx="59">
                  <c:v>0.28333999999999998</c:v>
                </c:pt>
                <c:pt idx="60">
                  <c:v>0.28822999999999999</c:v>
                </c:pt>
                <c:pt idx="61">
                  <c:v>0.29310999999999998</c:v>
                </c:pt>
                <c:pt idx="62">
                  <c:v>0.29799999999999999</c:v>
                </c:pt>
                <c:pt idx="63">
                  <c:v>0.30287999999999998</c:v>
                </c:pt>
                <c:pt idx="64">
                  <c:v>0.30776999999999999</c:v>
                </c:pt>
                <c:pt idx="65">
                  <c:v>0.31264999999999998</c:v>
                </c:pt>
                <c:pt idx="66">
                  <c:v>0.31753999999999999</c:v>
                </c:pt>
                <c:pt idx="67">
                  <c:v>0.32241999999999998</c:v>
                </c:pt>
                <c:pt idx="68">
                  <c:v>0.32730999999999999</c:v>
                </c:pt>
                <c:pt idx="69">
                  <c:v>0.33218999999999999</c:v>
                </c:pt>
                <c:pt idx="70">
                  <c:v>0.33707999999999999</c:v>
                </c:pt>
                <c:pt idx="71">
                  <c:v>0.34195999999999999</c:v>
                </c:pt>
                <c:pt idx="72">
                  <c:v>0.34684999999999999</c:v>
                </c:pt>
                <c:pt idx="73">
                  <c:v>0.35172999999999999</c:v>
                </c:pt>
                <c:pt idx="74">
                  <c:v>0.35661999999999999</c:v>
                </c:pt>
                <c:pt idx="75">
                  <c:v>0.36149999999999999</c:v>
                </c:pt>
                <c:pt idx="76">
                  <c:v>0.36638999999999999</c:v>
                </c:pt>
                <c:pt idx="77">
                  <c:v>0.37128</c:v>
                </c:pt>
                <c:pt idx="78">
                  <c:v>0.37615999999999999</c:v>
                </c:pt>
                <c:pt idx="79">
                  <c:v>0.38105</c:v>
                </c:pt>
                <c:pt idx="80">
                  <c:v>0.38593</c:v>
                </c:pt>
                <c:pt idx="81">
                  <c:v>0.39082</c:v>
                </c:pt>
                <c:pt idx="82">
                  <c:v>0.3957</c:v>
                </c:pt>
                <c:pt idx="83">
                  <c:v>0.40059</c:v>
                </c:pt>
                <c:pt idx="84">
                  <c:v>0.40547</c:v>
                </c:pt>
                <c:pt idx="85">
                  <c:v>0.41036</c:v>
                </c:pt>
                <c:pt idx="86">
                  <c:v>0.41524</c:v>
                </c:pt>
                <c:pt idx="87">
                  <c:v>0.42013</c:v>
                </c:pt>
                <c:pt idx="88">
                  <c:v>0.42501</c:v>
                </c:pt>
                <c:pt idx="89">
                  <c:v>0.4299</c:v>
                </c:pt>
                <c:pt idx="90">
                  <c:v>0.43478</c:v>
                </c:pt>
                <c:pt idx="91">
                  <c:v>0.43967000000000001</c:v>
                </c:pt>
                <c:pt idx="92">
                  <c:v>0.44455</c:v>
                </c:pt>
                <c:pt idx="93">
                  <c:v>0.44944000000000001</c:v>
                </c:pt>
                <c:pt idx="94">
                  <c:v>0.45432</c:v>
                </c:pt>
                <c:pt idx="95">
                  <c:v>0.45921000000000001</c:v>
                </c:pt>
                <c:pt idx="96">
                  <c:v>0.46409</c:v>
                </c:pt>
                <c:pt idx="97">
                  <c:v>0.46898000000000001</c:v>
                </c:pt>
                <c:pt idx="98">
                  <c:v>0.47386</c:v>
                </c:pt>
                <c:pt idx="99">
                  <c:v>0.47875000000000001</c:v>
                </c:pt>
                <c:pt idx="100">
                  <c:v>0.48363</c:v>
                </c:pt>
                <c:pt idx="101">
                  <c:v>0.48852000000000001</c:v>
                </c:pt>
                <c:pt idx="102">
                  <c:v>0.49340000000000001</c:v>
                </c:pt>
                <c:pt idx="103">
                  <c:v>0.49829000000000001</c:v>
                </c:pt>
                <c:pt idx="104">
                  <c:v>0.50317999999999996</c:v>
                </c:pt>
                <c:pt idx="105">
                  <c:v>0.50805999999999996</c:v>
                </c:pt>
                <c:pt idx="106">
                  <c:v>0.51295000000000002</c:v>
                </c:pt>
                <c:pt idx="107">
                  <c:v>0.51783000000000001</c:v>
                </c:pt>
                <c:pt idx="108">
                  <c:v>0.52271999999999996</c:v>
                </c:pt>
                <c:pt idx="109">
                  <c:v>0.52759999999999996</c:v>
                </c:pt>
                <c:pt idx="110">
                  <c:v>0.53249000000000002</c:v>
                </c:pt>
                <c:pt idx="111">
                  <c:v>0.53737000000000001</c:v>
                </c:pt>
                <c:pt idx="112">
                  <c:v>0.54225999999999996</c:v>
                </c:pt>
                <c:pt idx="113">
                  <c:v>0.54713999999999996</c:v>
                </c:pt>
                <c:pt idx="114">
                  <c:v>0.55203000000000002</c:v>
                </c:pt>
                <c:pt idx="115">
                  <c:v>0.55691000000000002</c:v>
                </c:pt>
                <c:pt idx="116">
                  <c:v>0.56179999999999997</c:v>
                </c:pt>
                <c:pt idx="117">
                  <c:v>0.56667999999999996</c:v>
                </c:pt>
                <c:pt idx="118">
                  <c:v>0.57157000000000002</c:v>
                </c:pt>
                <c:pt idx="119">
                  <c:v>0.57645000000000002</c:v>
                </c:pt>
                <c:pt idx="120">
                  <c:v>0.58133999999999997</c:v>
                </c:pt>
                <c:pt idx="121">
                  <c:v>0.58621999999999996</c:v>
                </c:pt>
                <c:pt idx="122">
                  <c:v>0.59111000000000002</c:v>
                </c:pt>
                <c:pt idx="123">
                  <c:v>0.59599000000000002</c:v>
                </c:pt>
                <c:pt idx="124">
                  <c:v>0.60087999999999997</c:v>
                </c:pt>
                <c:pt idx="125">
                  <c:v>0.60575999999999997</c:v>
                </c:pt>
                <c:pt idx="126">
                  <c:v>0.61065000000000003</c:v>
                </c:pt>
                <c:pt idx="127">
                  <c:v>0.61553000000000002</c:v>
                </c:pt>
                <c:pt idx="128">
                  <c:v>0.62041999999999997</c:v>
                </c:pt>
                <c:pt idx="129">
                  <c:v>0.62531000000000003</c:v>
                </c:pt>
                <c:pt idx="130">
                  <c:v>0.63019000000000003</c:v>
                </c:pt>
                <c:pt idx="131">
                  <c:v>0.63507999999999998</c:v>
                </c:pt>
                <c:pt idx="132">
                  <c:v>0.63995999999999997</c:v>
                </c:pt>
                <c:pt idx="133">
                  <c:v>0.64485000000000003</c:v>
                </c:pt>
                <c:pt idx="134">
                  <c:v>0.64973000000000003</c:v>
                </c:pt>
                <c:pt idx="135">
                  <c:v>0.65461999999999998</c:v>
                </c:pt>
                <c:pt idx="136">
                  <c:v>0.65949999999999998</c:v>
                </c:pt>
                <c:pt idx="137">
                  <c:v>0.66439000000000004</c:v>
                </c:pt>
                <c:pt idx="138">
                  <c:v>0.66927000000000003</c:v>
                </c:pt>
                <c:pt idx="139">
                  <c:v>0.67415999999999998</c:v>
                </c:pt>
                <c:pt idx="140">
                  <c:v>0.67903999999999998</c:v>
                </c:pt>
                <c:pt idx="141">
                  <c:v>0.68393000000000004</c:v>
                </c:pt>
                <c:pt idx="142">
                  <c:v>0.68881000000000003</c:v>
                </c:pt>
                <c:pt idx="143">
                  <c:v>0.69369999999999998</c:v>
                </c:pt>
                <c:pt idx="144">
                  <c:v>0.69857999999999998</c:v>
                </c:pt>
                <c:pt idx="145">
                  <c:v>0.70347000000000004</c:v>
                </c:pt>
                <c:pt idx="146">
                  <c:v>0.70835000000000004</c:v>
                </c:pt>
                <c:pt idx="147">
                  <c:v>0.71323999999999999</c:v>
                </c:pt>
                <c:pt idx="148">
                  <c:v>0.71811999999999998</c:v>
                </c:pt>
                <c:pt idx="149">
                  <c:v>0.72301000000000004</c:v>
                </c:pt>
                <c:pt idx="150">
                  <c:v>0.72789000000000004</c:v>
                </c:pt>
                <c:pt idx="151">
                  <c:v>0.73277999999999999</c:v>
                </c:pt>
                <c:pt idx="152">
                  <c:v>0.73765999999999998</c:v>
                </c:pt>
                <c:pt idx="153">
                  <c:v>0.74255000000000004</c:v>
                </c:pt>
                <c:pt idx="154">
                  <c:v>0.74743999999999999</c:v>
                </c:pt>
                <c:pt idx="155">
                  <c:v>0.75231999999999999</c:v>
                </c:pt>
                <c:pt idx="156">
                  <c:v>0.75721000000000005</c:v>
                </c:pt>
                <c:pt idx="157">
                  <c:v>0.76209000000000005</c:v>
                </c:pt>
                <c:pt idx="158">
                  <c:v>0.76698</c:v>
                </c:pt>
                <c:pt idx="159">
                  <c:v>0.77185999999999999</c:v>
                </c:pt>
                <c:pt idx="160">
                  <c:v>0.77675000000000005</c:v>
                </c:pt>
                <c:pt idx="161">
                  <c:v>0.78163000000000005</c:v>
                </c:pt>
                <c:pt idx="162">
                  <c:v>0.78652</c:v>
                </c:pt>
                <c:pt idx="163">
                  <c:v>0.79139999999999999</c:v>
                </c:pt>
                <c:pt idx="164">
                  <c:v>0.79629000000000005</c:v>
                </c:pt>
                <c:pt idx="165">
                  <c:v>0.80117000000000005</c:v>
                </c:pt>
                <c:pt idx="166">
                  <c:v>0.80606</c:v>
                </c:pt>
                <c:pt idx="167">
                  <c:v>0.81093999999999999</c:v>
                </c:pt>
                <c:pt idx="168">
                  <c:v>0.81583000000000006</c:v>
                </c:pt>
                <c:pt idx="169">
                  <c:v>0.82071000000000005</c:v>
                </c:pt>
                <c:pt idx="170">
                  <c:v>0.8256</c:v>
                </c:pt>
                <c:pt idx="171">
                  <c:v>0.83048</c:v>
                </c:pt>
                <c:pt idx="172">
                  <c:v>0.83536999999999995</c:v>
                </c:pt>
                <c:pt idx="173">
                  <c:v>0.84025000000000005</c:v>
                </c:pt>
                <c:pt idx="174">
                  <c:v>0.84514</c:v>
                </c:pt>
                <c:pt idx="175">
                  <c:v>0.85002</c:v>
                </c:pt>
                <c:pt idx="176">
                  <c:v>0.85490999999999995</c:v>
                </c:pt>
                <c:pt idx="177">
                  <c:v>0.85979000000000005</c:v>
                </c:pt>
                <c:pt idx="178">
                  <c:v>0.86468</c:v>
                </c:pt>
                <c:pt idx="179">
                  <c:v>0.86956999999999995</c:v>
                </c:pt>
                <c:pt idx="180">
                  <c:v>0.87444999999999995</c:v>
                </c:pt>
                <c:pt idx="181">
                  <c:v>0.87934000000000001</c:v>
                </c:pt>
                <c:pt idx="182">
                  <c:v>0.88422000000000001</c:v>
                </c:pt>
                <c:pt idx="183">
                  <c:v>0.88910999999999996</c:v>
                </c:pt>
                <c:pt idx="184">
                  <c:v>0.89398999999999995</c:v>
                </c:pt>
                <c:pt idx="185">
                  <c:v>0.89888000000000001</c:v>
                </c:pt>
                <c:pt idx="186">
                  <c:v>0.90376000000000001</c:v>
                </c:pt>
                <c:pt idx="187">
                  <c:v>0.90864999999999996</c:v>
                </c:pt>
                <c:pt idx="188">
                  <c:v>0.91352999999999995</c:v>
                </c:pt>
                <c:pt idx="189">
                  <c:v>0.91842000000000001</c:v>
                </c:pt>
                <c:pt idx="190">
                  <c:v>0.92330000000000001</c:v>
                </c:pt>
                <c:pt idx="191">
                  <c:v>0.92818999999999996</c:v>
                </c:pt>
                <c:pt idx="192">
                  <c:v>0.93306999999999995</c:v>
                </c:pt>
                <c:pt idx="193">
                  <c:v>0.93796000000000002</c:v>
                </c:pt>
                <c:pt idx="194">
                  <c:v>0.94284000000000001</c:v>
                </c:pt>
                <c:pt idx="195">
                  <c:v>0.94772999999999996</c:v>
                </c:pt>
                <c:pt idx="196">
                  <c:v>0.95260999999999996</c:v>
                </c:pt>
                <c:pt idx="197">
                  <c:v>0.95750000000000002</c:v>
                </c:pt>
                <c:pt idx="198">
                  <c:v>0.96238000000000001</c:v>
                </c:pt>
                <c:pt idx="199">
                  <c:v>0.96726999999999996</c:v>
                </c:pt>
                <c:pt idx="200">
                  <c:v>0.97214999999999996</c:v>
                </c:pt>
                <c:pt idx="201">
                  <c:v>0.97704000000000002</c:v>
                </c:pt>
                <c:pt idx="202">
                  <c:v>0.98192000000000002</c:v>
                </c:pt>
                <c:pt idx="203">
                  <c:v>0.98680999999999996</c:v>
                </c:pt>
                <c:pt idx="204">
                  <c:v>0.99170000000000003</c:v>
                </c:pt>
                <c:pt idx="205">
                  <c:v>0.99658000000000002</c:v>
                </c:pt>
                <c:pt idx="206">
                  <c:v>1.0015000000000001</c:v>
                </c:pt>
                <c:pt idx="207">
                  <c:v>1.0064</c:v>
                </c:pt>
                <c:pt idx="208">
                  <c:v>1.0112000000000001</c:v>
                </c:pt>
                <c:pt idx="209">
                  <c:v>1.0161</c:v>
                </c:pt>
                <c:pt idx="210">
                  <c:v>1.0209999999999999</c:v>
                </c:pt>
                <c:pt idx="211">
                  <c:v>1.0259</c:v>
                </c:pt>
                <c:pt idx="212">
                  <c:v>1.0307999999999999</c:v>
                </c:pt>
                <c:pt idx="213">
                  <c:v>1.0357000000000001</c:v>
                </c:pt>
                <c:pt idx="214">
                  <c:v>1.0405</c:v>
                </c:pt>
                <c:pt idx="215">
                  <c:v>1.0454000000000001</c:v>
                </c:pt>
                <c:pt idx="216">
                  <c:v>1.0503</c:v>
                </c:pt>
                <c:pt idx="217">
                  <c:v>1.0551999999999999</c:v>
                </c:pt>
                <c:pt idx="218">
                  <c:v>1.0601</c:v>
                </c:pt>
                <c:pt idx="219">
                  <c:v>1.0649999999999999</c:v>
                </c:pt>
                <c:pt idx="220">
                  <c:v>1.0699000000000001</c:v>
                </c:pt>
                <c:pt idx="221">
                  <c:v>1.0747</c:v>
                </c:pt>
                <c:pt idx="222">
                  <c:v>1.0795999999999999</c:v>
                </c:pt>
                <c:pt idx="223">
                  <c:v>1.0845</c:v>
                </c:pt>
                <c:pt idx="224">
                  <c:v>1.0893999999999999</c:v>
                </c:pt>
                <c:pt idx="225">
                  <c:v>1.0943000000000001</c:v>
                </c:pt>
                <c:pt idx="226">
                  <c:v>1.0992</c:v>
                </c:pt>
                <c:pt idx="227">
                  <c:v>1.1041000000000001</c:v>
                </c:pt>
                <c:pt idx="228">
                  <c:v>1.1089</c:v>
                </c:pt>
                <c:pt idx="229">
                  <c:v>1.1137999999999999</c:v>
                </c:pt>
                <c:pt idx="230">
                  <c:v>1.1187</c:v>
                </c:pt>
                <c:pt idx="231">
                  <c:v>1.1235999999999999</c:v>
                </c:pt>
                <c:pt idx="232">
                  <c:v>1.1285000000000001</c:v>
                </c:pt>
                <c:pt idx="233">
                  <c:v>1.1334</c:v>
                </c:pt>
                <c:pt idx="234">
                  <c:v>1.1383000000000001</c:v>
                </c:pt>
                <c:pt idx="235">
                  <c:v>1.1431</c:v>
                </c:pt>
                <c:pt idx="236">
                  <c:v>1.1479999999999999</c:v>
                </c:pt>
                <c:pt idx="237">
                  <c:v>1.1529</c:v>
                </c:pt>
                <c:pt idx="238">
                  <c:v>1.1577999999999999</c:v>
                </c:pt>
                <c:pt idx="239">
                  <c:v>1.1627000000000001</c:v>
                </c:pt>
                <c:pt idx="240">
                  <c:v>1.1676</c:v>
                </c:pt>
                <c:pt idx="241">
                  <c:v>1.1724000000000001</c:v>
                </c:pt>
                <c:pt idx="242">
                  <c:v>1.1773</c:v>
                </c:pt>
                <c:pt idx="243">
                  <c:v>1.1821999999999999</c:v>
                </c:pt>
                <c:pt idx="244">
                  <c:v>1.1871</c:v>
                </c:pt>
                <c:pt idx="245">
                  <c:v>1.1919999999999999</c:v>
                </c:pt>
                <c:pt idx="246">
                  <c:v>1.1969000000000001</c:v>
                </c:pt>
                <c:pt idx="247">
                  <c:v>1.2018</c:v>
                </c:pt>
                <c:pt idx="248">
                  <c:v>1.2065999999999999</c:v>
                </c:pt>
                <c:pt idx="249">
                  <c:v>1.2115</c:v>
                </c:pt>
                <c:pt idx="250">
                  <c:v>1.2163999999999999</c:v>
                </c:pt>
                <c:pt idx="251">
                  <c:v>1.2213000000000001</c:v>
                </c:pt>
                <c:pt idx="252">
                  <c:v>1.2262</c:v>
                </c:pt>
                <c:pt idx="253">
                  <c:v>1.2311000000000001</c:v>
                </c:pt>
                <c:pt idx="254">
                  <c:v>1.236</c:v>
                </c:pt>
                <c:pt idx="255">
                  <c:v>1.2407999999999999</c:v>
                </c:pt>
                <c:pt idx="256">
                  <c:v>1.2457</c:v>
                </c:pt>
                <c:pt idx="257">
                  <c:v>1.2505999999999999</c:v>
                </c:pt>
                <c:pt idx="258">
                  <c:v>1.2555000000000001</c:v>
                </c:pt>
                <c:pt idx="259">
                  <c:v>1.2604</c:v>
                </c:pt>
                <c:pt idx="260">
                  <c:v>1.2653000000000001</c:v>
                </c:pt>
                <c:pt idx="261">
                  <c:v>1.2702</c:v>
                </c:pt>
                <c:pt idx="262">
                  <c:v>1.2749999999999999</c:v>
                </c:pt>
                <c:pt idx="263">
                  <c:v>1.2799</c:v>
                </c:pt>
                <c:pt idx="264">
                  <c:v>1.2847999999999999</c:v>
                </c:pt>
                <c:pt idx="265">
                  <c:v>1.2897000000000001</c:v>
                </c:pt>
                <c:pt idx="266">
                  <c:v>1.2946</c:v>
                </c:pt>
                <c:pt idx="267">
                  <c:v>1.2995000000000001</c:v>
                </c:pt>
                <c:pt idx="268">
                  <c:v>1.3043</c:v>
                </c:pt>
                <c:pt idx="269">
                  <c:v>1.3091999999999999</c:v>
                </c:pt>
                <c:pt idx="270">
                  <c:v>1.3141</c:v>
                </c:pt>
                <c:pt idx="271">
                  <c:v>1.319</c:v>
                </c:pt>
                <c:pt idx="272">
                  <c:v>1.3239000000000001</c:v>
                </c:pt>
                <c:pt idx="273">
                  <c:v>1.3288</c:v>
                </c:pt>
                <c:pt idx="274">
                  <c:v>1.3337000000000001</c:v>
                </c:pt>
                <c:pt idx="275">
                  <c:v>1.3385</c:v>
                </c:pt>
                <c:pt idx="276">
                  <c:v>1.3433999999999999</c:v>
                </c:pt>
                <c:pt idx="277">
                  <c:v>1.3483000000000001</c:v>
                </c:pt>
                <c:pt idx="278">
                  <c:v>1.3532</c:v>
                </c:pt>
                <c:pt idx="279">
                  <c:v>1.3581000000000001</c:v>
                </c:pt>
                <c:pt idx="280">
                  <c:v>1.363</c:v>
                </c:pt>
                <c:pt idx="281">
                  <c:v>1.3678999999999999</c:v>
                </c:pt>
                <c:pt idx="282">
                  <c:v>1.3727</c:v>
                </c:pt>
                <c:pt idx="283">
                  <c:v>1.3775999999999999</c:v>
                </c:pt>
                <c:pt idx="284">
                  <c:v>1.3825000000000001</c:v>
                </c:pt>
                <c:pt idx="285">
                  <c:v>1.3874</c:v>
                </c:pt>
                <c:pt idx="286">
                  <c:v>1.3923000000000001</c:v>
                </c:pt>
                <c:pt idx="287">
                  <c:v>1.3972</c:v>
                </c:pt>
                <c:pt idx="288">
                  <c:v>1.4020999999999999</c:v>
                </c:pt>
                <c:pt idx="289">
                  <c:v>1.4069</c:v>
                </c:pt>
                <c:pt idx="290">
                  <c:v>1.4117999999999999</c:v>
                </c:pt>
                <c:pt idx="291">
                  <c:v>1.4167000000000001</c:v>
                </c:pt>
                <c:pt idx="292">
                  <c:v>1.4216</c:v>
                </c:pt>
                <c:pt idx="293">
                  <c:v>1.4265000000000001</c:v>
                </c:pt>
                <c:pt idx="294">
                  <c:v>1.4314</c:v>
                </c:pt>
                <c:pt idx="295">
                  <c:v>1.4361999999999999</c:v>
                </c:pt>
                <c:pt idx="296">
                  <c:v>1.4411</c:v>
                </c:pt>
                <c:pt idx="297">
                  <c:v>1.446</c:v>
                </c:pt>
                <c:pt idx="298">
                  <c:v>1.4509000000000001</c:v>
                </c:pt>
                <c:pt idx="299">
                  <c:v>1.4558</c:v>
                </c:pt>
                <c:pt idx="300">
                  <c:v>1.4607000000000001</c:v>
                </c:pt>
                <c:pt idx="301">
                  <c:v>1.4656</c:v>
                </c:pt>
                <c:pt idx="302">
                  <c:v>1.4703999999999999</c:v>
                </c:pt>
                <c:pt idx="303">
                  <c:v>1.4753000000000001</c:v>
                </c:pt>
                <c:pt idx="304">
                  <c:v>1.4802</c:v>
                </c:pt>
                <c:pt idx="305">
                  <c:v>1.4851000000000001</c:v>
                </c:pt>
                <c:pt idx="306">
                  <c:v>1.49</c:v>
                </c:pt>
                <c:pt idx="307">
                  <c:v>1.4948999999999999</c:v>
                </c:pt>
                <c:pt idx="308">
                  <c:v>1.4998</c:v>
                </c:pt>
                <c:pt idx="309">
                  <c:v>1.5045999999999999</c:v>
                </c:pt>
                <c:pt idx="310">
                  <c:v>1.5095000000000001</c:v>
                </c:pt>
                <c:pt idx="311">
                  <c:v>1.5144</c:v>
                </c:pt>
                <c:pt idx="312">
                  <c:v>1.5193000000000001</c:v>
                </c:pt>
                <c:pt idx="313">
                  <c:v>1.5242</c:v>
                </c:pt>
                <c:pt idx="314">
                  <c:v>1.5290999999999999</c:v>
                </c:pt>
                <c:pt idx="315">
                  <c:v>1.534</c:v>
                </c:pt>
                <c:pt idx="316">
                  <c:v>1.5387999999999999</c:v>
                </c:pt>
                <c:pt idx="317">
                  <c:v>1.5437000000000001</c:v>
                </c:pt>
                <c:pt idx="318">
                  <c:v>1.5486</c:v>
                </c:pt>
                <c:pt idx="319">
                  <c:v>1.5535000000000001</c:v>
                </c:pt>
                <c:pt idx="320">
                  <c:v>1.5584</c:v>
                </c:pt>
                <c:pt idx="321">
                  <c:v>1.5632999999999999</c:v>
                </c:pt>
                <c:pt idx="322">
                  <c:v>1.5681</c:v>
                </c:pt>
                <c:pt idx="323">
                  <c:v>1.573</c:v>
                </c:pt>
                <c:pt idx="324">
                  <c:v>1.5779000000000001</c:v>
                </c:pt>
                <c:pt idx="325">
                  <c:v>1.5828</c:v>
                </c:pt>
                <c:pt idx="326">
                  <c:v>1.5876999999999999</c:v>
                </c:pt>
                <c:pt idx="327">
                  <c:v>1.5926</c:v>
                </c:pt>
                <c:pt idx="328">
                  <c:v>1.5974999999999999</c:v>
                </c:pt>
                <c:pt idx="329">
                  <c:v>1.6023000000000001</c:v>
                </c:pt>
                <c:pt idx="330">
                  <c:v>1.6072</c:v>
                </c:pt>
                <c:pt idx="331">
                  <c:v>1.6121000000000001</c:v>
                </c:pt>
                <c:pt idx="332">
                  <c:v>1.617</c:v>
                </c:pt>
                <c:pt idx="333">
                  <c:v>1.6218999999999999</c:v>
                </c:pt>
                <c:pt idx="334">
                  <c:v>1.6268</c:v>
                </c:pt>
                <c:pt idx="335">
                  <c:v>1.6316999999999999</c:v>
                </c:pt>
                <c:pt idx="336">
                  <c:v>1.6365000000000001</c:v>
                </c:pt>
                <c:pt idx="337">
                  <c:v>1.6414</c:v>
                </c:pt>
                <c:pt idx="338">
                  <c:v>1.6463000000000001</c:v>
                </c:pt>
                <c:pt idx="339">
                  <c:v>1.6512</c:v>
                </c:pt>
                <c:pt idx="340">
                  <c:v>1.6560999999999999</c:v>
                </c:pt>
                <c:pt idx="341">
                  <c:v>1.661</c:v>
                </c:pt>
                <c:pt idx="342">
                  <c:v>1.6658999999999999</c:v>
                </c:pt>
                <c:pt idx="343">
                  <c:v>1.6707000000000001</c:v>
                </c:pt>
                <c:pt idx="344">
                  <c:v>1.6756</c:v>
                </c:pt>
                <c:pt idx="345">
                  <c:v>1.6805000000000001</c:v>
                </c:pt>
                <c:pt idx="346">
                  <c:v>1.6854</c:v>
                </c:pt>
                <c:pt idx="347">
                  <c:v>1.6902999999999999</c:v>
                </c:pt>
                <c:pt idx="348">
                  <c:v>1.6952</c:v>
                </c:pt>
                <c:pt idx="349">
                  <c:v>1.7</c:v>
                </c:pt>
                <c:pt idx="350">
                  <c:v>1.7049000000000001</c:v>
                </c:pt>
                <c:pt idx="351">
                  <c:v>1.7098</c:v>
                </c:pt>
                <c:pt idx="352">
                  <c:v>1.7146999999999999</c:v>
                </c:pt>
                <c:pt idx="353">
                  <c:v>1.7196</c:v>
                </c:pt>
                <c:pt idx="354">
                  <c:v>1.7244999999999999</c:v>
                </c:pt>
                <c:pt idx="355">
                  <c:v>1.7294</c:v>
                </c:pt>
                <c:pt idx="356">
                  <c:v>1.7342</c:v>
                </c:pt>
                <c:pt idx="357">
                  <c:v>1.7391000000000001</c:v>
                </c:pt>
                <c:pt idx="358">
                  <c:v>1.744</c:v>
                </c:pt>
                <c:pt idx="359">
                  <c:v>1.7488999999999999</c:v>
                </c:pt>
                <c:pt idx="360">
                  <c:v>1.7538</c:v>
                </c:pt>
                <c:pt idx="361">
                  <c:v>1.7586999999999999</c:v>
                </c:pt>
                <c:pt idx="362">
                  <c:v>1.7636000000000001</c:v>
                </c:pt>
                <c:pt idx="363">
                  <c:v>1.7684</c:v>
                </c:pt>
                <c:pt idx="364">
                  <c:v>1.7733000000000001</c:v>
                </c:pt>
                <c:pt idx="365">
                  <c:v>1.7782</c:v>
                </c:pt>
                <c:pt idx="366">
                  <c:v>1.7830999999999999</c:v>
                </c:pt>
                <c:pt idx="367">
                  <c:v>1.788</c:v>
                </c:pt>
                <c:pt idx="368">
                  <c:v>1.7928999999999999</c:v>
                </c:pt>
                <c:pt idx="369">
                  <c:v>1.7978000000000001</c:v>
                </c:pt>
                <c:pt idx="370">
                  <c:v>1.8026</c:v>
                </c:pt>
                <c:pt idx="371">
                  <c:v>1.8075000000000001</c:v>
                </c:pt>
                <c:pt idx="372">
                  <c:v>1.8124</c:v>
                </c:pt>
                <c:pt idx="373">
                  <c:v>1.8172999999999999</c:v>
                </c:pt>
                <c:pt idx="374">
                  <c:v>1.8222</c:v>
                </c:pt>
                <c:pt idx="375">
                  <c:v>1.8270999999999999</c:v>
                </c:pt>
                <c:pt idx="376">
                  <c:v>1.8319000000000001</c:v>
                </c:pt>
                <c:pt idx="377">
                  <c:v>1.8368</c:v>
                </c:pt>
                <c:pt idx="378">
                  <c:v>1.8416999999999999</c:v>
                </c:pt>
                <c:pt idx="379">
                  <c:v>1.8466</c:v>
                </c:pt>
                <c:pt idx="380">
                  <c:v>1.8514999999999999</c:v>
                </c:pt>
                <c:pt idx="381">
                  <c:v>1.8564000000000001</c:v>
                </c:pt>
                <c:pt idx="382">
                  <c:v>1.8613</c:v>
                </c:pt>
                <c:pt idx="383">
                  <c:v>1.8661000000000001</c:v>
                </c:pt>
                <c:pt idx="384">
                  <c:v>1.871</c:v>
                </c:pt>
                <c:pt idx="385">
                  <c:v>1.8758999999999999</c:v>
                </c:pt>
                <c:pt idx="386">
                  <c:v>1.8808</c:v>
                </c:pt>
                <c:pt idx="387">
                  <c:v>1.8856999999999999</c:v>
                </c:pt>
                <c:pt idx="388">
                  <c:v>1.8906000000000001</c:v>
                </c:pt>
                <c:pt idx="389">
                  <c:v>1.8955</c:v>
                </c:pt>
                <c:pt idx="390">
                  <c:v>1.9003000000000001</c:v>
                </c:pt>
                <c:pt idx="391">
                  <c:v>1.9052</c:v>
                </c:pt>
                <c:pt idx="392">
                  <c:v>1.9100999999999999</c:v>
                </c:pt>
                <c:pt idx="393">
                  <c:v>1.915</c:v>
                </c:pt>
                <c:pt idx="394">
                  <c:v>1.9198999999999999</c:v>
                </c:pt>
                <c:pt idx="395">
                  <c:v>1.9248000000000001</c:v>
                </c:pt>
                <c:pt idx="396">
                  <c:v>1.9297</c:v>
                </c:pt>
                <c:pt idx="397">
                  <c:v>1.9345000000000001</c:v>
                </c:pt>
                <c:pt idx="398">
                  <c:v>1.9394</c:v>
                </c:pt>
                <c:pt idx="399">
                  <c:v>1.9442999999999999</c:v>
                </c:pt>
                <c:pt idx="400">
                  <c:v>1.9492</c:v>
                </c:pt>
                <c:pt idx="401">
                  <c:v>1.9540999999999999</c:v>
                </c:pt>
                <c:pt idx="402">
                  <c:v>1.9590000000000001</c:v>
                </c:pt>
                <c:pt idx="403">
                  <c:v>1.9638</c:v>
                </c:pt>
                <c:pt idx="404">
                  <c:v>1.9686999999999999</c:v>
                </c:pt>
                <c:pt idx="405">
                  <c:v>1.9736</c:v>
                </c:pt>
                <c:pt idx="406">
                  <c:v>1.9784999999999999</c:v>
                </c:pt>
                <c:pt idx="407">
                  <c:v>1.9834000000000001</c:v>
                </c:pt>
                <c:pt idx="408">
                  <c:v>1.9883</c:v>
                </c:pt>
                <c:pt idx="409">
                  <c:v>1.9932000000000001</c:v>
                </c:pt>
                <c:pt idx="410">
                  <c:v>1.998</c:v>
                </c:pt>
                <c:pt idx="411">
                  <c:v>2.0028999999999999</c:v>
                </c:pt>
                <c:pt idx="412">
                  <c:v>2.0078</c:v>
                </c:pt>
                <c:pt idx="413">
                  <c:v>2.0127000000000002</c:v>
                </c:pt>
                <c:pt idx="414">
                  <c:v>2.0175999999999998</c:v>
                </c:pt>
                <c:pt idx="415">
                  <c:v>2.0225</c:v>
                </c:pt>
                <c:pt idx="416">
                  <c:v>2.0274000000000001</c:v>
                </c:pt>
                <c:pt idx="417">
                  <c:v>2.0322</c:v>
                </c:pt>
                <c:pt idx="418">
                  <c:v>2.0371000000000001</c:v>
                </c:pt>
                <c:pt idx="419">
                  <c:v>2.0419999999999998</c:v>
                </c:pt>
                <c:pt idx="420">
                  <c:v>2.0468999999999999</c:v>
                </c:pt>
                <c:pt idx="421">
                  <c:v>2.0518000000000001</c:v>
                </c:pt>
                <c:pt idx="422">
                  <c:v>2.0567000000000002</c:v>
                </c:pt>
                <c:pt idx="423">
                  <c:v>2.0615999999999999</c:v>
                </c:pt>
                <c:pt idx="424">
                  <c:v>2.0663999999999998</c:v>
                </c:pt>
                <c:pt idx="425">
                  <c:v>2.0712999999999999</c:v>
                </c:pt>
                <c:pt idx="426">
                  <c:v>2.0762</c:v>
                </c:pt>
                <c:pt idx="427">
                  <c:v>2.0811000000000002</c:v>
                </c:pt>
                <c:pt idx="428">
                  <c:v>2.0859999999999999</c:v>
                </c:pt>
                <c:pt idx="429">
                  <c:v>2.0909</c:v>
                </c:pt>
                <c:pt idx="430">
                  <c:v>2.0956999999999999</c:v>
                </c:pt>
                <c:pt idx="431">
                  <c:v>2.1006</c:v>
                </c:pt>
                <c:pt idx="432">
                  <c:v>2.1055000000000001</c:v>
                </c:pt>
                <c:pt idx="433">
                  <c:v>2.1103999999999998</c:v>
                </c:pt>
                <c:pt idx="434">
                  <c:v>2.1153</c:v>
                </c:pt>
                <c:pt idx="435">
                  <c:v>2.1202000000000001</c:v>
                </c:pt>
                <c:pt idx="436">
                  <c:v>2.1251000000000002</c:v>
                </c:pt>
                <c:pt idx="437">
                  <c:v>2.1299000000000001</c:v>
                </c:pt>
                <c:pt idx="438">
                  <c:v>2.1347999999999998</c:v>
                </c:pt>
                <c:pt idx="439">
                  <c:v>2.1396999999999999</c:v>
                </c:pt>
                <c:pt idx="440">
                  <c:v>2.1446000000000001</c:v>
                </c:pt>
                <c:pt idx="441">
                  <c:v>2.1495000000000002</c:v>
                </c:pt>
                <c:pt idx="442">
                  <c:v>2.1543999999999999</c:v>
                </c:pt>
                <c:pt idx="443">
                  <c:v>2.1593</c:v>
                </c:pt>
                <c:pt idx="444">
                  <c:v>2.1640999999999999</c:v>
                </c:pt>
                <c:pt idx="445">
                  <c:v>2.169</c:v>
                </c:pt>
                <c:pt idx="446">
                  <c:v>2.1739000000000002</c:v>
                </c:pt>
                <c:pt idx="447">
                  <c:v>2.1787999999999998</c:v>
                </c:pt>
                <c:pt idx="448">
                  <c:v>2.1837</c:v>
                </c:pt>
                <c:pt idx="449">
                  <c:v>2.1886000000000001</c:v>
                </c:pt>
                <c:pt idx="450">
                  <c:v>2.1934999999999998</c:v>
                </c:pt>
                <c:pt idx="451">
                  <c:v>2.1983000000000001</c:v>
                </c:pt>
                <c:pt idx="452">
                  <c:v>2.2031999999999998</c:v>
                </c:pt>
                <c:pt idx="453">
                  <c:v>2.2081</c:v>
                </c:pt>
                <c:pt idx="454">
                  <c:v>2.2130000000000001</c:v>
                </c:pt>
                <c:pt idx="455">
                  <c:v>2.2179000000000002</c:v>
                </c:pt>
                <c:pt idx="456">
                  <c:v>2.2227999999999999</c:v>
                </c:pt>
                <c:pt idx="457">
                  <c:v>2.2277</c:v>
                </c:pt>
                <c:pt idx="458">
                  <c:v>2.2324999999999999</c:v>
                </c:pt>
                <c:pt idx="459">
                  <c:v>2.2374000000000001</c:v>
                </c:pt>
                <c:pt idx="460">
                  <c:v>2.2423000000000002</c:v>
                </c:pt>
                <c:pt idx="461">
                  <c:v>2.2471999999999999</c:v>
                </c:pt>
                <c:pt idx="462">
                  <c:v>2.2521</c:v>
                </c:pt>
                <c:pt idx="463">
                  <c:v>2.2570000000000001</c:v>
                </c:pt>
                <c:pt idx="464">
                  <c:v>2.2618</c:v>
                </c:pt>
                <c:pt idx="465">
                  <c:v>2.2667000000000002</c:v>
                </c:pt>
                <c:pt idx="466">
                  <c:v>2.2715999999999998</c:v>
                </c:pt>
                <c:pt idx="467">
                  <c:v>2.2765</c:v>
                </c:pt>
                <c:pt idx="468">
                  <c:v>2.2814000000000001</c:v>
                </c:pt>
                <c:pt idx="469">
                  <c:v>2.2863000000000002</c:v>
                </c:pt>
                <c:pt idx="470">
                  <c:v>2.2911999999999999</c:v>
                </c:pt>
                <c:pt idx="471">
                  <c:v>2.2959999999999998</c:v>
                </c:pt>
                <c:pt idx="472">
                  <c:v>2.3008999999999999</c:v>
                </c:pt>
                <c:pt idx="473">
                  <c:v>2.3058000000000001</c:v>
                </c:pt>
                <c:pt idx="474">
                  <c:v>2.3107000000000002</c:v>
                </c:pt>
                <c:pt idx="475">
                  <c:v>2.3155999999999999</c:v>
                </c:pt>
                <c:pt idx="476">
                  <c:v>2.3205</c:v>
                </c:pt>
                <c:pt idx="477">
                  <c:v>2.3254000000000001</c:v>
                </c:pt>
                <c:pt idx="478">
                  <c:v>2.3302</c:v>
                </c:pt>
                <c:pt idx="479">
                  <c:v>2.3351000000000002</c:v>
                </c:pt>
                <c:pt idx="480">
                  <c:v>2.34</c:v>
                </c:pt>
                <c:pt idx="481">
                  <c:v>2.3449</c:v>
                </c:pt>
                <c:pt idx="482">
                  <c:v>2.3498000000000001</c:v>
                </c:pt>
                <c:pt idx="483">
                  <c:v>2.3546999999999998</c:v>
                </c:pt>
                <c:pt idx="484">
                  <c:v>2.3595999999999999</c:v>
                </c:pt>
                <c:pt idx="485">
                  <c:v>2.3643999999999998</c:v>
                </c:pt>
                <c:pt idx="486">
                  <c:v>2.3693</c:v>
                </c:pt>
                <c:pt idx="487">
                  <c:v>2.3742000000000001</c:v>
                </c:pt>
                <c:pt idx="488">
                  <c:v>2.3791000000000002</c:v>
                </c:pt>
                <c:pt idx="489">
                  <c:v>2.3839999999999999</c:v>
                </c:pt>
                <c:pt idx="490">
                  <c:v>2.3889</c:v>
                </c:pt>
                <c:pt idx="491">
                  <c:v>2.3936999999999999</c:v>
                </c:pt>
                <c:pt idx="492">
                  <c:v>2.3986000000000001</c:v>
                </c:pt>
                <c:pt idx="493">
                  <c:v>2.4035000000000002</c:v>
                </c:pt>
                <c:pt idx="494">
                  <c:v>2.4083999999999999</c:v>
                </c:pt>
                <c:pt idx="495">
                  <c:v>2.4133</c:v>
                </c:pt>
                <c:pt idx="496">
                  <c:v>2.4182000000000001</c:v>
                </c:pt>
                <c:pt idx="497">
                  <c:v>2.4230999999999998</c:v>
                </c:pt>
                <c:pt idx="498">
                  <c:v>2.4279000000000002</c:v>
                </c:pt>
                <c:pt idx="499">
                  <c:v>2.4327999999999999</c:v>
                </c:pt>
                <c:pt idx="500">
                  <c:v>2.4377</c:v>
                </c:pt>
                <c:pt idx="501">
                  <c:v>2.4426000000000001</c:v>
                </c:pt>
                <c:pt idx="502">
                  <c:v>2.4474999999999998</c:v>
                </c:pt>
                <c:pt idx="503">
                  <c:v>2.4523999999999999</c:v>
                </c:pt>
                <c:pt idx="504">
                  <c:v>2.4573</c:v>
                </c:pt>
                <c:pt idx="505">
                  <c:v>2.4621</c:v>
                </c:pt>
                <c:pt idx="506">
                  <c:v>2.4670000000000001</c:v>
                </c:pt>
                <c:pt idx="507">
                  <c:v>2.4719000000000002</c:v>
                </c:pt>
                <c:pt idx="508">
                  <c:v>2.4767999999999999</c:v>
                </c:pt>
                <c:pt idx="509">
                  <c:v>2.4817</c:v>
                </c:pt>
                <c:pt idx="510">
                  <c:v>2.4866000000000001</c:v>
                </c:pt>
                <c:pt idx="511">
                  <c:v>2.4914999999999998</c:v>
                </c:pt>
                <c:pt idx="512">
                  <c:v>2.4963000000000002</c:v>
                </c:pt>
                <c:pt idx="513">
                  <c:v>2.5011999999999999</c:v>
                </c:pt>
                <c:pt idx="514">
                  <c:v>2.5061</c:v>
                </c:pt>
                <c:pt idx="515">
                  <c:v>2.5110000000000001</c:v>
                </c:pt>
                <c:pt idx="516">
                  <c:v>2.5158999999999998</c:v>
                </c:pt>
                <c:pt idx="517">
                  <c:v>2.5207999999999999</c:v>
                </c:pt>
                <c:pt idx="518">
                  <c:v>2.5255999999999998</c:v>
                </c:pt>
                <c:pt idx="519">
                  <c:v>2.5305</c:v>
                </c:pt>
                <c:pt idx="520">
                  <c:v>2.5354000000000001</c:v>
                </c:pt>
                <c:pt idx="521">
                  <c:v>2.5402999999999998</c:v>
                </c:pt>
                <c:pt idx="522">
                  <c:v>2.5451999999999999</c:v>
                </c:pt>
                <c:pt idx="523">
                  <c:v>2.5501</c:v>
                </c:pt>
                <c:pt idx="524">
                  <c:v>2.5550000000000002</c:v>
                </c:pt>
                <c:pt idx="525">
                  <c:v>2.5598000000000001</c:v>
                </c:pt>
                <c:pt idx="526">
                  <c:v>2.5647000000000002</c:v>
                </c:pt>
                <c:pt idx="527">
                  <c:v>2.5695999999999999</c:v>
                </c:pt>
                <c:pt idx="528">
                  <c:v>2.5745</c:v>
                </c:pt>
                <c:pt idx="529">
                  <c:v>2.5794000000000001</c:v>
                </c:pt>
                <c:pt idx="530">
                  <c:v>2.5842999999999998</c:v>
                </c:pt>
                <c:pt idx="531">
                  <c:v>2.5891999999999999</c:v>
                </c:pt>
                <c:pt idx="532">
                  <c:v>2.5939999999999999</c:v>
                </c:pt>
                <c:pt idx="533">
                  <c:v>2.5989</c:v>
                </c:pt>
                <c:pt idx="534">
                  <c:v>2.6038000000000001</c:v>
                </c:pt>
                <c:pt idx="535">
                  <c:v>2.6086999999999998</c:v>
                </c:pt>
                <c:pt idx="536">
                  <c:v>2.6135999999999999</c:v>
                </c:pt>
                <c:pt idx="537">
                  <c:v>2.6185</c:v>
                </c:pt>
                <c:pt idx="538">
                  <c:v>2.6234000000000002</c:v>
                </c:pt>
                <c:pt idx="539">
                  <c:v>2.6282000000000001</c:v>
                </c:pt>
                <c:pt idx="540">
                  <c:v>2.6331000000000002</c:v>
                </c:pt>
                <c:pt idx="541">
                  <c:v>2.6379999999999999</c:v>
                </c:pt>
                <c:pt idx="542">
                  <c:v>2.6429</c:v>
                </c:pt>
                <c:pt idx="543">
                  <c:v>2.6478000000000002</c:v>
                </c:pt>
                <c:pt idx="544">
                  <c:v>2.6526999999999998</c:v>
                </c:pt>
                <c:pt idx="545">
                  <c:v>2.6575000000000002</c:v>
                </c:pt>
                <c:pt idx="546">
                  <c:v>2.6623999999999999</c:v>
                </c:pt>
                <c:pt idx="547">
                  <c:v>2.6673</c:v>
                </c:pt>
                <c:pt idx="548">
                  <c:v>2.6722000000000001</c:v>
                </c:pt>
                <c:pt idx="549">
                  <c:v>2.6770999999999998</c:v>
                </c:pt>
                <c:pt idx="550">
                  <c:v>2.6819999999999999</c:v>
                </c:pt>
                <c:pt idx="551">
                  <c:v>2.6869000000000001</c:v>
                </c:pt>
                <c:pt idx="552">
                  <c:v>2.6917</c:v>
                </c:pt>
                <c:pt idx="553">
                  <c:v>2.6966000000000001</c:v>
                </c:pt>
                <c:pt idx="554">
                  <c:v>2.7014999999999998</c:v>
                </c:pt>
                <c:pt idx="555">
                  <c:v>2.7063999999999999</c:v>
                </c:pt>
                <c:pt idx="556">
                  <c:v>2.7113</c:v>
                </c:pt>
                <c:pt idx="557">
                  <c:v>2.7162000000000002</c:v>
                </c:pt>
                <c:pt idx="558">
                  <c:v>2.7210999999999999</c:v>
                </c:pt>
                <c:pt idx="559">
                  <c:v>2.7259000000000002</c:v>
                </c:pt>
                <c:pt idx="560">
                  <c:v>2.7307999999999999</c:v>
                </c:pt>
                <c:pt idx="561">
                  <c:v>2.7357</c:v>
                </c:pt>
                <c:pt idx="562">
                  <c:v>2.7406000000000001</c:v>
                </c:pt>
                <c:pt idx="563">
                  <c:v>2.7454999999999998</c:v>
                </c:pt>
                <c:pt idx="564">
                  <c:v>2.7504</c:v>
                </c:pt>
                <c:pt idx="565">
                  <c:v>2.7553000000000001</c:v>
                </c:pt>
                <c:pt idx="566">
                  <c:v>2.7601</c:v>
                </c:pt>
                <c:pt idx="567">
                  <c:v>2.7650000000000001</c:v>
                </c:pt>
                <c:pt idx="568">
                  <c:v>2.7698999999999998</c:v>
                </c:pt>
                <c:pt idx="569">
                  <c:v>2.7747999999999999</c:v>
                </c:pt>
                <c:pt idx="570">
                  <c:v>2.7797000000000001</c:v>
                </c:pt>
                <c:pt idx="571">
                  <c:v>2.7846000000000002</c:v>
                </c:pt>
                <c:pt idx="572">
                  <c:v>2.7894000000000001</c:v>
                </c:pt>
                <c:pt idx="573">
                  <c:v>2.7942999999999998</c:v>
                </c:pt>
                <c:pt idx="574">
                  <c:v>2.7991999999999999</c:v>
                </c:pt>
                <c:pt idx="575">
                  <c:v>2.8041</c:v>
                </c:pt>
                <c:pt idx="576">
                  <c:v>2.8090000000000002</c:v>
                </c:pt>
                <c:pt idx="577">
                  <c:v>2.8138999999999998</c:v>
                </c:pt>
                <c:pt idx="578">
                  <c:v>2.8188</c:v>
                </c:pt>
                <c:pt idx="579">
                  <c:v>2.8235999999999999</c:v>
                </c:pt>
                <c:pt idx="580">
                  <c:v>2.8285</c:v>
                </c:pt>
                <c:pt idx="581">
                  <c:v>2.8334000000000001</c:v>
                </c:pt>
                <c:pt idx="582">
                  <c:v>2.8382999999999998</c:v>
                </c:pt>
                <c:pt idx="583">
                  <c:v>2.8431999999999999</c:v>
                </c:pt>
                <c:pt idx="584">
                  <c:v>2.8481000000000001</c:v>
                </c:pt>
                <c:pt idx="585">
                  <c:v>2.8530000000000002</c:v>
                </c:pt>
                <c:pt idx="586">
                  <c:v>2.8578000000000001</c:v>
                </c:pt>
                <c:pt idx="587">
                  <c:v>2.8626999999999998</c:v>
                </c:pt>
                <c:pt idx="588">
                  <c:v>2.8675999999999999</c:v>
                </c:pt>
                <c:pt idx="589">
                  <c:v>2.8725000000000001</c:v>
                </c:pt>
                <c:pt idx="590">
                  <c:v>2.8774000000000002</c:v>
                </c:pt>
                <c:pt idx="591">
                  <c:v>2.8822999999999999</c:v>
                </c:pt>
                <c:pt idx="592">
                  <c:v>2.8872</c:v>
                </c:pt>
                <c:pt idx="593">
                  <c:v>2.8919999999999999</c:v>
                </c:pt>
                <c:pt idx="594">
                  <c:v>2.8969</c:v>
                </c:pt>
                <c:pt idx="595">
                  <c:v>2.9018000000000002</c:v>
                </c:pt>
                <c:pt idx="596">
                  <c:v>2.9066999999999998</c:v>
                </c:pt>
                <c:pt idx="597">
                  <c:v>2.9116</c:v>
                </c:pt>
                <c:pt idx="598">
                  <c:v>2.9165000000000001</c:v>
                </c:pt>
                <c:pt idx="599">
                  <c:v>2.9213</c:v>
                </c:pt>
                <c:pt idx="600">
                  <c:v>2.9262000000000001</c:v>
                </c:pt>
                <c:pt idx="601">
                  <c:v>2.9310999999999998</c:v>
                </c:pt>
                <c:pt idx="602">
                  <c:v>2.9359999999999999</c:v>
                </c:pt>
                <c:pt idx="603">
                  <c:v>2.9409000000000001</c:v>
                </c:pt>
                <c:pt idx="604">
                  <c:v>2.9458000000000002</c:v>
                </c:pt>
                <c:pt idx="605">
                  <c:v>2.9506999999999999</c:v>
                </c:pt>
                <c:pt idx="606">
                  <c:v>2.9554999999999998</c:v>
                </c:pt>
                <c:pt idx="607">
                  <c:v>2.9603999999999999</c:v>
                </c:pt>
                <c:pt idx="608">
                  <c:v>2.9653</c:v>
                </c:pt>
                <c:pt idx="609">
                  <c:v>2.9702000000000002</c:v>
                </c:pt>
                <c:pt idx="610">
                  <c:v>2.9750999999999999</c:v>
                </c:pt>
                <c:pt idx="611">
                  <c:v>2.98</c:v>
                </c:pt>
                <c:pt idx="612">
                  <c:v>2.9849000000000001</c:v>
                </c:pt>
                <c:pt idx="613">
                  <c:v>2.9897</c:v>
                </c:pt>
                <c:pt idx="614">
                  <c:v>2.9946000000000002</c:v>
                </c:pt>
                <c:pt idx="615">
                  <c:v>2.9994999999999998</c:v>
                </c:pt>
                <c:pt idx="616">
                  <c:v>3.0044</c:v>
                </c:pt>
                <c:pt idx="617">
                  <c:v>3.0093000000000001</c:v>
                </c:pt>
                <c:pt idx="618">
                  <c:v>3.0142000000000002</c:v>
                </c:pt>
                <c:pt idx="619">
                  <c:v>3.0190999999999999</c:v>
                </c:pt>
                <c:pt idx="620">
                  <c:v>3.0238999999999998</c:v>
                </c:pt>
                <c:pt idx="621">
                  <c:v>3.0287999999999999</c:v>
                </c:pt>
                <c:pt idx="622">
                  <c:v>3.0337000000000001</c:v>
                </c:pt>
                <c:pt idx="623">
                  <c:v>3.0386000000000002</c:v>
                </c:pt>
                <c:pt idx="624">
                  <c:v>3.0434999999999999</c:v>
                </c:pt>
                <c:pt idx="625">
                  <c:v>3.0484</c:v>
                </c:pt>
                <c:pt idx="626">
                  <c:v>3.0531999999999999</c:v>
                </c:pt>
                <c:pt idx="627">
                  <c:v>3.0581</c:v>
                </c:pt>
                <c:pt idx="628">
                  <c:v>3.0630000000000002</c:v>
                </c:pt>
                <c:pt idx="629">
                  <c:v>3.0678999999999998</c:v>
                </c:pt>
                <c:pt idx="630">
                  <c:v>3.0728</c:v>
                </c:pt>
                <c:pt idx="631">
                  <c:v>3.0777000000000001</c:v>
                </c:pt>
                <c:pt idx="632">
                  <c:v>3.0825999999999998</c:v>
                </c:pt>
                <c:pt idx="633">
                  <c:v>3.0874000000000001</c:v>
                </c:pt>
                <c:pt idx="634">
                  <c:v>3.0922999999999998</c:v>
                </c:pt>
                <c:pt idx="635">
                  <c:v>3.0972</c:v>
                </c:pt>
                <c:pt idx="636">
                  <c:v>3.1021000000000001</c:v>
                </c:pt>
                <c:pt idx="637">
                  <c:v>3.1070000000000002</c:v>
                </c:pt>
                <c:pt idx="638">
                  <c:v>3.1118999999999999</c:v>
                </c:pt>
                <c:pt idx="639">
                  <c:v>3.1168</c:v>
                </c:pt>
                <c:pt idx="640">
                  <c:v>3.1215999999999999</c:v>
                </c:pt>
                <c:pt idx="641">
                  <c:v>3.1265000000000001</c:v>
                </c:pt>
                <c:pt idx="642">
                  <c:v>3.1314000000000002</c:v>
                </c:pt>
                <c:pt idx="643">
                  <c:v>3.1362999999999999</c:v>
                </c:pt>
                <c:pt idx="644">
                  <c:v>3.1412</c:v>
                </c:pt>
                <c:pt idx="645">
                  <c:v>3.1461000000000001</c:v>
                </c:pt>
                <c:pt idx="646">
                  <c:v>3.1509999999999998</c:v>
                </c:pt>
                <c:pt idx="647">
                  <c:v>3.1558000000000002</c:v>
                </c:pt>
                <c:pt idx="648">
                  <c:v>3.1606999999999998</c:v>
                </c:pt>
                <c:pt idx="649">
                  <c:v>3.1656</c:v>
                </c:pt>
                <c:pt idx="650">
                  <c:v>3.1705000000000001</c:v>
                </c:pt>
                <c:pt idx="651">
                  <c:v>3.1753999999999998</c:v>
                </c:pt>
                <c:pt idx="652">
                  <c:v>3.1802999999999999</c:v>
                </c:pt>
                <c:pt idx="653">
                  <c:v>3.1850999999999998</c:v>
                </c:pt>
                <c:pt idx="654">
                  <c:v>3.19</c:v>
                </c:pt>
                <c:pt idx="655">
                  <c:v>3.1949000000000001</c:v>
                </c:pt>
                <c:pt idx="656">
                  <c:v>3.1998000000000002</c:v>
                </c:pt>
                <c:pt idx="657">
                  <c:v>3.2046999999999999</c:v>
                </c:pt>
                <c:pt idx="658">
                  <c:v>3.2096</c:v>
                </c:pt>
                <c:pt idx="659">
                  <c:v>3.2145000000000001</c:v>
                </c:pt>
                <c:pt idx="660">
                  <c:v>3.2193000000000001</c:v>
                </c:pt>
                <c:pt idx="661">
                  <c:v>3.2242000000000002</c:v>
                </c:pt>
                <c:pt idx="662">
                  <c:v>3.2290999999999999</c:v>
                </c:pt>
                <c:pt idx="663">
                  <c:v>3.234</c:v>
                </c:pt>
                <c:pt idx="664">
                  <c:v>3.2389000000000001</c:v>
                </c:pt>
                <c:pt idx="665">
                  <c:v>3.2437999999999998</c:v>
                </c:pt>
                <c:pt idx="666">
                  <c:v>3.2486999999999999</c:v>
                </c:pt>
                <c:pt idx="667">
                  <c:v>3.2534999999999998</c:v>
                </c:pt>
                <c:pt idx="668">
                  <c:v>3.2584</c:v>
                </c:pt>
                <c:pt idx="669">
                  <c:v>3.2633000000000001</c:v>
                </c:pt>
                <c:pt idx="670">
                  <c:v>3.2682000000000002</c:v>
                </c:pt>
                <c:pt idx="671">
                  <c:v>3.2730999999999999</c:v>
                </c:pt>
                <c:pt idx="672">
                  <c:v>3.278</c:v>
                </c:pt>
                <c:pt idx="673">
                  <c:v>3.2829000000000002</c:v>
                </c:pt>
                <c:pt idx="674">
                  <c:v>3.2877000000000001</c:v>
                </c:pt>
                <c:pt idx="675">
                  <c:v>3.2926000000000002</c:v>
                </c:pt>
                <c:pt idx="676">
                  <c:v>3.2974999999999999</c:v>
                </c:pt>
                <c:pt idx="677">
                  <c:v>3.3024</c:v>
                </c:pt>
                <c:pt idx="678">
                  <c:v>3.3073000000000001</c:v>
                </c:pt>
                <c:pt idx="679">
                  <c:v>3.3121999999999998</c:v>
                </c:pt>
                <c:pt idx="680">
                  <c:v>3.3170000000000002</c:v>
                </c:pt>
                <c:pt idx="681">
                  <c:v>3.3218999999999999</c:v>
                </c:pt>
                <c:pt idx="682">
                  <c:v>3.3268</c:v>
                </c:pt>
                <c:pt idx="683">
                  <c:v>3.3317000000000001</c:v>
                </c:pt>
                <c:pt idx="684">
                  <c:v>3.3365999999999998</c:v>
                </c:pt>
                <c:pt idx="685">
                  <c:v>3.3414999999999999</c:v>
                </c:pt>
                <c:pt idx="686">
                  <c:v>3.3464</c:v>
                </c:pt>
                <c:pt idx="687">
                  <c:v>3.3512</c:v>
                </c:pt>
                <c:pt idx="688">
                  <c:v>3.3561000000000001</c:v>
                </c:pt>
                <c:pt idx="689">
                  <c:v>3.3610000000000002</c:v>
                </c:pt>
                <c:pt idx="690">
                  <c:v>3.3658999999999999</c:v>
                </c:pt>
                <c:pt idx="691">
                  <c:v>3.3708</c:v>
                </c:pt>
                <c:pt idx="692">
                  <c:v>3.3757000000000001</c:v>
                </c:pt>
                <c:pt idx="693">
                  <c:v>3.3805999999999998</c:v>
                </c:pt>
                <c:pt idx="694">
                  <c:v>3.3854000000000002</c:v>
                </c:pt>
                <c:pt idx="695">
                  <c:v>3.3902999999999999</c:v>
                </c:pt>
                <c:pt idx="696">
                  <c:v>3.3952</c:v>
                </c:pt>
                <c:pt idx="697">
                  <c:v>3.4001000000000001</c:v>
                </c:pt>
                <c:pt idx="698">
                  <c:v>3.4049999999999998</c:v>
                </c:pt>
                <c:pt idx="699">
                  <c:v>3.4098999999999999</c:v>
                </c:pt>
                <c:pt idx="700">
                  <c:v>3.4148000000000001</c:v>
                </c:pt>
                <c:pt idx="701">
                  <c:v>3.4196</c:v>
                </c:pt>
                <c:pt idx="702">
                  <c:v>3.4245000000000001</c:v>
                </c:pt>
                <c:pt idx="703">
                  <c:v>3.4293999999999998</c:v>
                </c:pt>
                <c:pt idx="704">
                  <c:v>3.4342999999999999</c:v>
                </c:pt>
                <c:pt idx="705">
                  <c:v>3.4392</c:v>
                </c:pt>
                <c:pt idx="706">
                  <c:v>3.4441000000000002</c:v>
                </c:pt>
                <c:pt idx="707">
                  <c:v>3.4489000000000001</c:v>
                </c:pt>
                <c:pt idx="708">
                  <c:v>3.4538000000000002</c:v>
                </c:pt>
                <c:pt idx="709">
                  <c:v>3.4586999999999999</c:v>
                </c:pt>
                <c:pt idx="710">
                  <c:v>3.4636</c:v>
                </c:pt>
                <c:pt idx="711">
                  <c:v>3.4685000000000001</c:v>
                </c:pt>
                <c:pt idx="712">
                  <c:v>3.4733999999999998</c:v>
                </c:pt>
                <c:pt idx="713">
                  <c:v>3.4782999999999999</c:v>
                </c:pt>
                <c:pt idx="714">
                  <c:v>3.4830999999999999</c:v>
                </c:pt>
                <c:pt idx="715">
                  <c:v>3.488</c:v>
                </c:pt>
                <c:pt idx="716">
                  <c:v>3.4929000000000001</c:v>
                </c:pt>
                <c:pt idx="717">
                  <c:v>3.4977999999999998</c:v>
                </c:pt>
                <c:pt idx="718">
                  <c:v>3.5026999999999999</c:v>
                </c:pt>
                <c:pt idx="719">
                  <c:v>3.5076000000000001</c:v>
                </c:pt>
                <c:pt idx="720">
                  <c:v>3.5125000000000002</c:v>
                </c:pt>
                <c:pt idx="721">
                  <c:v>3.5173000000000001</c:v>
                </c:pt>
                <c:pt idx="722">
                  <c:v>3.5222000000000002</c:v>
                </c:pt>
                <c:pt idx="723">
                  <c:v>3.5270999999999999</c:v>
                </c:pt>
                <c:pt idx="724">
                  <c:v>3.532</c:v>
                </c:pt>
                <c:pt idx="725">
                  <c:v>3.5369000000000002</c:v>
                </c:pt>
                <c:pt idx="726">
                  <c:v>3.5417999999999998</c:v>
                </c:pt>
                <c:pt idx="727">
                  <c:v>3.5467</c:v>
                </c:pt>
                <c:pt idx="728">
                  <c:v>3.5514999999999999</c:v>
                </c:pt>
                <c:pt idx="729">
                  <c:v>3.5564</c:v>
                </c:pt>
                <c:pt idx="730">
                  <c:v>3.5613000000000001</c:v>
                </c:pt>
                <c:pt idx="731">
                  <c:v>3.5661999999999998</c:v>
                </c:pt>
                <c:pt idx="732">
                  <c:v>3.5710999999999999</c:v>
                </c:pt>
                <c:pt idx="733">
                  <c:v>3.5760000000000001</c:v>
                </c:pt>
                <c:pt idx="734">
                  <c:v>3.5809000000000002</c:v>
                </c:pt>
                <c:pt idx="735">
                  <c:v>3.5857000000000001</c:v>
                </c:pt>
                <c:pt idx="736">
                  <c:v>3.5905999999999998</c:v>
                </c:pt>
                <c:pt idx="737">
                  <c:v>3.5954999999999999</c:v>
                </c:pt>
                <c:pt idx="738">
                  <c:v>3.6004</c:v>
                </c:pt>
                <c:pt idx="739">
                  <c:v>3.6053000000000002</c:v>
                </c:pt>
                <c:pt idx="740">
                  <c:v>3.6101999999999999</c:v>
                </c:pt>
                <c:pt idx="741">
                  <c:v>3.6150000000000002</c:v>
                </c:pt>
                <c:pt idx="742">
                  <c:v>3.6198999999999999</c:v>
                </c:pt>
                <c:pt idx="743">
                  <c:v>3.6248</c:v>
                </c:pt>
                <c:pt idx="744">
                  <c:v>3.6297000000000001</c:v>
                </c:pt>
                <c:pt idx="745">
                  <c:v>3.6345999999999998</c:v>
                </c:pt>
                <c:pt idx="746">
                  <c:v>3.6395</c:v>
                </c:pt>
                <c:pt idx="747">
                  <c:v>3.6444000000000001</c:v>
                </c:pt>
                <c:pt idx="748">
                  <c:v>3.6492</c:v>
                </c:pt>
                <c:pt idx="749">
                  <c:v>3.6541000000000001</c:v>
                </c:pt>
                <c:pt idx="750">
                  <c:v>3.6589999999999998</c:v>
                </c:pt>
                <c:pt idx="751">
                  <c:v>3.6638999999999999</c:v>
                </c:pt>
                <c:pt idx="752">
                  <c:v>3.6688000000000001</c:v>
                </c:pt>
                <c:pt idx="753">
                  <c:v>3.6737000000000002</c:v>
                </c:pt>
                <c:pt idx="754">
                  <c:v>3.6785999999999999</c:v>
                </c:pt>
                <c:pt idx="755">
                  <c:v>3.6833999999999998</c:v>
                </c:pt>
                <c:pt idx="756">
                  <c:v>3.6882999999999999</c:v>
                </c:pt>
                <c:pt idx="757">
                  <c:v>3.6932</c:v>
                </c:pt>
                <c:pt idx="758">
                  <c:v>3.6981000000000002</c:v>
                </c:pt>
                <c:pt idx="759">
                  <c:v>3.7029999999999998</c:v>
                </c:pt>
                <c:pt idx="760">
                  <c:v>3.7079</c:v>
                </c:pt>
                <c:pt idx="761">
                  <c:v>3.7128000000000001</c:v>
                </c:pt>
                <c:pt idx="762">
                  <c:v>3.7176</c:v>
                </c:pt>
                <c:pt idx="763">
                  <c:v>3.7225000000000001</c:v>
                </c:pt>
                <c:pt idx="764">
                  <c:v>3.7273999999999998</c:v>
                </c:pt>
                <c:pt idx="765">
                  <c:v>3.7323</c:v>
                </c:pt>
                <c:pt idx="766">
                  <c:v>3.7372000000000001</c:v>
                </c:pt>
                <c:pt idx="767">
                  <c:v>3.7421000000000002</c:v>
                </c:pt>
                <c:pt idx="768">
                  <c:v>3.7469000000000001</c:v>
                </c:pt>
                <c:pt idx="769">
                  <c:v>3.7517999999999998</c:v>
                </c:pt>
                <c:pt idx="770">
                  <c:v>3.7566999999999999</c:v>
                </c:pt>
                <c:pt idx="771">
                  <c:v>3.7616000000000001</c:v>
                </c:pt>
                <c:pt idx="772">
                  <c:v>3.7665000000000002</c:v>
                </c:pt>
                <c:pt idx="773">
                  <c:v>3.7713999999999999</c:v>
                </c:pt>
                <c:pt idx="774">
                  <c:v>3.7763</c:v>
                </c:pt>
                <c:pt idx="775">
                  <c:v>3.7810999999999999</c:v>
                </c:pt>
                <c:pt idx="776">
                  <c:v>3.786</c:v>
                </c:pt>
                <c:pt idx="777">
                  <c:v>3.7909000000000002</c:v>
                </c:pt>
                <c:pt idx="778">
                  <c:v>3.7957999999999998</c:v>
                </c:pt>
                <c:pt idx="779">
                  <c:v>3.8007</c:v>
                </c:pt>
                <c:pt idx="780">
                  <c:v>3.8056000000000001</c:v>
                </c:pt>
                <c:pt idx="781">
                  <c:v>3.8105000000000002</c:v>
                </c:pt>
                <c:pt idx="782">
                  <c:v>3.8153000000000001</c:v>
                </c:pt>
                <c:pt idx="783">
                  <c:v>3.8201999999999998</c:v>
                </c:pt>
                <c:pt idx="784">
                  <c:v>3.8250999999999999</c:v>
                </c:pt>
                <c:pt idx="785">
                  <c:v>3.83</c:v>
                </c:pt>
                <c:pt idx="786">
                  <c:v>3.8349000000000002</c:v>
                </c:pt>
                <c:pt idx="787">
                  <c:v>3.8397999999999999</c:v>
                </c:pt>
                <c:pt idx="788">
                  <c:v>3.8447</c:v>
                </c:pt>
                <c:pt idx="789">
                  <c:v>3.8494999999999999</c:v>
                </c:pt>
                <c:pt idx="790">
                  <c:v>3.8544</c:v>
                </c:pt>
                <c:pt idx="791">
                  <c:v>3.8593000000000002</c:v>
                </c:pt>
                <c:pt idx="792">
                  <c:v>3.8641999999999999</c:v>
                </c:pt>
                <c:pt idx="793">
                  <c:v>3.8691</c:v>
                </c:pt>
                <c:pt idx="794">
                  <c:v>3.8740000000000001</c:v>
                </c:pt>
                <c:pt idx="795">
                  <c:v>3.8788</c:v>
                </c:pt>
                <c:pt idx="796">
                  <c:v>3.8837000000000002</c:v>
                </c:pt>
                <c:pt idx="797">
                  <c:v>3.8885999999999998</c:v>
                </c:pt>
                <c:pt idx="798">
                  <c:v>3.8935</c:v>
                </c:pt>
                <c:pt idx="799">
                  <c:v>3.8984000000000001</c:v>
                </c:pt>
                <c:pt idx="800">
                  <c:v>3.9033000000000002</c:v>
                </c:pt>
                <c:pt idx="801">
                  <c:v>3.9081999999999999</c:v>
                </c:pt>
                <c:pt idx="802">
                  <c:v>3.9129999999999998</c:v>
                </c:pt>
                <c:pt idx="803">
                  <c:v>3.9178999999999999</c:v>
                </c:pt>
                <c:pt idx="804">
                  <c:v>3.9228000000000001</c:v>
                </c:pt>
                <c:pt idx="805">
                  <c:v>3.9277000000000002</c:v>
                </c:pt>
                <c:pt idx="806">
                  <c:v>3.9325999999999999</c:v>
                </c:pt>
                <c:pt idx="807">
                  <c:v>3.9375</c:v>
                </c:pt>
                <c:pt idx="808">
                  <c:v>3.9424000000000001</c:v>
                </c:pt>
                <c:pt idx="809">
                  <c:v>3.9472</c:v>
                </c:pt>
                <c:pt idx="810">
                  <c:v>3.9521000000000002</c:v>
                </c:pt>
                <c:pt idx="811">
                  <c:v>3.9569999999999999</c:v>
                </c:pt>
                <c:pt idx="812">
                  <c:v>3.9619</c:v>
                </c:pt>
                <c:pt idx="813">
                  <c:v>3.9668000000000001</c:v>
                </c:pt>
                <c:pt idx="814">
                  <c:v>3.9716999999999998</c:v>
                </c:pt>
                <c:pt idx="815">
                  <c:v>3.9765999999999999</c:v>
                </c:pt>
                <c:pt idx="816">
                  <c:v>3.9813999999999998</c:v>
                </c:pt>
                <c:pt idx="817">
                  <c:v>3.9863</c:v>
                </c:pt>
                <c:pt idx="818">
                  <c:v>3.9912000000000001</c:v>
                </c:pt>
                <c:pt idx="819">
                  <c:v>3.9961000000000002</c:v>
                </c:pt>
                <c:pt idx="820">
                  <c:v>4.0010000000000003</c:v>
                </c:pt>
                <c:pt idx="821">
                  <c:v>4.0058999999999996</c:v>
                </c:pt>
                <c:pt idx="822">
                  <c:v>4.0106999999999999</c:v>
                </c:pt>
                <c:pt idx="823">
                  <c:v>4.0156000000000001</c:v>
                </c:pt>
                <c:pt idx="824">
                  <c:v>4.0205000000000002</c:v>
                </c:pt>
                <c:pt idx="825">
                  <c:v>4.0254000000000003</c:v>
                </c:pt>
                <c:pt idx="826">
                  <c:v>4.0303000000000004</c:v>
                </c:pt>
                <c:pt idx="827">
                  <c:v>4.0351999999999997</c:v>
                </c:pt>
                <c:pt idx="828">
                  <c:v>4.0400999999999998</c:v>
                </c:pt>
                <c:pt idx="829">
                  <c:v>4.0449000000000002</c:v>
                </c:pt>
                <c:pt idx="830">
                  <c:v>4.0498000000000003</c:v>
                </c:pt>
                <c:pt idx="831">
                  <c:v>4.0547000000000004</c:v>
                </c:pt>
                <c:pt idx="832">
                  <c:v>4.0595999999999997</c:v>
                </c:pt>
                <c:pt idx="833">
                  <c:v>4.0644999999999998</c:v>
                </c:pt>
                <c:pt idx="834">
                  <c:v>4.0693999999999999</c:v>
                </c:pt>
                <c:pt idx="835">
                  <c:v>4.0743</c:v>
                </c:pt>
                <c:pt idx="836">
                  <c:v>4.0791000000000004</c:v>
                </c:pt>
                <c:pt idx="837">
                  <c:v>4.0839999999999996</c:v>
                </c:pt>
                <c:pt idx="838">
                  <c:v>4.0888999999999998</c:v>
                </c:pt>
                <c:pt idx="839">
                  <c:v>4.0937999999999999</c:v>
                </c:pt>
                <c:pt idx="840">
                  <c:v>4.0987</c:v>
                </c:pt>
                <c:pt idx="841">
                  <c:v>4.1036000000000001</c:v>
                </c:pt>
                <c:pt idx="842">
                  <c:v>4.1085000000000003</c:v>
                </c:pt>
                <c:pt idx="843">
                  <c:v>4.1132999999999997</c:v>
                </c:pt>
                <c:pt idx="844">
                  <c:v>4.1181999999999999</c:v>
                </c:pt>
                <c:pt idx="845">
                  <c:v>4.1231</c:v>
                </c:pt>
                <c:pt idx="846">
                  <c:v>4.1280000000000001</c:v>
                </c:pt>
                <c:pt idx="847">
                  <c:v>4.1329000000000002</c:v>
                </c:pt>
                <c:pt idx="848">
                  <c:v>4.1378000000000004</c:v>
                </c:pt>
                <c:pt idx="849">
                  <c:v>4.1425999999999998</c:v>
                </c:pt>
                <c:pt idx="850">
                  <c:v>4.1475</c:v>
                </c:pt>
                <c:pt idx="851">
                  <c:v>4.1524000000000001</c:v>
                </c:pt>
                <c:pt idx="852">
                  <c:v>4.1573000000000002</c:v>
                </c:pt>
                <c:pt idx="853">
                  <c:v>4.1622000000000003</c:v>
                </c:pt>
                <c:pt idx="854">
                  <c:v>4.1670999999999996</c:v>
                </c:pt>
                <c:pt idx="855">
                  <c:v>4.1719999999999997</c:v>
                </c:pt>
                <c:pt idx="856">
                  <c:v>4.1768000000000001</c:v>
                </c:pt>
                <c:pt idx="857">
                  <c:v>4.1817000000000002</c:v>
                </c:pt>
                <c:pt idx="858">
                  <c:v>4.1866000000000003</c:v>
                </c:pt>
                <c:pt idx="859">
                  <c:v>4.1914999999999996</c:v>
                </c:pt>
                <c:pt idx="860">
                  <c:v>4.1963999999999997</c:v>
                </c:pt>
                <c:pt idx="861">
                  <c:v>4.2012999999999998</c:v>
                </c:pt>
                <c:pt idx="862">
                  <c:v>4.2061999999999999</c:v>
                </c:pt>
                <c:pt idx="863">
                  <c:v>4.2110000000000003</c:v>
                </c:pt>
                <c:pt idx="864">
                  <c:v>4.2159000000000004</c:v>
                </c:pt>
                <c:pt idx="865">
                  <c:v>4.2207999999999997</c:v>
                </c:pt>
                <c:pt idx="866">
                  <c:v>4.2256999999999998</c:v>
                </c:pt>
                <c:pt idx="867">
                  <c:v>4.2305999999999999</c:v>
                </c:pt>
                <c:pt idx="868">
                  <c:v>4.2355</c:v>
                </c:pt>
                <c:pt idx="869">
                  <c:v>4.2404000000000002</c:v>
                </c:pt>
                <c:pt idx="870">
                  <c:v>4.2451999999999996</c:v>
                </c:pt>
                <c:pt idx="871">
                  <c:v>4.2500999999999998</c:v>
                </c:pt>
                <c:pt idx="872">
                  <c:v>4.2549999999999999</c:v>
                </c:pt>
                <c:pt idx="873">
                  <c:v>4.2599</c:v>
                </c:pt>
                <c:pt idx="874">
                  <c:v>4.2648000000000001</c:v>
                </c:pt>
                <c:pt idx="875">
                  <c:v>4.2697000000000003</c:v>
                </c:pt>
                <c:pt idx="876">
                  <c:v>4.2744999999999997</c:v>
                </c:pt>
                <c:pt idx="877">
                  <c:v>4.2793999999999999</c:v>
                </c:pt>
                <c:pt idx="878">
                  <c:v>4.2843</c:v>
                </c:pt>
                <c:pt idx="879">
                  <c:v>4.2892000000000001</c:v>
                </c:pt>
                <c:pt idx="880">
                  <c:v>4.2941000000000003</c:v>
                </c:pt>
                <c:pt idx="881">
                  <c:v>4.2990000000000004</c:v>
                </c:pt>
                <c:pt idx="882">
                  <c:v>4.3038999999999996</c:v>
                </c:pt>
                <c:pt idx="883">
                  <c:v>4.3087</c:v>
                </c:pt>
                <c:pt idx="884">
                  <c:v>4.3136000000000001</c:v>
                </c:pt>
                <c:pt idx="885">
                  <c:v>4.3185000000000002</c:v>
                </c:pt>
                <c:pt idx="886">
                  <c:v>4.3234000000000004</c:v>
                </c:pt>
                <c:pt idx="887">
                  <c:v>4.3282999999999996</c:v>
                </c:pt>
                <c:pt idx="888">
                  <c:v>4.3331999999999997</c:v>
                </c:pt>
                <c:pt idx="889">
                  <c:v>4.3380999999999998</c:v>
                </c:pt>
                <c:pt idx="890">
                  <c:v>4.3429000000000002</c:v>
                </c:pt>
                <c:pt idx="891">
                  <c:v>4.3478000000000003</c:v>
                </c:pt>
                <c:pt idx="892">
                  <c:v>4.3526999999999996</c:v>
                </c:pt>
                <c:pt idx="893">
                  <c:v>4.3575999999999997</c:v>
                </c:pt>
                <c:pt idx="894">
                  <c:v>4.3624999999999998</c:v>
                </c:pt>
                <c:pt idx="895">
                  <c:v>4.3673999999999999</c:v>
                </c:pt>
                <c:pt idx="896">
                  <c:v>4.3723000000000001</c:v>
                </c:pt>
                <c:pt idx="897">
                  <c:v>4.3771000000000004</c:v>
                </c:pt>
                <c:pt idx="898">
                  <c:v>4.3819999999999997</c:v>
                </c:pt>
                <c:pt idx="899">
                  <c:v>4.3868999999999998</c:v>
                </c:pt>
                <c:pt idx="900">
                  <c:v>4.3917999999999999</c:v>
                </c:pt>
                <c:pt idx="901">
                  <c:v>4.3967000000000001</c:v>
                </c:pt>
                <c:pt idx="902">
                  <c:v>4.4016000000000002</c:v>
                </c:pt>
                <c:pt idx="903">
                  <c:v>4.4063999999999997</c:v>
                </c:pt>
                <c:pt idx="904">
                  <c:v>4.4112999999999998</c:v>
                </c:pt>
                <c:pt idx="905">
                  <c:v>4.4161999999999999</c:v>
                </c:pt>
                <c:pt idx="906">
                  <c:v>4.4211</c:v>
                </c:pt>
                <c:pt idx="907">
                  <c:v>4.4260000000000002</c:v>
                </c:pt>
                <c:pt idx="908">
                  <c:v>4.4309000000000003</c:v>
                </c:pt>
                <c:pt idx="909">
                  <c:v>4.4358000000000004</c:v>
                </c:pt>
                <c:pt idx="910">
                  <c:v>4.4405999999999999</c:v>
                </c:pt>
                <c:pt idx="911">
                  <c:v>4.4455</c:v>
                </c:pt>
                <c:pt idx="912">
                  <c:v>4.4504000000000001</c:v>
                </c:pt>
                <c:pt idx="913">
                  <c:v>4.4553000000000003</c:v>
                </c:pt>
                <c:pt idx="914">
                  <c:v>4.4602000000000004</c:v>
                </c:pt>
                <c:pt idx="915">
                  <c:v>4.4650999999999996</c:v>
                </c:pt>
                <c:pt idx="916">
                  <c:v>4.47</c:v>
                </c:pt>
                <c:pt idx="917">
                  <c:v>4.4748000000000001</c:v>
                </c:pt>
                <c:pt idx="918">
                  <c:v>4.4797000000000002</c:v>
                </c:pt>
                <c:pt idx="919">
                  <c:v>4.4846000000000004</c:v>
                </c:pt>
                <c:pt idx="920">
                  <c:v>4.4894999999999996</c:v>
                </c:pt>
                <c:pt idx="921">
                  <c:v>4.4943999999999997</c:v>
                </c:pt>
                <c:pt idx="922">
                  <c:v>4.4992999999999999</c:v>
                </c:pt>
                <c:pt idx="923">
                  <c:v>4.5042</c:v>
                </c:pt>
                <c:pt idx="924">
                  <c:v>4.5090000000000003</c:v>
                </c:pt>
                <c:pt idx="925">
                  <c:v>4.5138999999999996</c:v>
                </c:pt>
                <c:pt idx="926">
                  <c:v>4.5187999999999997</c:v>
                </c:pt>
                <c:pt idx="927">
                  <c:v>4.5236999999999998</c:v>
                </c:pt>
                <c:pt idx="928">
                  <c:v>4.5286</c:v>
                </c:pt>
                <c:pt idx="929">
                  <c:v>4.5335000000000001</c:v>
                </c:pt>
                <c:pt idx="930">
                  <c:v>4.5382999999999996</c:v>
                </c:pt>
                <c:pt idx="931">
                  <c:v>4.5431999999999997</c:v>
                </c:pt>
                <c:pt idx="932">
                  <c:v>4.5480999999999998</c:v>
                </c:pt>
                <c:pt idx="933">
                  <c:v>4.5529999999999999</c:v>
                </c:pt>
                <c:pt idx="934">
                  <c:v>4.5579000000000001</c:v>
                </c:pt>
                <c:pt idx="935">
                  <c:v>4.5628000000000002</c:v>
                </c:pt>
                <c:pt idx="936">
                  <c:v>4.5677000000000003</c:v>
                </c:pt>
                <c:pt idx="937">
                  <c:v>4.5724999999999998</c:v>
                </c:pt>
                <c:pt idx="938">
                  <c:v>4.5773999999999999</c:v>
                </c:pt>
                <c:pt idx="939">
                  <c:v>4.5823</c:v>
                </c:pt>
                <c:pt idx="940">
                  <c:v>4.5872000000000002</c:v>
                </c:pt>
                <c:pt idx="941">
                  <c:v>4.5921000000000003</c:v>
                </c:pt>
                <c:pt idx="942">
                  <c:v>4.5970000000000004</c:v>
                </c:pt>
                <c:pt idx="943">
                  <c:v>4.6018999999999997</c:v>
                </c:pt>
                <c:pt idx="944">
                  <c:v>4.6067</c:v>
                </c:pt>
                <c:pt idx="945">
                  <c:v>4.6116000000000001</c:v>
                </c:pt>
                <c:pt idx="946">
                  <c:v>4.6165000000000003</c:v>
                </c:pt>
                <c:pt idx="947">
                  <c:v>4.6214000000000004</c:v>
                </c:pt>
                <c:pt idx="948">
                  <c:v>4.6262999999999996</c:v>
                </c:pt>
                <c:pt idx="949">
                  <c:v>4.6311999999999998</c:v>
                </c:pt>
                <c:pt idx="950">
                  <c:v>4.6360999999999999</c:v>
                </c:pt>
                <c:pt idx="951">
                  <c:v>4.6409000000000002</c:v>
                </c:pt>
                <c:pt idx="952">
                  <c:v>4.6458000000000004</c:v>
                </c:pt>
                <c:pt idx="953">
                  <c:v>4.6506999999999996</c:v>
                </c:pt>
                <c:pt idx="954">
                  <c:v>4.6555999999999997</c:v>
                </c:pt>
                <c:pt idx="955">
                  <c:v>4.6604999999999999</c:v>
                </c:pt>
                <c:pt idx="956">
                  <c:v>4.6654</c:v>
                </c:pt>
                <c:pt idx="957">
                  <c:v>4.6702000000000004</c:v>
                </c:pt>
                <c:pt idx="958">
                  <c:v>4.6750999999999996</c:v>
                </c:pt>
                <c:pt idx="959">
                  <c:v>4.68</c:v>
                </c:pt>
                <c:pt idx="960">
                  <c:v>4.6848999999999998</c:v>
                </c:pt>
                <c:pt idx="961">
                  <c:v>4.6898</c:v>
                </c:pt>
                <c:pt idx="962">
                  <c:v>4.6947000000000001</c:v>
                </c:pt>
                <c:pt idx="963">
                  <c:v>4.6996000000000002</c:v>
                </c:pt>
                <c:pt idx="964">
                  <c:v>4.7043999999999997</c:v>
                </c:pt>
                <c:pt idx="965">
                  <c:v>4.7092999999999998</c:v>
                </c:pt>
                <c:pt idx="966">
                  <c:v>4.7141999999999999</c:v>
                </c:pt>
                <c:pt idx="967">
                  <c:v>4.7191000000000001</c:v>
                </c:pt>
                <c:pt idx="968">
                  <c:v>4.7240000000000002</c:v>
                </c:pt>
                <c:pt idx="969">
                  <c:v>4.7289000000000003</c:v>
                </c:pt>
                <c:pt idx="970">
                  <c:v>4.7337999999999996</c:v>
                </c:pt>
                <c:pt idx="971">
                  <c:v>4.7385999999999999</c:v>
                </c:pt>
                <c:pt idx="972">
                  <c:v>4.7435</c:v>
                </c:pt>
                <c:pt idx="973">
                  <c:v>4.7484000000000002</c:v>
                </c:pt>
                <c:pt idx="974">
                  <c:v>4.7533000000000003</c:v>
                </c:pt>
                <c:pt idx="975">
                  <c:v>4.7582000000000004</c:v>
                </c:pt>
                <c:pt idx="976">
                  <c:v>4.7630999999999997</c:v>
                </c:pt>
                <c:pt idx="977">
                  <c:v>4.7679999999999998</c:v>
                </c:pt>
                <c:pt idx="978">
                  <c:v>4.7728000000000002</c:v>
                </c:pt>
                <c:pt idx="979">
                  <c:v>4.7777000000000003</c:v>
                </c:pt>
                <c:pt idx="980">
                  <c:v>4.7826000000000004</c:v>
                </c:pt>
                <c:pt idx="981">
                  <c:v>4.7874999999999996</c:v>
                </c:pt>
                <c:pt idx="982">
                  <c:v>4.7923999999999998</c:v>
                </c:pt>
                <c:pt idx="983">
                  <c:v>4.7972999999999999</c:v>
                </c:pt>
                <c:pt idx="984">
                  <c:v>4.8021000000000003</c:v>
                </c:pt>
                <c:pt idx="985">
                  <c:v>4.8070000000000004</c:v>
                </c:pt>
                <c:pt idx="986">
                  <c:v>4.8118999999999996</c:v>
                </c:pt>
                <c:pt idx="987">
                  <c:v>4.8167999999999997</c:v>
                </c:pt>
                <c:pt idx="988">
                  <c:v>4.8216999999999999</c:v>
                </c:pt>
                <c:pt idx="989">
                  <c:v>4.8266</c:v>
                </c:pt>
                <c:pt idx="990">
                  <c:v>4.8315000000000001</c:v>
                </c:pt>
                <c:pt idx="991">
                  <c:v>4.8362999999999996</c:v>
                </c:pt>
                <c:pt idx="992">
                  <c:v>4.8411999999999997</c:v>
                </c:pt>
                <c:pt idx="993">
                  <c:v>4.8460999999999999</c:v>
                </c:pt>
                <c:pt idx="994">
                  <c:v>4.851</c:v>
                </c:pt>
                <c:pt idx="995">
                  <c:v>4.8559000000000001</c:v>
                </c:pt>
                <c:pt idx="996">
                  <c:v>4.8608000000000002</c:v>
                </c:pt>
                <c:pt idx="997">
                  <c:v>4.8657000000000004</c:v>
                </c:pt>
                <c:pt idx="998">
                  <c:v>4.8704999999999998</c:v>
                </c:pt>
                <c:pt idx="999">
                  <c:v>4.8754</c:v>
                </c:pt>
                <c:pt idx="1000">
                  <c:v>4.8803000000000001</c:v>
                </c:pt>
                <c:pt idx="1001">
                  <c:v>4.8852000000000002</c:v>
                </c:pt>
                <c:pt idx="1002">
                  <c:v>4.8901000000000003</c:v>
                </c:pt>
                <c:pt idx="1003">
                  <c:v>4.8949999999999996</c:v>
                </c:pt>
                <c:pt idx="1004">
                  <c:v>4.8998999999999997</c:v>
                </c:pt>
                <c:pt idx="1005">
                  <c:v>4.9047000000000001</c:v>
                </c:pt>
                <c:pt idx="1006">
                  <c:v>4.9096000000000002</c:v>
                </c:pt>
                <c:pt idx="1007">
                  <c:v>4.9145000000000003</c:v>
                </c:pt>
                <c:pt idx="1008">
                  <c:v>4.9194000000000004</c:v>
                </c:pt>
                <c:pt idx="1009">
                  <c:v>4.9242999999999997</c:v>
                </c:pt>
                <c:pt idx="1010">
                  <c:v>4.9291999999999998</c:v>
                </c:pt>
                <c:pt idx="1011">
                  <c:v>4.9340000000000002</c:v>
                </c:pt>
                <c:pt idx="1012">
                  <c:v>4.9389000000000003</c:v>
                </c:pt>
                <c:pt idx="1013">
                  <c:v>4.9438000000000004</c:v>
                </c:pt>
                <c:pt idx="1014">
                  <c:v>4.9486999999999997</c:v>
                </c:pt>
                <c:pt idx="1015">
                  <c:v>4.9535999999999998</c:v>
                </c:pt>
                <c:pt idx="1016">
                  <c:v>4.9584999999999999</c:v>
                </c:pt>
                <c:pt idx="1017">
                  <c:v>4.9634</c:v>
                </c:pt>
                <c:pt idx="1018">
                  <c:v>4.9682000000000004</c:v>
                </c:pt>
                <c:pt idx="1019">
                  <c:v>4.9730999999999996</c:v>
                </c:pt>
                <c:pt idx="1020">
                  <c:v>4.9779999999999998</c:v>
                </c:pt>
                <c:pt idx="1021">
                  <c:v>4.9828999999999999</c:v>
                </c:pt>
                <c:pt idx="1022">
                  <c:v>4.9878</c:v>
                </c:pt>
                <c:pt idx="1023">
                  <c:v>4.9927000000000001</c:v>
                </c:pt>
                <c:pt idx="1024">
                  <c:v>4.9976000000000003</c:v>
                </c:pt>
                <c:pt idx="1025">
                  <c:v>5.0023999999999997</c:v>
                </c:pt>
                <c:pt idx="1026">
                  <c:v>5.0072999999999999</c:v>
                </c:pt>
                <c:pt idx="1027">
                  <c:v>5.0122</c:v>
                </c:pt>
                <c:pt idx="1028">
                  <c:v>5.0171000000000001</c:v>
                </c:pt>
                <c:pt idx="1029">
                  <c:v>5.0220000000000002</c:v>
                </c:pt>
                <c:pt idx="1030">
                  <c:v>5.0269000000000004</c:v>
                </c:pt>
                <c:pt idx="1031">
                  <c:v>5.0317999999999996</c:v>
                </c:pt>
                <c:pt idx="1032">
                  <c:v>5.0366</c:v>
                </c:pt>
                <c:pt idx="1033">
                  <c:v>5.0415000000000001</c:v>
                </c:pt>
                <c:pt idx="1034">
                  <c:v>5.0464000000000002</c:v>
                </c:pt>
                <c:pt idx="1035">
                  <c:v>5.0513000000000003</c:v>
                </c:pt>
                <c:pt idx="1036">
                  <c:v>5.0561999999999996</c:v>
                </c:pt>
                <c:pt idx="1037">
                  <c:v>5.0610999999999997</c:v>
                </c:pt>
                <c:pt idx="1038">
                  <c:v>5.0659999999999998</c:v>
                </c:pt>
                <c:pt idx="1039">
                  <c:v>5.0708000000000002</c:v>
                </c:pt>
                <c:pt idx="1040">
                  <c:v>5.0757000000000003</c:v>
                </c:pt>
                <c:pt idx="1041">
                  <c:v>5.0805999999999996</c:v>
                </c:pt>
                <c:pt idx="1042">
                  <c:v>5.0854999999999997</c:v>
                </c:pt>
                <c:pt idx="1043">
                  <c:v>5.0903999999999998</c:v>
                </c:pt>
                <c:pt idx="1044">
                  <c:v>5.0952999999999999</c:v>
                </c:pt>
                <c:pt idx="1045">
                  <c:v>5.1001000000000003</c:v>
                </c:pt>
                <c:pt idx="1046">
                  <c:v>5.1050000000000004</c:v>
                </c:pt>
                <c:pt idx="1047">
                  <c:v>5.1098999999999997</c:v>
                </c:pt>
                <c:pt idx="1048">
                  <c:v>5.1147999999999998</c:v>
                </c:pt>
                <c:pt idx="1049">
                  <c:v>5.1196999999999999</c:v>
                </c:pt>
                <c:pt idx="1050">
                  <c:v>5.1246</c:v>
                </c:pt>
                <c:pt idx="1051">
                  <c:v>5.1295000000000002</c:v>
                </c:pt>
                <c:pt idx="1052">
                  <c:v>5.1342999999999996</c:v>
                </c:pt>
                <c:pt idx="1053">
                  <c:v>5.1391999999999998</c:v>
                </c:pt>
                <c:pt idx="1054">
                  <c:v>5.1440999999999999</c:v>
                </c:pt>
                <c:pt idx="1055">
                  <c:v>5.149</c:v>
                </c:pt>
                <c:pt idx="1056">
                  <c:v>5.1539000000000001</c:v>
                </c:pt>
                <c:pt idx="1057">
                  <c:v>5.1588000000000003</c:v>
                </c:pt>
                <c:pt idx="1058">
                  <c:v>5.1637000000000004</c:v>
                </c:pt>
                <c:pt idx="1059">
                  <c:v>5.1684999999999999</c:v>
                </c:pt>
                <c:pt idx="1060">
                  <c:v>5.1734</c:v>
                </c:pt>
                <c:pt idx="1061">
                  <c:v>5.1783000000000001</c:v>
                </c:pt>
                <c:pt idx="1062">
                  <c:v>5.1832000000000003</c:v>
                </c:pt>
                <c:pt idx="1063">
                  <c:v>5.1881000000000004</c:v>
                </c:pt>
                <c:pt idx="1064">
                  <c:v>5.1929999999999996</c:v>
                </c:pt>
                <c:pt idx="1065">
                  <c:v>5.1978999999999997</c:v>
                </c:pt>
                <c:pt idx="1066">
                  <c:v>5.2027000000000001</c:v>
                </c:pt>
                <c:pt idx="1067">
                  <c:v>5.2076000000000002</c:v>
                </c:pt>
                <c:pt idx="1068">
                  <c:v>5.2125000000000004</c:v>
                </c:pt>
                <c:pt idx="1069">
                  <c:v>5.2173999999999996</c:v>
                </c:pt>
                <c:pt idx="1070">
                  <c:v>5.2222999999999997</c:v>
                </c:pt>
                <c:pt idx="1071">
                  <c:v>5.2271999999999998</c:v>
                </c:pt>
                <c:pt idx="1072">
                  <c:v>5.2320000000000002</c:v>
                </c:pt>
                <c:pt idx="1073">
                  <c:v>5.2369000000000003</c:v>
                </c:pt>
                <c:pt idx="1074">
                  <c:v>5.2417999999999996</c:v>
                </c:pt>
                <c:pt idx="1075">
                  <c:v>5.2466999999999997</c:v>
                </c:pt>
                <c:pt idx="1076">
                  <c:v>5.2515999999999998</c:v>
                </c:pt>
                <c:pt idx="1077">
                  <c:v>5.2565</c:v>
                </c:pt>
                <c:pt idx="1078">
                  <c:v>5.2614000000000001</c:v>
                </c:pt>
                <c:pt idx="1079">
                  <c:v>5.2662000000000004</c:v>
                </c:pt>
                <c:pt idx="1080">
                  <c:v>5.2710999999999997</c:v>
                </c:pt>
                <c:pt idx="1081">
                  <c:v>5.2759999999999998</c:v>
                </c:pt>
                <c:pt idx="1082">
                  <c:v>5.2808999999999999</c:v>
                </c:pt>
                <c:pt idx="1083">
                  <c:v>5.2858000000000001</c:v>
                </c:pt>
                <c:pt idx="1084">
                  <c:v>5.2907000000000002</c:v>
                </c:pt>
                <c:pt idx="1085">
                  <c:v>5.2956000000000003</c:v>
                </c:pt>
                <c:pt idx="1086">
                  <c:v>5.3003999999999998</c:v>
                </c:pt>
                <c:pt idx="1087">
                  <c:v>5.3052999999999999</c:v>
                </c:pt>
                <c:pt idx="1088">
                  <c:v>5.3102</c:v>
                </c:pt>
                <c:pt idx="1089">
                  <c:v>5.3151000000000002</c:v>
                </c:pt>
                <c:pt idx="1090">
                  <c:v>5.32</c:v>
                </c:pt>
                <c:pt idx="1091">
                  <c:v>5.3249000000000004</c:v>
                </c:pt>
                <c:pt idx="1092">
                  <c:v>5.3297999999999996</c:v>
                </c:pt>
                <c:pt idx="1093">
                  <c:v>5.3346</c:v>
                </c:pt>
                <c:pt idx="1094">
                  <c:v>5.3395000000000001</c:v>
                </c:pt>
                <c:pt idx="1095">
                  <c:v>5.3444000000000003</c:v>
                </c:pt>
                <c:pt idx="1096">
                  <c:v>5.3493000000000004</c:v>
                </c:pt>
                <c:pt idx="1097">
                  <c:v>5.3541999999999996</c:v>
                </c:pt>
                <c:pt idx="1098">
                  <c:v>5.3590999999999998</c:v>
                </c:pt>
                <c:pt idx="1099">
                  <c:v>5.3639000000000001</c:v>
                </c:pt>
                <c:pt idx="1100">
                  <c:v>5.3688000000000002</c:v>
                </c:pt>
                <c:pt idx="1101">
                  <c:v>5.3737000000000004</c:v>
                </c:pt>
                <c:pt idx="1102">
                  <c:v>5.3785999999999996</c:v>
                </c:pt>
                <c:pt idx="1103">
                  <c:v>5.3834999999999997</c:v>
                </c:pt>
                <c:pt idx="1104">
                  <c:v>5.3883999999999999</c:v>
                </c:pt>
                <c:pt idx="1105">
                  <c:v>5.3933</c:v>
                </c:pt>
                <c:pt idx="1106">
                  <c:v>5.3981000000000003</c:v>
                </c:pt>
                <c:pt idx="1107">
                  <c:v>5.4029999999999996</c:v>
                </c:pt>
                <c:pt idx="1108">
                  <c:v>5.4078999999999997</c:v>
                </c:pt>
                <c:pt idx="1109">
                  <c:v>5.4127999999999998</c:v>
                </c:pt>
                <c:pt idx="1110">
                  <c:v>5.4177</c:v>
                </c:pt>
                <c:pt idx="1111">
                  <c:v>5.4226000000000001</c:v>
                </c:pt>
                <c:pt idx="1112">
                  <c:v>5.4275000000000002</c:v>
                </c:pt>
                <c:pt idx="1113">
                  <c:v>5.4322999999999997</c:v>
                </c:pt>
                <c:pt idx="1114">
                  <c:v>5.4371999999999998</c:v>
                </c:pt>
                <c:pt idx="1115">
                  <c:v>5.4420999999999999</c:v>
                </c:pt>
                <c:pt idx="1116">
                  <c:v>5.4470000000000001</c:v>
                </c:pt>
                <c:pt idx="1117">
                  <c:v>5.4519000000000002</c:v>
                </c:pt>
                <c:pt idx="1118">
                  <c:v>5.4568000000000003</c:v>
                </c:pt>
                <c:pt idx="1119">
                  <c:v>5.4617000000000004</c:v>
                </c:pt>
                <c:pt idx="1120">
                  <c:v>5.4664999999999999</c:v>
                </c:pt>
                <c:pt idx="1121">
                  <c:v>5.4714</c:v>
                </c:pt>
                <c:pt idx="1122">
                  <c:v>5.4763000000000002</c:v>
                </c:pt>
                <c:pt idx="1123">
                  <c:v>5.4812000000000003</c:v>
                </c:pt>
                <c:pt idx="1124">
                  <c:v>5.4861000000000004</c:v>
                </c:pt>
                <c:pt idx="1125">
                  <c:v>5.4909999999999997</c:v>
                </c:pt>
                <c:pt idx="1126">
                  <c:v>5.4958</c:v>
                </c:pt>
                <c:pt idx="1127">
                  <c:v>5.5007000000000001</c:v>
                </c:pt>
                <c:pt idx="1128">
                  <c:v>5.5056000000000003</c:v>
                </c:pt>
                <c:pt idx="1129">
                  <c:v>5.5105000000000004</c:v>
                </c:pt>
                <c:pt idx="1130">
                  <c:v>5.5153999999999996</c:v>
                </c:pt>
                <c:pt idx="1131">
                  <c:v>5.5202999999999998</c:v>
                </c:pt>
                <c:pt idx="1132">
                  <c:v>5.5251999999999999</c:v>
                </c:pt>
                <c:pt idx="1133">
                  <c:v>5.53</c:v>
                </c:pt>
                <c:pt idx="1134">
                  <c:v>5.5349000000000004</c:v>
                </c:pt>
                <c:pt idx="1135">
                  <c:v>5.5397999999999996</c:v>
                </c:pt>
                <c:pt idx="1136">
                  <c:v>5.5446999999999997</c:v>
                </c:pt>
                <c:pt idx="1137">
                  <c:v>5.5495999999999999</c:v>
                </c:pt>
                <c:pt idx="1138">
                  <c:v>5.5545</c:v>
                </c:pt>
                <c:pt idx="1139">
                  <c:v>5.5594000000000001</c:v>
                </c:pt>
                <c:pt idx="1140">
                  <c:v>5.5641999999999996</c:v>
                </c:pt>
                <c:pt idx="1141">
                  <c:v>5.5690999999999997</c:v>
                </c:pt>
                <c:pt idx="1142">
                  <c:v>5.5739999999999998</c:v>
                </c:pt>
                <c:pt idx="1143">
                  <c:v>5.5789</c:v>
                </c:pt>
                <c:pt idx="1144">
                  <c:v>5.5838000000000001</c:v>
                </c:pt>
                <c:pt idx="1145">
                  <c:v>5.5887000000000002</c:v>
                </c:pt>
                <c:pt idx="1146">
                  <c:v>5.5936000000000003</c:v>
                </c:pt>
                <c:pt idx="1147">
                  <c:v>5.5983999999999998</c:v>
                </c:pt>
                <c:pt idx="1148">
                  <c:v>5.6032999999999999</c:v>
                </c:pt>
                <c:pt idx="1149">
                  <c:v>5.6082000000000001</c:v>
                </c:pt>
                <c:pt idx="1150">
                  <c:v>5.6131000000000002</c:v>
                </c:pt>
                <c:pt idx="1151">
                  <c:v>5.6180000000000003</c:v>
                </c:pt>
                <c:pt idx="1152">
                  <c:v>5.6228999999999996</c:v>
                </c:pt>
                <c:pt idx="1153">
                  <c:v>5.6276999999999999</c:v>
                </c:pt>
                <c:pt idx="1154">
                  <c:v>5.6326000000000001</c:v>
                </c:pt>
                <c:pt idx="1155">
                  <c:v>5.6375000000000002</c:v>
                </c:pt>
                <c:pt idx="1156">
                  <c:v>5.6424000000000003</c:v>
                </c:pt>
                <c:pt idx="1157">
                  <c:v>5.6473000000000004</c:v>
                </c:pt>
                <c:pt idx="1158">
                  <c:v>5.6521999999999997</c:v>
                </c:pt>
                <c:pt idx="1159">
                  <c:v>5.6570999999999998</c:v>
                </c:pt>
                <c:pt idx="1160">
                  <c:v>5.6619000000000002</c:v>
                </c:pt>
                <c:pt idx="1161">
                  <c:v>5.6668000000000003</c:v>
                </c:pt>
                <c:pt idx="1162">
                  <c:v>5.6717000000000004</c:v>
                </c:pt>
                <c:pt idx="1163">
                  <c:v>5.6765999999999996</c:v>
                </c:pt>
                <c:pt idx="1164">
                  <c:v>5.6814999999999998</c:v>
                </c:pt>
                <c:pt idx="1165">
                  <c:v>5.6863999999999999</c:v>
                </c:pt>
                <c:pt idx="1166">
                  <c:v>5.6913</c:v>
                </c:pt>
                <c:pt idx="1167">
                  <c:v>5.6961000000000004</c:v>
                </c:pt>
                <c:pt idx="1168">
                  <c:v>5.7009999999999996</c:v>
                </c:pt>
                <c:pt idx="1169">
                  <c:v>5.7058999999999997</c:v>
                </c:pt>
                <c:pt idx="1170">
                  <c:v>5.7107999999999999</c:v>
                </c:pt>
                <c:pt idx="1171">
                  <c:v>5.7157</c:v>
                </c:pt>
                <c:pt idx="1172">
                  <c:v>5.7206000000000001</c:v>
                </c:pt>
                <c:pt idx="1173">
                  <c:v>5.7255000000000003</c:v>
                </c:pt>
                <c:pt idx="1174">
                  <c:v>5.7302999999999997</c:v>
                </c:pt>
                <c:pt idx="1175">
                  <c:v>5.7351999999999999</c:v>
                </c:pt>
                <c:pt idx="1176">
                  <c:v>5.7401</c:v>
                </c:pt>
                <c:pt idx="1177">
                  <c:v>5.7450000000000001</c:v>
                </c:pt>
                <c:pt idx="1178">
                  <c:v>5.7499000000000002</c:v>
                </c:pt>
                <c:pt idx="1179">
                  <c:v>5.7548000000000004</c:v>
                </c:pt>
                <c:pt idx="1180">
                  <c:v>5.7595999999999998</c:v>
                </c:pt>
                <c:pt idx="1181">
                  <c:v>5.7645</c:v>
                </c:pt>
                <c:pt idx="1182">
                  <c:v>5.7694000000000001</c:v>
                </c:pt>
                <c:pt idx="1183">
                  <c:v>5.7743000000000002</c:v>
                </c:pt>
                <c:pt idx="1184">
                  <c:v>5.7792000000000003</c:v>
                </c:pt>
                <c:pt idx="1185">
                  <c:v>5.7840999999999996</c:v>
                </c:pt>
                <c:pt idx="1186">
                  <c:v>5.7889999999999997</c:v>
                </c:pt>
                <c:pt idx="1187">
                  <c:v>5.7938000000000001</c:v>
                </c:pt>
                <c:pt idx="1188">
                  <c:v>5.7987000000000002</c:v>
                </c:pt>
                <c:pt idx="1189">
                  <c:v>5.8036000000000003</c:v>
                </c:pt>
                <c:pt idx="1190">
                  <c:v>5.8085000000000004</c:v>
                </c:pt>
                <c:pt idx="1191">
                  <c:v>5.8133999999999997</c:v>
                </c:pt>
                <c:pt idx="1192">
                  <c:v>5.8182999999999998</c:v>
                </c:pt>
                <c:pt idx="1193">
                  <c:v>5.8231999999999999</c:v>
                </c:pt>
                <c:pt idx="1194">
                  <c:v>5.8280000000000003</c:v>
                </c:pt>
                <c:pt idx="1195">
                  <c:v>5.8329000000000004</c:v>
                </c:pt>
                <c:pt idx="1196">
                  <c:v>5.8377999999999997</c:v>
                </c:pt>
                <c:pt idx="1197">
                  <c:v>5.8426999999999998</c:v>
                </c:pt>
                <c:pt idx="1198">
                  <c:v>5.8475999999999999</c:v>
                </c:pt>
                <c:pt idx="1199">
                  <c:v>5.8525</c:v>
                </c:pt>
                <c:pt idx="1200">
                  <c:v>5.8574000000000002</c:v>
                </c:pt>
                <c:pt idx="1201">
                  <c:v>5.8621999999999996</c:v>
                </c:pt>
                <c:pt idx="1202">
                  <c:v>5.8670999999999998</c:v>
                </c:pt>
                <c:pt idx="1203">
                  <c:v>5.8719999999999999</c:v>
                </c:pt>
                <c:pt idx="1204">
                  <c:v>5.8769</c:v>
                </c:pt>
                <c:pt idx="1205">
                  <c:v>5.8818000000000001</c:v>
                </c:pt>
                <c:pt idx="1206">
                  <c:v>5.8867000000000003</c:v>
                </c:pt>
                <c:pt idx="1207">
                  <c:v>5.8914999999999997</c:v>
                </c:pt>
                <c:pt idx="1208">
                  <c:v>5.8963999999999999</c:v>
                </c:pt>
                <c:pt idx="1209">
                  <c:v>5.9013</c:v>
                </c:pt>
                <c:pt idx="1210">
                  <c:v>5.9062000000000001</c:v>
                </c:pt>
                <c:pt idx="1211">
                  <c:v>5.9111000000000002</c:v>
                </c:pt>
                <c:pt idx="1212">
                  <c:v>5.9160000000000004</c:v>
                </c:pt>
                <c:pt idx="1213">
                  <c:v>5.9208999999999996</c:v>
                </c:pt>
                <c:pt idx="1214">
                  <c:v>5.9257</c:v>
                </c:pt>
                <c:pt idx="1215">
                  <c:v>5.9306000000000001</c:v>
                </c:pt>
                <c:pt idx="1216">
                  <c:v>5.9355000000000002</c:v>
                </c:pt>
                <c:pt idx="1217">
                  <c:v>5.9404000000000003</c:v>
                </c:pt>
                <c:pt idx="1218">
                  <c:v>5.9452999999999996</c:v>
                </c:pt>
                <c:pt idx="1219">
                  <c:v>5.9501999999999997</c:v>
                </c:pt>
                <c:pt idx="1220">
                  <c:v>5.9550999999999998</c:v>
                </c:pt>
                <c:pt idx="1221">
                  <c:v>5.9599000000000002</c:v>
                </c:pt>
                <c:pt idx="1222">
                  <c:v>5.9648000000000003</c:v>
                </c:pt>
                <c:pt idx="1223">
                  <c:v>5.9696999999999996</c:v>
                </c:pt>
                <c:pt idx="1224">
                  <c:v>5.9745999999999997</c:v>
                </c:pt>
                <c:pt idx="1225">
                  <c:v>5.9794999999999998</c:v>
                </c:pt>
                <c:pt idx="1226">
                  <c:v>5.9843999999999999</c:v>
                </c:pt>
                <c:pt idx="1227">
                  <c:v>5.9893000000000001</c:v>
                </c:pt>
                <c:pt idx="1228">
                  <c:v>5.9941000000000004</c:v>
                </c:pt>
                <c:pt idx="1229">
                  <c:v>5.9989999999999997</c:v>
                </c:pt>
                <c:pt idx="1230">
                  <c:v>6.0038999999999998</c:v>
                </c:pt>
                <c:pt idx="1231">
                  <c:v>6.0087999999999999</c:v>
                </c:pt>
                <c:pt idx="1232">
                  <c:v>6.0137</c:v>
                </c:pt>
                <c:pt idx="1233">
                  <c:v>6.0186000000000002</c:v>
                </c:pt>
                <c:pt idx="1234">
                  <c:v>6.0233999999999996</c:v>
                </c:pt>
                <c:pt idx="1235">
                  <c:v>6.0282999999999998</c:v>
                </c:pt>
                <c:pt idx="1236">
                  <c:v>6.0331999999999999</c:v>
                </c:pt>
                <c:pt idx="1237">
                  <c:v>6.0381</c:v>
                </c:pt>
                <c:pt idx="1238">
                  <c:v>6.0430000000000001</c:v>
                </c:pt>
                <c:pt idx="1239">
                  <c:v>6.0479000000000003</c:v>
                </c:pt>
                <c:pt idx="1240">
                  <c:v>6.0528000000000004</c:v>
                </c:pt>
                <c:pt idx="1241">
                  <c:v>6.0575999999999999</c:v>
                </c:pt>
                <c:pt idx="1242">
                  <c:v>6.0625</c:v>
                </c:pt>
                <c:pt idx="1243">
                  <c:v>6.0674000000000001</c:v>
                </c:pt>
                <c:pt idx="1244">
                  <c:v>6.0723000000000003</c:v>
                </c:pt>
                <c:pt idx="1245">
                  <c:v>6.0772000000000004</c:v>
                </c:pt>
                <c:pt idx="1246">
                  <c:v>6.0820999999999996</c:v>
                </c:pt>
                <c:pt idx="1247">
                  <c:v>6.0869999999999997</c:v>
                </c:pt>
                <c:pt idx="1248">
                  <c:v>6.0918000000000001</c:v>
                </c:pt>
                <c:pt idx="1249">
                  <c:v>6.0967000000000002</c:v>
                </c:pt>
                <c:pt idx="1250">
                  <c:v>6.1016000000000004</c:v>
                </c:pt>
                <c:pt idx="1251">
                  <c:v>6.1064999999999996</c:v>
                </c:pt>
                <c:pt idx="1252">
                  <c:v>6.1113999999999997</c:v>
                </c:pt>
                <c:pt idx="1253">
                  <c:v>6.1162999999999998</c:v>
                </c:pt>
                <c:pt idx="1254">
                  <c:v>6.1212</c:v>
                </c:pt>
                <c:pt idx="1255">
                  <c:v>6.1260000000000003</c:v>
                </c:pt>
                <c:pt idx="1256">
                  <c:v>6.1308999999999996</c:v>
                </c:pt>
                <c:pt idx="1257">
                  <c:v>6.1357999999999997</c:v>
                </c:pt>
                <c:pt idx="1258">
                  <c:v>6.1406999999999998</c:v>
                </c:pt>
                <c:pt idx="1259">
                  <c:v>6.1456</c:v>
                </c:pt>
                <c:pt idx="1260">
                  <c:v>6.1505000000000001</c:v>
                </c:pt>
                <c:pt idx="1261">
                  <c:v>6.1553000000000004</c:v>
                </c:pt>
                <c:pt idx="1262">
                  <c:v>6.1601999999999997</c:v>
                </c:pt>
                <c:pt idx="1263">
                  <c:v>6.1650999999999998</c:v>
                </c:pt>
                <c:pt idx="1264">
                  <c:v>6.17</c:v>
                </c:pt>
                <c:pt idx="1265">
                  <c:v>6.1749000000000001</c:v>
                </c:pt>
                <c:pt idx="1266">
                  <c:v>6.1798000000000002</c:v>
                </c:pt>
                <c:pt idx="1267">
                  <c:v>6.1847000000000003</c:v>
                </c:pt>
                <c:pt idx="1268">
                  <c:v>6.1894999999999998</c:v>
                </c:pt>
                <c:pt idx="1269">
                  <c:v>6.1943999999999999</c:v>
                </c:pt>
                <c:pt idx="1270">
                  <c:v>6.1993</c:v>
                </c:pt>
                <c:pt idx="1271">
                  <c:v>6.2042000000000002</c:v>
                </c:pt>
                <c:pt idx="1272">
                  <c:v>6.2091000000000003</c:v>
                </c:pt>
                <c:pt idx="1273">
                  <c:v>6.2140000000000004</c:v>
                </c:pt>
                <c:pt idx="1274">
                  <c:v>6.2188999999999997</c:v>
                </c:pt>
                <c:pt idx="1275">
                  <c:v>6.2237</c:v>
                </c:pt>
                <c:pt idx="1276">
                  <c:v>6.2286000000000001</c:v>
                </c:pt>
                <c:pt idx="1277">
                  <c:v>6.2335000000000003</c:v>
                </c:pt>
                <c:pt idx="1278">
                  <c:v>6.2384000000000004</c:v>
                </c:pt>
                <c:pt idx="1279">
                  <c:v>6.2432999999999996</c:v>
                </c:pt>
                <c:pt idx="1280">
                  <c:v>6.2481999999999998</c:v>
                </c:pt>
                <c:pt idx="1281">
                  <c:v>6.2530999999999999</c:v>
                </c:pt>
                <c:pt idx="1282">
                  <c:v>6.2579000000000002</c:v>
                </c:pt>
                <c:pt idx="1283">
                  <c:v>6.2628000000000004</c:v>
                </c:pt>
                <c:pt idx="1284">
                  <c:v>6.2676999999999996</c:v>
                </c:pt>
                <c:pt idx="1285">
                  <c:v>6.2725999999999997</c:v>
                </c:pt>
                <c:pt idx="1286">
                  <c:v>6.2774999999999999</c:v>
                </c:pt>
                <c:pt idx="1287">
                  <c:v>6.2824</c:v>
                </c:pt>
                <c:pt idx="1288">
                  <c:v>6.2872000000000003</c:v>
                </c:pt>
                <c:pt idx="1289">
                  <c:v>6.2920999999999996</c:v>
                </c:pt>
                <c:pt idx="1290">
                  <c:v>6.2969999999999997</c:v>
                </c:pt>
                <c:pt idx="1291">
                  <c:v>6.3018999999999998</c:v>
                </c:pt>
                <c:pt idx="1292">
                  <c:v>6.3068</c:v>
                </c:pt>
                <c:pt idx="1293">
                  <c:v>6.3117000000000001</c:v>
                </c:pt>
                <c:pt idx="1294">
                  <c:v>6.3166000000000002</c:v>
                </c:pt>
                <c:pt idx="1295">
                  <c:v>6.3213999999999997</c:v>
                </c:pt>
                <c:pt idx="1296">
                  <c:v>6.3262999999999998</c:v>
                </c:pt>
                <c:pt idx="1297">
                  <c:v>6.3311999999999999</c:v>
                </c:pt>
                <c:pt idx="1298">
                  <c:v>6.3361000000000001</c:v>
                </c:pt>
                <c:pt idx="1299">
                  <c:v>6.3410000000000002</c:v>
                </c:pt>
                <c:pt idx="1300">
                  <c:v>6.3459000000000003</c:v>
                </c:pt>
                <c:pt idx="1301">
                  <c:v>6.3507999999999996</c:v>
                </c:pt>
                <c:pt idx="1302">
                  <c:v>6.3555999999999999</c:v>
                </c:pt>
                <c:pt idx="1303">
                  <c:v>6.3605</c:v>
                </c:pt>
                <c:pt idx="1304">
                  <c:v>6.3654000000000002</c:v>
                </c:pt>
                <c:pt idx="1305">
                  <c:v>6.3703000000000003</c:v>
                </c:pt>
                <c:pt idx="1306">
                  <c:v>6.3752000000000004</c:v>
                </c:pt>
                <c:pt idx="1307">
                  <c:v>6.3800999999999997</c:v>
                </c:pt>
                <c:pt idx="1308">
                  <c:v>6.3849999999999998</c:v>
                </c:pt>
                <c:pt idx="1309">
                  <c:v>6.3898000000000001</c:v>
                </c:pt>
                <c:pt idx="1310">
                  <c:v>6.3947000000000003</c:v>
                </c:pt>
                <c:pt idx="1311">
                  <c:v>6.3996000000000004</c:v>
                </c:pt>
                <c:pt idx="1312">
                  <c:v>6.4044999999999996</c:v>
                </c:pt>
                <c:pt idx="1313">
                  <c:v>6.4093999999999998</c:v>
                </c:pt>
                <c:pt idx="1314">
                  <c:v>6.4142999999999999</c:v>
                </c:pt>
                <c:pt idx="1315">
                  <c:v>6.4191000000000003</c:v>
                </c:pt>
                <c:pt idx="1316">
                  <c:v>6.4240000000000004</c:v>
                </c:pt>
                <c:pt idx="1317">
                  <c:v>6.4288999999999996</c:v>
                </c:pt>
                <c:pt idx="1318">
                  <c:v>6.4337999999999997</c:v>
                </c:pt>
                <c:pt idx="1319">
                  <c:v>6.4386999999999999</c:v>
                </c:pt>
                <c:pt idx="1320">
                  <c:v>6.4436</c:v>
                </c:pt>
                <c:pt idx="1321">
                  <c:v>6.4485000000000001</c:v>
                </c:pt>
                <c:pt idx="1322">
                  <c:v>6.4532999999999996</c:v>
                </c:pt>
                <c:pt idx="1323">
                  <c:v>6.4581999999999997</c:v>
                </c:pt>
                <c:pt idx="1324">
                  <c:v>6.4630999999999998</c:v>
                </c:pt>
                <c:pt idx="1325">
                  <c:v>6.468</c:v>
                </c:pt>
                <c:pt idx="1326">
                  <c:v>6.4729000000000001</c:v>
                </c:pt>
                <c:pt idx="1327">
                  <c:v>6.4778000000000002</c:v>
                </c:pt>
                <c:pt idx="1328">
                  <c:v>6.4827000000000004</c:v>
                </c:pt>
                <c:pt idx="1329">
                  <c:v>6.4874999999999998</c:v>
                </c:pt>
                <c:pt idx="1330">
                  <c:v>6.4923999999999999</c:v>
                </c:pt>
                <c:pt idx="1331">
                  <c:v>6.4973000000000001</c:v>
                </c:pt>
                <c:pt idx="1332">
                  <c:v>6.5022000000000002</c:v>
                </c:pt>
                <c:pt idx="1333">
                  <c:v>6.5071000000000003</c:v>
                </c:pt>
                <c:pt idx="1334">
                  <c:v>6.5119999999999996</c:v>
                </c:pt>
                <c:pt idx="1335">
                  <c:v>6.5168999999999997</c:v>
                </c:pt>
                <c:pt idx="1336">
                  <c:v>6.5217000000000001</c:v>
                </c:pt>
                <c:pt idx="1337">
                  <c:v>6.5266000000000002</c:v>
                </c:pt>
                <c:pt idx="1338">
                  <c:v>6.5315000000000003</c:v>
                </c:pt>
                <c:pt idx="1339">
                  <c:v>6.5364000000000004</c:v>
                </c:pt>
                <c:pt idx="1340">
                  <c:v>6.5412999999999997</c:v>
                </c:pt>
                <c:pt idx="1341">
                  <c:v>6.5461999999999998</c:v>
                </c:pt>
                <c:pt idx="1342">
                  <c:v>6.5510999999999999</c:v>
                </c:pt>
                <c:pt idx="1343">
                  <c:v>6.5559000000000003</c:v>
                </c:pt>
                <c:pt idx="1344">
                  <c:v>6.5608000000000004</c:v>
                </c:pt>
                <c:pt idx="1345">
                  <c:v>6.5656999999999996</c:v>
                </c:pt>
                <c:pt idx="1346">
                  <c:v>6.5705999999999998</c:v>
                </c:pt>
                <c:pt idx="1347">
                  <c:v>6.5754999999999999</c:v>
                </c:pt>
                <c:pt idx="1348">
                  <c:v>6.5804</c:v>
                </c:pt>
                <c:pt idx="1349">
                  <c:v>6.5852000000000004</c:v>
                </c:pt>
                <c:pt idx="1350">
                  <c:v>6.5900999999999996</c:v>
                </c:pt>
                <c:pt idx="1351">
                  <c:v>6.5949999999999998</c:v>
                </c:pt>
                <c:pt idx="1352">
                  <c:v>6.5998999999999999</c:v>
                </c:pt>
                <c:pt idx="1353">
                  <c:v>6.6048</c:v>
                </c:pt>
                <c:pt idx="1354">
                  <c:v>6.6097000000000001</c:v>
                </c:pt>
                <c:pt idx="1355">
                  <c:v>6.6146000000000003</c:v>
                </c:pt>
                <c:pt idx="1356">
                  <c:v>6.6193999999999997</c:v>
                </c:pt>
                <c:pt idx="1357">
                  <c:v>6.6242999999999999</c:v>
                </c:pt>
                <c:pt idx="1358">
                  <c:v>6.6292</c:v>
                </c:pt>
                <c:pt idx="1359">
                  <c:v>6.6341000000000001</c:v>
                </c:pt>
                <c:pt idx="1360">
                  <c:v>6.6390000000000002</c:v>
                </c:pt>
                <c:pt idx="1361">
                  <c:v>6.6439000000000004</c:v>
                </c:pt>
                <c:pt idx="1362">
                  <c:v>6.6487999999999996</c:v>
                </c:pt>
                <c:pt idx="1363">
                  <c:v>6.6536</c:v>
                </c:pt>
                <c:pt idx="1364">
                  <c:v>6.6585000000000001</c:v>
                </c:pt>
                <c:pt idx="1365">
                  <c:v>6.6634000000000002</c:v>
                </c:pt>
                <c:pt idx="1366">
                  <c:v>6.6683000000000003</c:v>
                </c:pt>
                <c:pt idx="1367">
                  <c:v>6.6731999999999996</c:v>
                </c:pt>
                <c:pt idx="1368">
                  <c:v>6.6780999999999997</c:v>
                </c:pt>
                <c:pt idx="1369">
                  <c:v>6.6829999999999998</c:v>
                </c:pt>
                <c:pt idx="1370">
                  <c:v>6.6878000000000002</c:v>
                </c:pt>
                <c:pt idx="1371">
                  <c:v>6.6927000000000003</c:v>
                </c:pt>
                <c:pt idx="1372">
                  <c:v>6.6976000000000004</c:v>
                </c:pt>
                <c:pt idx="1373">
                  <c:v>6.7024999999999997</c:v>
                </c:pt>
                <c:pt idx="1374">
                  <c:v>6.7073999999999998</c:v>
                </c:pt>
                <c:pt idx="1375">
                  <c:v>6.7122999999999999</c:v>
                </c:pt>
                <c:pt idx="1376">
                  <c:v>6.7171000000000003</c:v>
                </c:pt>
                <c:pt idx="1377">
                  <c:v>6.7220000000000004</c:v>
                </c:pt>
                <c:pt idx="1378">
                  <c:v>6.7268999999999997</c:v>
                </c:pt>
                <c:pt idx="1379">
                  <c:v>6.7317999999999998</c:v>
                </c:pt>
                <c:pt idx="1380">
                  <c:v>6.7366999999999999</c:v>
                </c:pt>
                <c:pt idx="1381">
                  <c:v>6.7416</c:v>
                </c:pt>
                <c:pt idx="1382">
                  <c:v>6.7465000000000002</c:v>
                </c:pt>
                <c:pt idx="1383">
                  <c:v>6.7512999999999996</c:v>
                </c:pt>
                <c:pt idx="1384">
                  <c:v>6.7561999999999998</c:v>
                </c:pt>
                <c:pt idx="1385">
                  <c:v>6.7610999999999999</c:v>
                </c:pt>
                <c:pt idx="1386">
                  <c:v>6.766</c:v>
                </c:pt>
                <c:pt idx="1387">
                  <c:v>6.7709000000000001</c:v>
                </c:pt>
                <c:pt idx="1388">
                  <c:v>6.7758000000000003</c:v>
                </c:pt>
                <c:pt idx="1389">
                  <c:v>6.7807000000000004</c:v>
                </c:pt>
                <c:pt idx="1390">
                  <c:v>6.7854999999999999</c:v>
                </c:pt>
                <c:pt idx="1391">
                  <c:v>6.7904</c:v>
                </c:pt>
                <c:pt idx="1392">
                  <c:v>6.7953000000000001</c:v>
                </c:pt>
                <c:pt idx="1393">
                  <c:v>6.8002000000000002</c:v>
                </c:pt>
                <c:pt idx="1394">
                  <c:v>6.8051000000000004</c:v>
                </c:pt>
                <c:pt idx="1395">
                  <c:v>6.81</c:v>
                </c:pt>
                <c:pt idx="1396">
                  <c:v>6.8148999999999997</c:v>
                </c:pt>
                <c:pt idx="1397">
                  <c:v>6.8197000000000001</c:v>
                </c:pt>
                <c:pt idx="1398">
                  <c:v>6.8246000000000002</c:v>
                </c:pt>
                <c:pt idx="1399">
                  <c:v>6.8295000000000003</c:v>
                </c:pt>
                <c:pt idx="1400">
                  <c:v>6.8343999999999996</c:v>
                </c:pt>
                <c:pt idx="1401">
                  <c:v>6.8392999999999997</c:v>
                </c:pt>
                <c:pt idx="1402">
                  <c:v>6.8441999999999998</c:v>
                </c:pt>
                <c:pt idx="1403">
                  <c:v>6.8490000000000002</c:v>
                </c:pt>
                <c:pt idx="1404">
                  <c:v>6.8539000000000003</c:v>
                </c:pt>
                <c:pt idx="1405">
                  <c:v>6.8587999999999996</c:v>
                </c:pt>
                <c:pt idx="1406">
                  <c:v>6.8636999999999997</c:v>
                </c:pt>
                <c:pt idx="1407">
                  <c:v>6.8685999999999998</c:v>
                </c:pt>
                <c:pt idx="1408">
                  <c:v>6.8734999999999999</c:v>
                </c:pt>
                <c:pt idx="1409">
                  <c:v>6.8784000000000001</c:v>
                </c:pt>
                <c:pt idx="1410">
                  <c:v>6.8832000000000004</c:v>
                </c:pt>
                <c:pt idx="1411">
                  <c:v>6.8880999999999997</c:v>
                </c:pt>
                <c:pt idx="1412">
                  <c:v>6.8929999999999998</c:v>
                </c:pt>
                <c:pt idx="1413">
                  <c:v>6.8978999999999999</c:v>
                </c:pt>
                <c:pt idx="1414">
                  <c:v>6.9028</c:v>
                </c:pt>
                <c:pt idx="1415">
                  <c:v>6.9077000000000002</c:v>
                </c:pt>
                <c:pt idx="1416">
                  <c:v>6.9126000000000003</c:v>
                </c:pt>
                <c:pt idx="1417">
                  <c:v>6.9173999999999998</c:v>
                </c:pt>
                <c:pt idx="1418">
                  <c:v>6.9222999999999999</c:v>
                </c:pt>
                <c:pt idx="1419">
                  <c:v>6.9272</c:v>
                </c:pt>
                <c:pt idx="1420">
                  <c:v>6.9321000000000002</c:v>
                </c:pt>
                <c:pt idx="1421">
                  <c:v>6.9370000000000003</c:v>
                </c:pt>
                <c:pt idx="1422">
                  <c:v>6.9419000000000004</c:v>
                </c:pt>
                <c:pt idx="1423">
                  <c:v>6.9467999999999996</c:v>
                </c:pt>
                <c:pt idx="1424">
                  <c:v>6.9516</c:v>
                </c:pt>
                <c:pt idx="1425">
                  <c:v>6.9565000000000001</c:v>
                </c:pt>
                <c:pt idx="1426">
                  <c:v>6.9614000000000003</c:v>
                </c:pt>
                <c:pt idx="1427">
                  <c:v>6.9663000000000004</c:v>
                </c:pt>
                <c:pt idx="1428">
                  <c:v>6.9711999999999996</c:v>
                </c:pt>
                <c:pt idx="1429">
                  <c:v>6.9760999999999997</c:v>
                </c:pt>
                <c:pt idx="1430">
                  <c:v>6.9809000000000001</c:v>
                </c:pt>
                <c:pt idx="1431">
                  <c:v>6.9858000000000002</c:v>
                </c:pt>
                <c:pt idx="1432">
                  <c:v>6.9907000000000004</c:v>
                </c:pt>
                <c:pt idx="1433">
                  <c:v>6.9955999999999996</c:v>
                </c:pt>
                <c:pt idx="1434">
                  <c:v>7.0004999999999997</c:v>
                </c:pt>
                <c:pt idx="1435">
                  <c:v>7.0053999999999998</c:v>
                </c:pt>
                <c:pt idx="1436">
                  <c:v>7.0103</c:v>
                </c:pt>
                <c:pt idx="1437">
                  <c:v>7.0151000000000003</c:v>
                </c:pt>
                <c:pt idx="1438">
                  <c:v>7.02</c:v>
                </c:pt>
                <c:pt idx="1439">
                  <c:v>7.0248999999999997</c:v>
                </c:pt>
                <c:pt idx="1440">
                  <c:v>7.0297999999999998</c:v>
                </c:pt>
                <c:pt idx="1441">
                  <c:v>7.0347</c:v>
                </c:pt>
                <c:pt idx="1442">
                  <c:v>7.0396000000000001</c:v>
                </c:pt>
                <c:pt idx="1443">
                  <c:v>7.0445000000000002</c:v>
                </c:pt>
                <c:pt idx="1444">
                  <c:v>7.0492999999999997</c:v>
                </c:pt>
                <c:pt idx="1445">
                  <c:v>7.0541999999999998</c:v>
                </c:pt>
                <c:pt idx="1446">
                  <c:v>7.0590999999999999</c:v>
                </c:pt>
                <c:pt idx="1447">
                  <c:v>7.0640000000000001</c:v>
                </c:pt>
                <c:pt idx="1448">
                  <c:v>7.0689000000000002</c:v>
                </c:pt>
                <c:pt idx="1449">
                  <c:v>7.0738000000000003</c:v>
                </c:pt>
                <c:pt idx="1450">
                  <c:v>7.0787000000000004</c:v>
                </c:pt>
                <c:pt idx="1451">
                  <c:v>7.0834999999999999</c:v>
                </c:pt>
                <c:pt idx="1452">
                  <c:v>7.0884</c:v>
                </c:pt>
                <c:pt idx="1453">
                  <c:v>7.0933000000000002</c:v>
                </c:pt>
                <c:pt idx="1454">
                  <c:v>7.0982000000000003</c:v>
                </c:pt>
                <c:pt idx="1455">
                  <c:v>7.1031000000000004</c:v>
                </c:pt>
                <c:pt idx="1456">
                  <c:v>7.1079999999999997</c:v>
                </c:pt>
                <c:pt idx="1457">
                  <c:v>7.1128</c:v>
                </c:pt>
                <c:pt idx="1458">
                  <c:v>7.1177000000000001</c:v>
                </c:pt>
                <c:pt idx="1459">
                  <c:v>7.1226000000000003</c:v>
                </c:pt>
                <c:pt idx="1460">
                  <c:v>7.1275000000000004</c:v>
                </c:pt>
                <c:pt idx="1461">
                  <c:v>7.1323999999999996</c:v>
                </c:pt>
                <c:pt idx="1462">
                  <c:v>7.1372999999999998</c:v>
                </c:pt>
                <c:pt idx="1463">
                  <c:v>7.1421999999999999</c:v>
                </c:pt>
                <c:pt idx="1464">
                  <c:v>7.1470000000000002</c:v>
                </c:pt>
                <c:pt idx="1465">
                  <c:v>7.1519000000000004</c:v>
                </c:pt>
                <c:pt idx="1466">
                  <c:v>7.1567999999999996</c:v>
                </c:pt>
                <c:pt idx="1467">
                  <c:v>7.1616999999999997</c:v>
                </c:pt>
                <c:pt idx="1468">
                  <c:v>7.1665999999999999</c:v>
                </c:pt>
                <c:pt idx="1469">
                  <c:v>7.1715</c:v>
                </c:pt>
                <c:pt idx="1470">
                  <c:v>7.1764000000000001</c:v>
                </c:pt>
                <c:pt idx="1471">
                  <c:v>7.1811999999999996</c:v>
                </c:pt>
                <c:pt idx="1472">
                  <c:v>7.1860999999999997</c:v>
                </c:pt>
                <c:pt idx="1473">
                  <c:v>7.1909999999999998</c:v>
                </c:pt>
                <c:pt idx="1474">
                  <c:v>7.1959</c:v>
                </c:pt>
                <c:pt idx="1475">
                  <c:v>7.2008000000000001</c:v>
                </c:pt>
                <c:pt idx="1476">
                  <c:v>7.2057000000000002</c:v>
                </c:pt>
                <c:pt idx="1477">
                  <c:v>7.2106000000000003</c:v>
                </c:pt>
                <c:pt idx="1478">
                  <c:v>7.2153999999999998</c:v>
                </c:pt>
                <c:pt idx="1479">
                  <c:v>7.2202999999999999</c:v>
                </c:pt>
                <c:pt idx="1480">
                  <c:v>7.2252000000000001</c:v>
                </c:pt>
                <c:pt idx="1481">
                  <c:v>7.2301000000000002</c:v>
                </c:pt>
                <c:pt idx="1482">
                  <c:v>7.2350000000000003</c:v>
                </c:pt>
                <c:pt idx="1483">
                  <c:v>7.2398999999999996</c:v>
                </c:pt>
                <c:pt idx="1484">
                  <c:v>7.2446999999999999</c:v>
                </c:pt>
                <c:pt idx="1485">
                  <c:v>7.2496</c:v>
                </c:pt>
                <c:pt idx="1486">
                  <c:v>7.2545000000000002</c:v>
                </c:pt>
                <c:pt idx="1487">
                  <c:v>7.2594000000000003</c:v>
                </c:pt>
                <c:pt idx="1488">
                  <c:v>7.2643000000000004</c:v>
                </c:pt>
                <c:pt idx="1489">
                  <c:v>7.2691999999999997</c:v>
                </c:pt>
                <c:pt idx="1490">
                  <c:v>7.2740999999999998</c:v>
                </c:pt>
                <c:pt idx="1491">
                  <c:v>7.2789000000000001</c:v>
                </c:pt>
                <c:pt idx="1492">
                  <c:v>7.2838000000000003</c:v>
                </c:pt>
                <c:pt idx="1493">
                  <c:v>7.2887000000000004</c:v>
                </c:pt>
                <c:pt idx="1494">
                  <c:v>7.2935999999999996</c:v>
                </c:pt>
                <c:pt idx="1495">
                  <c:v>7.2984999999999998</c:v>
                </c:pt>
                <c:pt idx="1496">
                  <c:v>7.3033999999999999</c:v>
                </c:pt>
                <c:pt idx="1497">
                  <c:v>7.3083</c:v>
                </c:pt>
                <c:pt idx="1498">
                  <c:v>7.3131000000000004</c:v>
                </c:pt>
                <c:pt idx="1499">
                  <c:v>7.3179999999999996</c:v>
                </c:pt>
                <c:pt idx="1500">
                  <c:v>7.3228999999999997</c:v>
                </c:pt>
                <c:pt idx="1501">
                  <c:v>7.3277999999999999</c:v>
                </c:pt>
                <c:pt idx="1502">
                  <c:v>7.3327</c:v>
                </c:pt>
                <c:pt idx="1503">
                  <c:v>7.3376000000000001</c:v>
                </c:pt>
                <c:pt idx="1504">
                  <c:v>7.3425000000000002</c:v>
                </c:pt>
                <c:pt idx="1505">
                  <c:v>7.3472999999999997</c:v>
                </c:pt>
                <c:pt idx="1506">
                  <c:v>7.3521999999999998</c:v>
                </c:pt>
                <c:pt idx="1507">
                  <c:v>7.3571</c:v>
                </c:pt>
                <c:pt idx="1508">
                  <c:v>7.3620000000000001</c:v>
                </c:pt>
                <c:pt idx="1509">
                  <c:v>7.3669000000000002</c:v>
                </c:pt>
                <c:pt idx="1510">
                  <c:v>7.3718000000000004</c:v>
                </c:pt>
                <c:pt idx="1511">
                  <c:v>7.3765999999999998</c:v>
                </c:pt>
                <c:pt idx="1512">
                  <c:v>7.3815</c:v>
                </c:pt>
                <c:pt idx="1513">
                  <c:v>7.3864000000000001</c:v>
                </c:pt>
                <c:pt idx="1514">
                  <c:v>7.3913000000000002</c:v>
                </c:pt>
                <c:pt idx="1515">
                  <c:v>7.3962000000000003</c:v>
                </c:pt>
                <c:pt idx="1516">
                  <c:v>7.4010999999999996</c:v>
                </c:pt>
                <c:pt idx="1517">
                  <c:v>7.4059999999999997</c:v>
                </c:pt>
                <c:pt idx="1518">
                  <c:v>7.4108000000000001</c:v>
                </c:pt>
                <c:pt idx="1519">
                  <c:v>7.4157000000000002</c:v>
                </c:pt>
                <c:pt idx="1520">
                  <c:v>7.4206000000000003</c:v>
                </c:pt>
                <c:pt idx="1521">
                  <c:v>7.4255000000000004</c:v>
                </c:pt>
                <c:pt idx="1522">
                  <c:v>7.4303999999999997</c:v>
                </c:pt>
                <c:pt idx="1523">
                  <c:v>7.4352999999999998</c:v>
                </c:pt>
                <c:pt idx="1524">
                  <c:v>7.4401999999999999</c:v>
                </c:pt>
                <c:pt idx="1525">
                  <c:v>7.4450000000000003</c:v>
                </c:pt>
                <c:pt idx="1526">
                  <c:v>7.4499000000000004</c:v>
                </c:pt>
                <c:pt idx="1527">
                  <c:v>7.4547999999999996</c:v>
                </c:pt>
                <c:pt idx="1528">
                  <c:v>7.4596999999999998</c:v>
                </c:pt>
                <c:pt idx="1529">
                  <c:v>7.4645999999999999</c:v>
                </c:pt>
                <c:pt idx="1530">
                  <c:v>7.4695</c:v>
                </c:pt>
                <c:pt idx="1531">
                  <c:v>7.4744000000000002</c:v>
                </c:pt>
                <c:pt idx="1532">
                  <c:v>7.4791999999999996</c:v>
                </c:pt>
                <c:pt idx="1533">
                  <c:v>7.4840999999999998</c:v>
                </c:pt>
                <c:pt idx="1534">
                  <c:v>7.4889999999999999</c:v>
                </c:pt>
                <c:pt idx="1535">
                  <c:v>7.4939</c:v>
                </c:pt>
                <c:pt idx="1536">
                  <c:v>7.4988000000000001</c:v>
                </c:pt>
                <c:pt idx="1537">
                  <c:v>7.5037000000000003</c:v>
                </c:pt>
                <c:pt idx="1538">
                  <c:v>7.5084999999999997</c:v>
                </c:pt>
                <c:pt idx="1539">
                  <c:v>7.5133999999999999</c:v>
                </c:pt>
                <c:pt idx="1540">
                  <c:v>7.5183</c:v>
                </c:pt>
                <c:pt idx="1541">
                  <c:v>7.5232000000000001</c:v>
                </c:pt>
                <c:pt idx="1542">
                  <c:v>7.5281000000000002</c:v>
                </c:pt>
                <c:pt idx="1543">
                  <c:v>7.5330000000000004</c:v>
                </c:pt>
                <c:pt idx="1544">
                  <c:v>7.5378999999999996</c:v>
                </c:pt>
                <c:pt idx="1545">
                  <c:v>7.5427</c:v>
                </c:pt>
                <c:pt idx="1546">
                  <c:v>7.5476000000000001</c:v>
                </c:pt>
                <c:pt idx="1547">
                  <c:v>7.5525000000000002</c:v>
                </c:pt>
                <c:pt idx="1548">
                  <c:v>7.5574000000000003</c:v>
                </c:pt>
                <c:pt idx="1549">
                  <c:v>7.5622999999999996</c:v>
                </c:pt>
                <c:pt idx="1550">
                  <c:v>7.5671999999999997</c:v>
                </c:pt>
                <c:pt idx="1551">
                  <c:v>7.5720999999999998</c:v>
                </c:pt>
                <c:pt idx="1552">
                  <c:v>7.5769000000000002</c:v>
                </c:pt>
                <c:pt idx="1553">
                  <c:v>7.5818000000000003</c:v>
                </c:pt>
                <c:pt idx="1554">
                  <c:v>7.5867000000000004</c:v>
                </c:pt>
                <c:pt idx="1555">
                  <c:v>7.5915999999999997</c:v>
                </c:pt>
                <c:pt idx="1556">
                  <c:v>7.5964999999999998</c:v>
                </c:pt>
                <c:pt idx="1557">
                  <c:v>7.6013999999999999</c:v>
                </c:pt>
                <c:pt idx="1558">
                  <c:v>7.6063000000000001</c:v>
                </c:pt>
                <c:pt idx="1559">
                  <c:v>7.6111000000000004</c:v>
                </c:pt>
                <c:pt idx="1560">
                  <c:v>7.6159999999999997</c:v>
                </c:pt>
                <c:pt idx="1561">
                  <c:v>7.6208999999999998</c:v>
                </c:pt>
                <c:pt idx="1562">
                  <c:v>7.6257999999999999</c:v>
                </c:pt>
                <c:pt idx="1563">
                  <c:v>7.6307</c:v>
                </c:pt>
                <c:pt idx="1564">
                  <c:v>7.6356000000000002</c:v>
                </c:pt>
                <c:pt idx="1565">
                  <c:v>7.6403999999999996</c:v>
                </c:pt>
                <c:pt idx="1566">
                  <c:v>7.6452999999999998</c:v>
                </c:pt>
                <c:pt idx="1567">
                  <c:v>7.6501999999999999</c:v>
                </c:pt>
                <c:pt idx="1568">
                  <c:v>7.6551</c:v>
                </c:pt>
                <c:pt idx="1569">
                  <c:v>7.66</c:v>
                </c:pt>
                <c:pt idx="1570">
                  <c:v>7.6649000000000003</c:v>
                </c:pt>
                <c:pt idx="1571">
                  <c:v>7.6698000000000004</c:v>
                </c:pt>
                <c:pt idx="1572">
                  <c:v>7.6745999999999999</c:v>
                </c:pt>
                <c:pt idx="1573">
                  <c:v>7.6795</c:v>
                </c:pt>
                <c:pt idx="1574">
                  <c:v>7.6844000000000001</c:v>
                </c:pt>
                <c:pt idx="1575">
                  <c:v>7.6893000000000002</c:v>
                </c:pt>
                <c:pt idx="1576">
                  <c:v>7.6942000000000004</c:v>
                </c:pt>
                <c:pt idx="1577">
                  <c:v>7.6990999999999996</c:v>
                </c:pt>
                <c:pt idx="1578">
                  <c:v>7.7039999999999997</c:v>
                </c:pt>
                <c:pt idx="1579">
                  <c:v>7.7088000000000001</c:v>
                </c:pt>
                <c:pt idx="1580">
                  <c:v>7.7137000000000002</c:v>
                </c:pt>
                <c:pt idx="1581">
                  <c:v>7.7186000000000003</c:v>
                </c:pt>
                <c:pt idx="1582">
                  <c:v>7.7234999999999996</c:v>
                </c:pt>
                <c:pt idx="1583">
                  <c:v>7.7283999999999997</c:v>
                </c:pt>
                <c:pt idx="1584">
                  <c:v>7.7332999999999998</c:v>
                </c:pt>
                <c:pt idx="1585">
                  <c:v>7.7382</c:v>
                </c:pt>
                <c:pt idx="1586">
                  <c:v>7.7430000000000003</c:v>
                </c:pt>
                <c:pt idx="1587">
                  <c:v>7.7478999999999996</c:v>
                </c:pt>
                <c:pt idx="1588">
                  <c:v>7.7527999999999997</c:v>
                </c:pt>
                <c:pt idx="1589">
                  <c:v>7.7576999999999998</c:v>
                </c:pt>
                <c:pt idx="1590">
                  <c:v>7.7625999999999999</c:v>
                </c:pt>
                <c:pt idx="1591">
                  <c:v>7.7675000000000001</c:v>
                </c:pt>
                <c:pt idx="1592">
                  <c:v>7.7723000000000004</c:v>
                </c:pt>
                <c:pt idx="1593">
                  <c:v>7.7771999999999997</c:v>
                </c:pt>
                <c:pt idx="1594">
                  <c:v>7.7820999999999998</c:v>
                </c:pt>
                <c:pt idx="1595">
                  <c:v>7.7869999999999999</c:v>
                </c:pt>
                <c:pt idx="1596">
                  <c:v>7.7919</c:v>
                </c:pt>
                <c:pt idx="1597">
                  <c:v>7.7968000000000002</c:v>
                </c:pt>
                <c:pt idx="1598">
                  <c:v>7.8017000000000003</c:v>
                </c:pt>
                <c:pt idx="1599">
                  <c:v>7.8064999999999998</c:v>
                </c:pt>
                <c:pt idx="1600">
                  <c:v>7.8113999999999999</c:v>
                </c:pt>
                <c:pt idx="1601">
                  <c:v>7.8163</c:v>
                </c:pt>
                <c:pt idx="1602">
                  <c:v>7.8212000000000002</c:v>
                </c:pt>
                <c:pt idx="1603">
                  <c:v>7.8261000000000003</c:v>
                </c:pt>
                <c:pt idx="1604">
                  <c:v>7.8310000000000004</c:v>
                </c:pt>
                <c:pt idx="1605">
                  <c:v>7.8358999999999996</c:v>
                </c:pt>
                <c:pt idx="1606">
                  <c:v>7.8407</c:v>
                </c:pt>
                <c:pt idx="1607">
                  <c:v>7.8456000000000001</c:v>
                </c:pt>
                <c:pt idx="1608">
                  <c:v>7.8505000000000003</c:v>
                </c:pt>
                <c:pt idx="1609">
                  <c:v>7.8554000000000004</c:v>
                </c:pt>
                <c:pt idx="1610">
                  <c:v>7.8602999999999996</c:v>
                </c:pt>
                <c:pt idx="1611">
                  <c:v>7.8651999999999997</c:v>
                </c:pt>
                <c:pt idx="1612">
                  <c:v>7.8700999999999999</c:v>
                </c:pt>
                <c:pt idx="1613">
                  <c:v>7.8749000000000002</c:v>
                </c:pt>
                <c:pt idx="1614">
                  <c:v>7.8798000000000004</c:v>
                </c:pt>
                <c:pt idx="1615">
                  <c:v>7.8846999999999996</c:v>
                </c:pt>
                <c:pt idx="1616">
                  <c:v>7.8895999999999997</c:v>
                </c:pt>
                <c:pt idx="1617">
                  <c:v>7.8944999999999999</c:v>
                </c:pt>
                <c:pt idx="1618">
                  <c:v>7.8994</c:v>
                </c:pt>
                <c:pt idx="1619">
                  <c:v>7.9043000000000001</c:v>
                </c:pt>
                <c:pt idx="1620">
                  <c:v>7.9090999999999996</c:v>
                </c:pt>
                <c:pt idx="1621">
                  <c:v>7.9139999999999997</c:v>
                </c:pt>
                <c:pt idx="1622">
                  <c:v>7.9188999999999998</c:v>
                </c:pt>
                <c:pt idx="1623">
                  <c:v>7.9238</c:v>
                </c:pt>
                <c:pt idx="1624">
                  <c:v>7.9287000000000001</c:v>
                </c:pt>
                <c:pt idx="1625">
                  <c:v>7.9336000000000002</c:v>
                </c:pt>
                <c:pt idx="1626">
                  <c:v>7.9383999999999997</c:v>
                </c:pt>
                <c:pt idx="1627">
                  <c:v>7.9432999999999998</c:v>
                </c:pt>
                <c:pt idx="1628">
                  <c:v>7.9481999999999999</c:v>
                </c:pt>
                <c:pt idx="1629">
                  <c:v>7.9531000000000001</c:v>
                </c:pt>
                <c:pt idx="1630">
                  <c:v>7.9580000000000002</c:v>
                </c:pt>
                <c:pt idx="1631">
                  <c:v>7.9629000000000003</c:v>
                </c:pt>
                <c:pt idx="1632">
                  <c:v>7.9678000000000004</c:v>
                </c:pt>
                <c:pt idx="1633">
                  <c:v>7.9725999999999999</c:v>
                </c:pt>
                <c:pt idx="1634">
                  <c:v>7.9775</c:v>
                </c:pt>
                <c:pt idx="1635">
                  <c:v>7.9824000000000002</c:v>
                </c:pt>
                <c:pt idx="1636">
                  <c:v>7.9873000000000003</c:v>
                </c:pt>
                <c:pt idx="1637">
                  <c:v>7.9922000000000004</c:v>
                </c:pt>
                <c:pt idx="1638">
                  <c:v>7.9970999999999997</c:v>
                </c:pt>
                <c:pt idx="1639">
                  <c:v>8.0020000000000007</c:v>
                </c:pt>
                <c:pt idx="1640">
                  <c:v>8.0068000000000001</c:v>
                </c:pt>
                <c:pt idx="1641">
                  <c:v>8.0116999999999994</c:v>
                </c:pt>
                <c:pt idx="1642">
                  <c:v>8.0166000000000004</c:v>
                </c:pt>
                <c:pt idx="1643">
                  <c:v>8.0214999999999996</c:v>
                </c:pt>
                <c:pt idx="1644">
                  <c:v>8.0264000000000006</c:v>
                </c:pt>
                <c:pt idx="1645">
                  <c:v>8.0312999999999999</c:v>
                </c:pt>
                <c:pt idx="1646">
                  <c:v>8.0361999999999991</c:v>
                </c:pt>
                <c:pt idx="1647">
                  <c:v>8.0410000000000004</c:v>
                </c:pt>
                <c:pt idx="1648">
                  <c:v>8.0458999999999996</c:v>
                </c:pt>
                <c:pt idx="1649">
                  <c:v>8.0508000000000006</c:v>
                </c:pt>
                <c:pt idx="1650">
                  <c:v>8.0556999999999999</c:v>
                </c:pt>
                <c:pt idx="1651">
                  <c:v>8.0606000000000009</c:v>
                </c:pt>
                <c:pt idx="1652">
                  <c:v>8.0655000000000001</c:v>
                </c:pt>
                <c:pt idx="1653">
                  <c:v>8.0702999999999996</c:v>
                </c:pt>
                <c:pt idx="1654">
                  <c:v>8.0752000000000006</c:v>
                </c:pt>
                <c:pt idx="1655">
                  <c:v>8.0800999999999998</c:v>
                </c:pt>
                <c:pt idx="1656">
                  <c:v>8.0850000000000009</c:v>
                </c:pt>
                <c:pt idx="1657">
                  <c:v>8.0899000000000001</c:v>
                </c:pt>
                <c:pt idx="1658">
                  <c:v>8.0947999999999993</c:v>
                </c:pt>
                <c:pt idx="1659">
                  <c:v>8.0997000000000003</c:v>
                </c:pt>
                <c:pt idx="1660">
                  <c:v>8.1044999999999998</c:v>
                </c:pt>
                <c:pt idx="1661">
                  <c:v>8.1094000000000008</c:v>
                </c:pt>
                <c:pt idx="1662">
                  <c:v>8.1143000000000001</c:v>
                </c:pt>
                <c:pt idx="1663">
                  <c:v>8.1191999999999993</c:v>
                </c:pt>
                <c:pt idx="1664">
                  <c:v>8.1241000000000003</c:v>
                </c:pt>
                <c:pt idx="1665">
                  <c:v>8.1289999999999996</c:v>
                </c:pt>
                <c:pt idx="1666">
                  <c:v>8.1339000000000006</c:v>
                </c:pt>
                <c:pt idx="1667">
                  <c:v>8.1387</c:v>
                </c:pt>
                <c:pt idx="1668">
                  <c:v>8.1435999999999993</c:v>
                </c:pt>
                <c:pt idx="1669">
                  <c:v>8.1485000000000003</c:v>
                </c:pt>
                <c:pt idx="1670">
                  <c:v>8.1533999999999995</c:v>
                </c:pt>
                <c:pt idx="1671">
                  <c:v>8.1583000000000006</c:v>
                </c:pt>
                <c:pt idx="1672">
                  <c:v>8.1631999999999998</c:v>
                </c:pt>
                <c:pt idx="1673">
                  <c:v>8.1681000000000008</c:v>
                </c:pt>
                <c:pt idx="1674">
                  <c:v>8.1729000000000003</c:v>
                </c:pt>
                <c:pt idx="1675">
                  <c:v>8.1777999999999995</c:v>
                </c:pt>
                <c:pt idx="1676">
                  <c:v>8.1827000000000005</c:v>
                </c:pt>
                <c:pt idx="1677">
                  <c:v>8.1875999999999998</c:v>
                </c:pt>
                <c:pt idx="1678">
                  <c:v>8.1925000000000008</c:v>
                </c:pt>
                <c:pt idx="1679">
                  <c:v>8.1974</c:v>
                </c:pt>
                <c:pt idx="1680">
                  <c:v>8.2021999999999995</c:v>
                </c:pt>
                <c:pt idx="1681">
                  <c:v>8.2071000000000005</c:v>
                </c:pt>
                <c:pt idx="1682">
                  <c:v>8.2119999999999997</c:v>
                </c:pt>
                <c:pt idx="1683">
                  <c:v>8.2169000000000008</c:v>
                </c:pt>
                <c:pt idx="1684">
                  <c:v>8.2218</c:v>
                </c:pt>
                <c:pt idx="1685">
                  <c:v>8.2266999999999992</c:v>
                </c:pt>
                <c:pt idx="1686">
                  <c:v>8.2316000000000003</c:v>
                </c:pt>
                <c:pt idx="1687">
                  <c:v>8.2363999999999997</c:v>
                </c:pt>
                <c:pt idx="1688">
                  <c:v>8.2413000000000007</c:v>
                </c:pt>
                <c:pt idx="1689">
                  <c:v>8.2462</c:v>
                </c:pt>
                <c:pt idx="1690">
                  <c:v>8.2510999999999992</c:v>
                </c:pt>
                <c:pt idx="1691">
                  <c:v>8.2560000000000002</c:v>
                </c:pt>
                <c:pt idx="1692">
                  <c:v>8.2608999999999995</c:v>
                </c:pt>
                <c:pt idx="1693">
                  <c:v>8.2658000000000005</c:v>
                </c:pt>
                <c:pt idx="1694">
                  <c:v>8.2706</c:v>
                </c:pt>
                <c:pt idx="1695">
                  <c:v>8.2754999999999992</c:v>
                </c:pt>
                <c:pt idx="1696">
                  <c:v>8.2804000000000002</c:v>
                </c:pt>
                <c:pt idx="1697">
                  <c:v>8.2852999999999994</c:v>
                </c:pt>
                <c:pt idx="1698">
                  <c:v>8.2902000000000005</c:v>
                </c:pt>
                <c:pt idx="1699">
                  <c:v>8.2950999999999997</c:v>
                </c:pt>
                <c:pt idx="1700">
                  <c:v>8.3000000000000007</c:v>
                </c:pt>
                <c:pt idx="1701">
                  <c:v>8.3048000000000002</c:v>
                </c:pt>
                <c:pt idx="1702">
                  <c:v>8.3096999999999994</c:v>
                </c:pt>
                <c:pt idx="1703">
                  <c:v>8.3146000000000004</c:v>
                </c:pt>
                <c:pt idx="1704">
                  <c:v>8.3194999999999997</c:v>
                </c:pt>
                <c:pt idx="1705">
                  <c:v>8.3244000000000007</c:v>
                </c:pt>
                <c:pt idx="1706">
                  <c:v>8.3292999999999999</c:v>
                </c:pt>
                <c:pt idx="1707">
                  <c:v>8.3340999999999994</c:v>
                </c:pt>
                <c:pt idx="1708">
                  <c:v>8.3390000000000004</c:v>
                </c:pt>
                <c:pt idx="1709">
                  <c:v>8.3438999999999997</c:v>
                </c:pt>
                <c:pt idx="1710">
                  <c:v>8.3488000000000007</c:v>
                </c:pt>
                <c:pt idx="1711">
                  <c:v>8.3536999999999999</c:v>
                </c:pt>
                <c:pt idx="1712">
                  <c:v>8.3585999999999991</c:v>
                </c:pt>
                <c:pt idx="1713">
                  <c:v>8.3635000000000002</c:v>
                </c:pt>
                <c:pt idx="1714">
                  <c:v>8.3682999999999996</c:v>
                </c:pt>
                <c:pt idx="1715">
                  <c:v>8.3732000000000006</c:v>
                </c:pt>
                <c:pt idx="1716">
                  <c:v>8.3780999999999999</c:v>
                </c:pt>
                <c:pt idx="1717">
                  <c:v>8.3829999999999991</c:v>
                </c:pt>
                <c:pt idx="1718">
                  <c:v>8.3879000000000001</c:v>
                </c:pt>
                <c:pt idx="1719">
                  <c:v>8.3927999999999994</c:v>
                </c:pt>
                <c:pt idx="1720">
                  <c:v>8.3977000000000004</c:v>
                </c:pt>
                <c:pt idx="1721">
                  <c:v>8.4024999999999999</c:v>
                </c:pt>
                <c:pt idx="1722">
                  <c:v>8.4074000000000009</c:v>
                </c:pt>
                <c:pt idx="1723">
                  <c:v>8.4123000000000001</c:v>
                </c:pt>
                <c:pt idx="1724">
                  <c:v>8.4171999999999993</c:v>
                </c:pt>
                <c:pt idx="1725">
                  <c:v>8.4221000000000004</c:v>
                </c:pt>
                <c:pt idx="1726">
                  <c:v>8.4269999999999996</c:v>
                </c:pt>
                <c:pt idx="1727">
                  <c:v>8.4319000000000006</c:v>
                </c:pt>
                <c:pt idx="1728">
                  <c:v>8.4367000000000001</c:v>
                </c:pt>
                <c:pt idx="1729">
                  <c:v>8.4415999999999993</c:v>
                </c:pt>
                <c:pt idx="1730">
                  <c:v>8.4465000000000003</c:v>
                </c:pt>
                <c:pt idx="1731">
                  <c:v>8.4513999999999996</c:v>
                </c:pt>
                <c:pt idx="1732">
                  <c:v>8.4563000000000006</c:v>
                </c:pt>
                <c:pt idx="1733">
                  <c:v>8.4611999999999998</c:v>
                </c:pt>
                <c:pt idx="1734">
                  <c:v>8.4659999999999993</c:v>
                </c:pt>
                <c:pt idx="1735">
                  <c:v>8.4709000000000003</c:v>
                </c:pt>
                <c:pt idx="1736">
                  <c:v>8.4757999999999996</c:v>
                </c:pt>
                <c:pt idx="1737">
                  <c:v>8.4807000000000006</c:v>
                </c:pt>
                <c:pt idx="1738">
                  <c:v>8.4855999999999998</c:v>
                </c:pt>
                <c:pt idx="1739">
                  <c:v>8.4905000000000008</c:v>
                </c:pt>
                <c:pt idx="1740">
                  <c:v>8.4954000000000001</c:v>
                </c:pt>
                <c:pt idx="1741">
                  <c:v>8.5001999999999995</c:v>
                </c:pt>
                <c:pt idx="1742">
                  <c:v>8.5051000000000005</c:v>
                </c:pt>
                <c:pt idx="1743">
                  <c:v>8.51</c:v>
                </c:pt>
                <c:pt idx="1744">
                  <c:v>8.5149000000000008</c:v>
                </c:pt>
                <c:pt idx="1745">
                  <c:v>8.5198</c:v>
                </c:pt>
                <c:pt idx="1746">
                  <c:v>8.5246999999999993</c:v>
                </c:pt>
                <c:pt idx="1747">
                  <c:v>8.5296000000000003</c:v>
                </c:pt>
                <c:pt idx="1748">
                  <c:v>8.5343999999999998</c:v>
                </c:pt>
                <c:pt idx="1749">
                  <c:v>8.5393000000000008</c:v>
                </c:pt>
                <c:pt idx="1750">
                  <c:v>8.5442</c:v>
                </c:pt>
                <c:pt idx="1751">
                  <c:v>8.5490999999999993</c:v>
                </c:pt>
                <c:pt idx="1752">
                  <c:v>8.5540000000000003</c:v>
                </c:pt>
                <c:pt idx="1753">
                  <c:v>8.5588999999999995</c:v>
                </c:pt>
                <c:pt idx="1754">
                  <c:v>8.5638000000000005</c:v>
                </c:pt>
                <c:pt idx="1755">
                  <c:v>8.5686</c:v>
                </c:pt>
                <c:pt idx="1756">
                  <c:v>8.5734999999999992</c:v>
                </c:pt>
                <c:pt idx="1757">
                  <c:v>8.5784000000000002</c:v>
                </c:pt>
                <c:pt idx="1758">
                  <c:v>8.5832999999999995</c:v>
                </c:pt>
                <c:pt idx="1759">
                  <c:v>8.5882000000000005</c:v>
                </c:pt>
                <c:pt idx="1760">
                  <c:v>8.5930999999999997</c:v>
                </c:pt>
                <c:pt idx="1761">
                  <c:v>8.5978999999999992</c:v>
                </c:pt>
                <c:pt idx="1762">
                  <c:v>8.6028000000000002</c:v>
                </c:pt>
                <c:pt idx="1763">
                  <c:v>8.6076999999999995</c:v>
                </c:pt>
                <c:pt idx="1764">
                  <c:v>8.6126000000000005</c:v>
                </c:pt>
                <c:pt idx="1765">
                  <c:v>8.6174999999999997</c:v>
                </c:pt>
                <c:pt idx="1766">
                  <c:v>8.6224000000000007</c:v>
                </c:pt>
                <c:pt idx="1767">
                  <c:v>8.6273</c:v>
                </c:pt>
                <c:pt idx="1768">
                  <c:v>8.6320999999999994</c:v>
                </c:pt>
                <c:pt idx="1769">
                  <c:v>8.6370000000000005</c:v>
                </c:pt>
                <c:pt idx="1770">
                  <c:v>8.6418999999999997</c:v>
                </c:pt>
                <c:pt idx="1771">
                  <c:v>8.6468000000000007</c:v>
                </c:pt>
                <c:pt idx="1772">
                  <c:v>8.6516999999999999</c:v>
                </c:pt>
                <c:pt idx="1773">
                  <c:v>8.6565999999999992</c:v>
                </c:pt>
                <c:pt idx="1774">
                  <c:v>8.6615000000000002</c:v>
                </c:pt>
                <c:pt idx="1775">
                  <c:v>8.6662999999999997</c:v>
                </c:pt>
                <c:pt idx="1776">
                  <c:v>8.6712000000000007</c:v>
                </c:pt>
                <c:pt idx="1777">
                  <c:v>8.6760999999999999</c:v>
                </c:pt>
                <c:pt idx="1778">
                  <c:v>8.6809999999999992</c:v>
                </c:pt>
                <c:pt idx="1779">
                  <c:v>8.6859000000000002</c:v>
                </c:pt>
                <c:pt idx="1780">
                  <c:v>8.6907999999999994</c:v>
                </c:pt>
                <c:pt idx="1781">
                  <c:v>8.6957000000000004</c:v>
                </c:pt>
                <c:pt idx="1782">
                  <c:v>8.7004999999999999</c:v>
                </c:pt>
                <c:pt idx="1783">
                  <c:v>8.7053999999999991</c:v>
                </c:pt>
                <c:pt idx="1784">
                  <c:v>8.7103000000000002</c:v>
                </c:pt>
                <c:pt idx="1785">
                  <c:v>8.7151999999999994</c:v>
                </c:pt>
                <c:pt idx="1786">
                  <c:v>8.7201000000000004</c:v>
                </c:pt>
                <c:pt idx="1787">
                  <c:v>8.7249999999999996</c:v>
                </c:pt>
                <c:pt idx="1788">
                  <c:v>8.7297999999999991</c:v>
                </c:pt>
                <c:pt idx="1789">
                  <c:v>8.7347000000000001</c:v>
                </c:pt>
                <c:pt idx="1790">
                  <c:v>8.7395999999999994</c:v>
                </c:pt>
                <c:pt idx="1791">
                  <c:v>8.7445000000000004</c:v>
                </c:pt>
                <c:pt idx="1792">
                  <c:v>8.7493999999999996</c:v>
                </c:pt>
                <c:pt idx="1793">
                  <c:v>8.7543000000000006</c:v>
                </c:pt>
                <c:pt idx="1794">
                  <c:v>8.7591999999999999</c:v>
                </c:pt>
                <c:pt idx="1795">
                  <c:v>8.7639999999999993</c:v>
                </c:pt>
                <c:pt idx="1796">
                  <c:v>8.7689000000000004</c:v>
                </c:pt>
                <c:pt idx="1797">
                  <c:v>8.7737999999999996</c:v>
                </c:pt>
                <c:pt idx="1798">
                  <c:v>8.7787000000000006</c:v>
                </c:pt>
                <c:pt idx="1799">
                  <c:v>8.7835999999999999</c:v>
                </c:pt>
                <c:pt idx="1800">
                  <c:v>8.7885000000000009</c:v>
                </c:pt>
                <c:pt idx="1801">
                  <c:v>8.7934000000000001</c:v>
                </c:pt>
                <c:pt idx="1802">
                  <c:v>8.7981999999999996</c:v>
                </c:pt>
                <c:pt idx="1803">
                  <c:v>8.8031000000000006</c:v>
                </c:pt>
                <c:pt idx="1804">
                  <c:v>8.8079999999999998</c:v>
                </c:pt>
                <c:pt idx="1805">
                  <c:v>8.8129000000000008</c:v>
                </c:pt>
                <c:pt idx="1806">
                  <c:v>8.8178000000000001</c:v>
                </c:pt>
                <c:pt idx="1807">
                  <c:v>8.8226999999999993</c:v>
                </c:pt>
                <c:pt idx="1808">
                  <c:v>8.8276000000000003</c:v>
                </c:pt>
                <c:pt idx="1809">
                  <c:v>8.8323999999999998</c:v>
                </c:pt>
                <c:pt idx="1810">
                  <c:v>8.8373000000000008</c:v>
                </c:pt>
                <c:pt idx="1811">
                  <c:v>8.8422000000000001</c:v>
                </c:pt>
                <c:pt idx="1812">
                  <c:v>8.8470999999999993</c:v>
                </c:pt>
                <c:pt idx="1813">
                  <c:v>8.8520000000000003</c:v>
                </c:pt>
                <c:pt idx="1814">
                  <c:v>8.8568999999999996</c:v>
                </c:pt>
                <c:pt idx="1815">
                  <c:v>8.8617000000000008</c:v>
                </c:pt>
                <c:pt idx="1816">
                  <c:v>8.8666</c:v>
                </c:pt>
                <c:pt idx="1817">
                  <c:v>8.8714999999999993</c:v>
                </c:pt>
                <c:pt idx="1818">
                  <c:v>8.8764000000000003</c:v>
                </c:pt>
                <c:pt idx="1819">
                  <c:v>8.8812999999999995</c:v>
                </c:pt>
                <c:pt idx="1820">
                  <c:v>8.8862000000000005</c:v>
                </c:pt>
                <c:pt idx="1821">
                  <c:v>8.8910999999999998</c:v>
                </c:pt>
                <c:pt idx="1822">
                  <c:v>8.8958999999999993</c:v>
                </c:pt>
                <c:pt idx="1823">
                  <c:v>8.9008000000000003</c:v>
                </c:pt>
                <c:pt idx="1824">
                  <c:v>8.9056999999999995</c:v>
                </c:pt>
                <c:pt idx="1825">
                  <c:v>8.9106000000000005</c:v>
                </c:pt>
                <c:pt idx="1826">
                  <c:v>8.9154999999999998</c:v>
                </c:pt>
                <c:pt idx="1827">
                  <c:v>8.9204000000000008</c:v>
                </c:pt>
                <c:pt idx="1828">
                  <c:v>8.9253</c:v>
                </c:pt>
                <c:pt idx="1829">
                  <c:v>8.9300999999999995</c:v>
                </c:pt>
                <c:pt idx="1830">
                  <c:v>8.9350000000000005</c:v>
                </c:pt>
                <c:pt idx="1831">
                  <c:v>8.9398999999999997</c:v>
                </c:pt>
                <c:pt idx="1832">
                  <c:v>8.9448000000000008</c:v>
                </c:pt>
                <c:pt idx="1833">
                  <c:v>8.9497</c:v>
                </c:pt>
                <c:pt idx="1834">
                  <c:v>8.9545999999999992</c:v>
                </c:pt>
                <c:pt idx="1835">
                  <c:v>8.9595000000000002</c:v>
                </c:pt>
                <c:pt idx="1836">
                  <c:v>8.9642999999999997</c:v>
                </c:pt>
                <c:pt idx="1837">
                  <c:v>8.9692000000000007</c:v>
                </c:pt>
                <c:pt idx="1838">
                  <c:v>8.9741</c:v>
                </c:pt>
                <c:pt idx="1839">
                  <c:v>8.9789999999999992</c:v>
                </c:pt>
                <c:pt idx="1840">
                  <c:v>8.9839000000000002</c:v>
                </c:pt>
                <c:pt idx="1841">
                  <c:v>8.9887999999999995</c:v>
                </c:pt>
                <c:pt idx="1842">
                  <c:v>8.9936000000000007</c:v>
                </c:pt>
                <c:pt idx="1843">
                  <c:v>8.9984999999999999</c:v>
                </c:pt>
                <c:pt idx="1844">
                  <c:v>9.0033999999999992</c:v>
                </c:pt>
                <c:pt idx="1845">
                  <c:v>9.0083000000000002</c:v>
                </c:pt>
                <c:pt idx="1846">
                  <c:v>9.0131999999999994</c:v>
                </c:pt>
                <c:pt idx="1847">
                  <c:v>9.0181000000000004</c:v>
                </c:pt>
                <c:pt idx="1848">
                  <c:v>9.0229999999999997</c:v>
                </c:pt>
                <c:pt idx="1849">
                  <c:v>9.0277999999999992</c:v>
                </c:pt>
                <c:pt idx="1850">
                  <c:v>9.0327000000000002</c:v>
                </c:pt>
                <c:pt idx="1851">
                  <c:v>9.0375999999999994</c:v>
                </c:pt>
                <c:pt idx="1852">
                  <c:v>9.0425000000000004</c:v>
                </c:pt>
                <c:pt idx="1853">
                  <c:v>9.0473999999999997</c:v>
                </c:pt>
                <c:pt idx="1854">
                  <c:v>9.0523000000000007</c:v>
                </c:pt>
                <c:pt idx="1855">
                  <c:v>9.0571999999999999</c:v>
                </c:pt>
                <c:pt idx="1856">
                  <c:v>9.0619999999999994</c:v>
                </c:pt>
                <c:pt idx="1857">
                  <c:v>9.0669000000000004</c:v>
                </c:pt>
                <c:pt idx="1858">
                  <c:v>9.0717999999999996</c:v>
                </c:pt>
                <c:pt idx="1859">
                  <c:v>9.0767000000000007</c:v>
                </c:pt>
                <c:pt idx="1860">
                  <c:v>9.0815999999999999</c:v>
                </c:pt>
                <c:pt idx="1861">
                  <c:v>9.0864999999999991</c:v>
                </c:pt>
                <c:pt idx="1862">
                  <c:v>9.0914000000000001</c:v>
                </c:pt>
                <c:pt idx="1863">
                  <c:v>9.0961999999999996</c:v>
                </c:pt>
                <c:pt idx="1864">
                  <c:v>9.1011000000000006</c:v>
                </c:pt>
                <c:pt idx="1865">
                  <c:v>9.1059999999999999</c:v>
                </c:pt>
                <c:pt idx="1866">
                  <c:v>9.1109000000000009</c:v>
                </c:pt>
                <c:pt idx="1867">
                  <c:v>9.1158000000000001</c:v>
                </c:pt>
                <c:pt idx="1868">
                  <c:v>9.1206999999999994</c:v>
                </c:pt>
                <c:pt idx="1869">
                  <c:v>9.1255000000000006</c:v>
                </c:pt>
                <c:pt idx="1870">
                  <c:v>9.1303999999999998</c:v>
                </c:pt>
                <c:pt idx="1871">
                  <c:v>9.1353000000000009</c:v>
                </c:pt>
                <c:pt idx="1872">
                  <c:v>9.1402000000000001</c:v>
                </c:pt>
                <c:pt idx="1873">
                  <c:v>9.1450999999999993</c:v>
                </c:pt>
                <c:pt idx="1874">
                  <c:v>9.15</c:v>
                </c:pt>
                <c:pt idx="1875">
                  <c:v>9.1548999999999996</c:v>
                </c:pt>
                <c:pt idx="1876">
                  <c:v>9.1597000000000008</c:v>
                </c:pt>
                <c:pt idx="1877">
                  <c:v>9.1646000000000001</c:v>
                </c:pt>
                <c:pt idx="1878">
                  <c:v>9.1694999999999993</c:v>
                </c:pt>
                <c:pt idx="1879">
                  <c:v>9.1744000000000003</c:v>
                </c:pt>
                <c:pt idx="1880">
                  <c:v>9.1792999999999996</c:v>
                </c:pt>
                <c:pt idx="1881">
                  <c:v>9.1842000000000006</c:v>
                </c:pt>
                <c:pt idx="1882">
                  <c:v>9.1890999999999998</c:v>
                </c:pt>
                <c:pt idx="1883">
                  <c:v>9.1938999999999993</c:v>
                </c:pt>
                <c:pt idx="1884">
                  <c:v>9.1988000000000003</c:v>
                </c:pt>
                <c:pt idx="1885">
                  <c:v>9.2036999999999995</c:v>
                </c:pt>
                <c:pt idx="1886">
                  <c:v>9.2086000000000006</c:v>
                </c:pt>
                <c:pt idx="1887">
                  <c:v>9.2134999999999998</c:v>
                </c:pt>
                <c:pt idx="1888">
                  <c:v>9.2184000000000008</c:v>
                </c:pt>
                <c:pt idx="1889">
                  <c:v>9.2233000000000001</c:v>
                </c:pt>
                <c:pt idx="1890">
                  <c:v>9.2280999999999995</c:v>
                </c:pt>
                <c:pt idx="1891">
                  <c:v>9.2330000000000005</c:v>
                </c:pt>
                <c:pt idx="1892">
                  <c:v>9.2378999999999998</c:v>
                </c:pt>
                <c:pt idx="1893">
                  <c:v>9.2428000000000008</c:v>
                </c:pt>
                <c:pt idx="1894">
                  <c:v>9.2477</c:v>
                </c:pt>
                <c:pt idx="1895">
                  <c:v>9.2525999999999993</c:v>
                </c:pt>
                <c:pt idx="1896">
                  <c:v>9.2574000000000005</c:v>
                </c:pt>
                <c:pt idx="1897">
                  <c:v>9.2622999999999998</c:v>
                </c:pt>
                <c:pt idx="1898">
                  <c:v>9.2672000000000008</c:v>
                </c:pt>
                <c:pt idx="1899">
                  <c:v>9.2721</c:v>
                </c:pt>
                <c:pt idx="1900">
                  <c:v>9.2769999999999992</c:v>
                </c:pt>
                <c:pt idx="1901">
                  <c:v>9.2819000000000003</c:v>
                </c:pt>
                <c:pt idx="1902">
                  <c:v>9.2867999999999995</c:v>
                </c:pt>
                <c:pt idx="1903">
                  <c:v>9.2916000000000007</c:v>
                </c:pt>
                <c:pt idx="1904">
                  <c:v>9.2965</c:v>
                </c:pt>
                <c:pt idx="1905">
                  <c:v>9.3013999999999992</c:v>
                </c:pt>
                <c:pt idx="1906">
                  <c:v>9.3063000000000002</c:v>
                </c:pt>
                <c:pt idx="1907">
                  <c:v>9.3111999999999995</c:v>
                </c:pt>
                <c:pt idx="1908">
                  <c:v>9.3161000000000005</c:v>
                </c:pt>
                <c:pt idx="1909">
                  <c:v>9.3209999999999997</c:v>
                </c:pt>
                <c:pt idx="1910">
                  <c:v>9.3257999999999992</c:v>
                </c:pt>
                <c:pt idx="1911">
                  <c:v>9.3307000000000002</c:v>
                </c:pt>
                <c:pt idx="1912">
                  <c:v>9.3355999999999995</c:v>
                </c:pt>
                <c:pt idx="1913">
                  <c:v>9.3405000000000005</c:v>
                </c:pt>
                <c:pt idx="1914">
                  <c:v>9.3453999999999997</c:v>
                </c:pt>
                <c:pt idx="1915">
                  <c:v>9.3503000000000007</c:v>
                </c:pt>
                <c:pt idx="1916">
                  <c:v>9.3552</c:v>
                </c:pt>
                <c:pt idx="1917">
                  <c:v>9.36</c:v>
                </c:pt>
                <c:pt idx="1918">
                  <c:v>9.3649000000000004</c:v>
                </c:pt>
                <c:pt idx="1919">
                  <c:v>9.3697999999999997</c:v>
                </c:pt>
                <c:pt idx="1920">
                  <c:v>9.3747000000000007</c:v>
                </c:pt>
                <c:pt idx="1921">
                  <c:v>9.3795999999999999</c:v>
                </c:pt>
                <c:pt idx="1922">
                  <c:v>9.3844999999999992</c:v>
                </c:pt>
                <c:pt idx="1923">
                  <c:v>9.3894000000000002</c:v>
                </c:pt>
                <c:pt idx="1924">
                  <c:v>9.3941999999999997</c:v>
                </c:pt>
                <c:pt idx="1925">
                  <c:v>9.3991000000000007</c:v>
                </c:pt>
                <c:pt idx="1926">
                  <c:v>9.4039999999999999</c:v>
                </c:pt>
                <c:pt idx="1927">
                  <c:v>9.4088999999999992</c:v>
                </c:pt>
                <c:pt idx="1928">
                  <c:v>9.4138000000000002</c:v>
                </c:pt>
                <c:pt idx="1929">
                  <c:v>9.4186999999999994</c:v>
                </c:pt>
                <c:pt idx="1930">
                  <c:v>9.4235000000000007</c:v>
                </c:pt>
                <c:pt idx="1931">
                  <c:v>9.4283999999999999</c:v>
                </c:pt>
                <c:pt idx="1932">
                  <c:v>9.4332999999999991</c:v>
                </c:pt>
                <c:pt idx="1933">
                  <c:v>9.4382000000000001</c:v>
                </c:pt>
                <c:pt idx="1934">
                  <c:v>9.4430999999999994</c:v>
                </c:pt>
                <c:pt idx="1935">
                  <c:v>9.4480000000000004</c:v>
                </c:pt>
                <c:pt idx="1936">
                  <c:v>9.4528999999999996</c:v>
                </c:pt>
                <c:pt idx="1937">
                  <c:v>9.4577000000000009</c:v>
                </c:pt>
                <c:pt idx="1938">
                  <c:v>9.4626000000000001</c:v>
                </c:pt>
                <c:pt idx="1939">
                  <c:v>9.4674999999999994</c:v>
                </c:pt>
                <c:pt idx="1940">
                  <c:v>9.4724000000000004</c:v>
                </c:pt>
                <c:pt idx="1941">
                  <c:v>9.4772999999999996</c:v>
                </c:pt>
                <c:pt idx="1942">
                  <c:v>9.4822000000000006</c:v>
                </c:pt>
                <c:pt idx="1943">
                  <c:v>9.4870999999999999</c:v>
                </c:pt>
                <c:pt idx="1944">
                  <c:v>9.4918999999999993</c:v>
                </c:pt>
                <c:pt idx="1945">
                  <c:v>9.4968000000000004</c:v>
                </c:pt>
                <c:pt idx="1946">
                  <c:v>9.5016999999999996</c:v>
                </c:pt>
                <c:pt idx="1947">
                  <c:v>9.5066000000000006</c:v>
                </c:pt>
                <c:pt idx="1948">
                  <c:v>9.5114999999999998</c:v>
                </c:pt>
                <c:pt idx="1949">
                  <c:v>9.5164000000000009</c:v>
                </c:pt>
                <c:pt idx="1950">
                  <c:v>9.5213000000000001</c:v>
                </c:pt>
                <c:pt idx="1951">
                  <c:v>9.5260999999999996</c:v>
                </c:pt>
                <c:pt idx="1952">
                  <c:v>9.5310000000000006</c:v>
                </c:pt>
                <c:pt idx="1953">
                  <c:v>9.5358999999999998</c:v>
                </c:pt>
                <c:pt idx="1954">
                  <c:v>9.5408000000000008</c:v>
                </c:pt>
                <c:pt idx="1955">
                  <c:v>9.5457000000000001</c:v>
                </c:pt>
                <c:pt idx="1956">
                  <c:v>9.5505999999999993</c:v>
                </c:pt>
                <c:pt idx="1957">
                  <c:v>9.5554000000000006</c:v>
                </c:pt>
                <c:pt idx="1958">
                  <c:v>9.5602999999999998</c:v>
                </c:pt>
                <c:pt idx="1959">
                  <c:v>9.5652000000000008</c:v>
                </c:pt>
                <c:pt idx="1960">
                  <c:v>9.5701000000000001</c:v>
                </c:pt>
                <c:pt idx="1961">
                  <c:v>9.5749999999999993</c:v>
                </c:pt>
                <c:pt idx="1962">
                  <c:v>9.5799000000000003</c:v>
                </c:pt>
                <c:pt idx="1963">
                  <c:v>9.5847999999999995</c:v>
                </c:pt>
                <c:pt idx="1964">
                  <c:v>9.5896000000000008</c:v>
                </c:pt>
                <c:pt idx="1965">
                  <c:v>9.5945</c:v>
                </c:pt>
                <c:pt idx="1966">
                  <c:v>9.5993999999999993</c:v>
                </c:pt>
                <c:pt idx="1967">
                  <c:v>9.6043000000000003</c:v>
                </c:pt>
                <c:pt idx="1968">
                  <c:v>9.6091999999999995</c:v>
                </c:pt>
                <c:pt idx="1969">
                  <c:v>9.6141000000000005</c:v>
                </c:pt>
                <c:pt idx="1970">
                  <c:v>9.6189999999999998</c:v>
                </c:pt>
                <c:pt idx="1971">
                  <c:v>9.6237999999999992</c:v>
                </c:pt>
                <c:pt idx="1972">
                  <c:v>9.6287000000000003</c:v>
                </c:pt>
                <c:pt idx="1973">
                  <c:v>9.6335999999999995</c:v>
                </c:pt>
                <c:pt idx="1974">
                  <c:v>9.6385000000000005</c:v>
                </c:pt>
                <c:pt idx="1975">
                  <c:v>9.6433999999999997</c:v>
                </c:pt>
                <c:pt idx="1976">
                  <c:v>9.6483000000000008</c:v>
                </c:pt>
                <c:pt idx="1977">
                  <c:v>9.6532</c:v>
                </c:pt>
                <c:pt idx="1978">
                  <c:v>9.6579999999999995</c:v>
                </c:pt>
                <c:pt idx="1979">
                  <c:v>9.6629000000000005</c:v>
                </c:pt>
                <c:pt idx="1980">
                  <c:v>9.6677999999999997</c:v>
                </c:pt>
                <c:pt idx="1981">
                  <c:v>9.6727000000000007</c:v>
                </c:pt>
                <c:pt idx="1982">
                  <c:v>9.6776</c:v>
                </c:pt>
                <c:pt idx="1983">
                  <c:v>9.6824999999999992</c:v>
                </c:pt>
                <c:pt idx="1984">
                  <c:v>9.6873000000000005</c:v>
                </c:pt>
                <c:pt idx="1985">
                  <c:v>9.6921999999999997</c:v>
                </c:pt>
                <c:pt idx="1986">
                  <c:v>9.6971000000000007</c:v>
                </c:pt>
                <c:pt idx="1987">
                  <c:v>9.702</c:v>
                </c:pt>
                <c:pt idx="1988">
                  <c:v>9.7068999999999992</c:v>
                </c:pt>
                <c:pt idx="1989">
                  <c:v>9.7118000000000002</c:v>
                </c:pt>
                <c:pt idx="1990">
                  <c:v>9.7166999999999994</c:v>
                </c:pt>
                <c:pt idx="1991">
                  <c:v>9.7215000000000007</c:v>
                </c:pt>
                <c:pt idx="1992">
                  <c:v>9.7263999999999999</c:v>
                </c:pt>
                <c:pt idx="1993">
                  <c:v>9.7312999999999992</c:v>
                </c:pt>
                <c:pt idx="1994">
                  <c:v>9.7362000000000002</c:v>
                </c:pt>
                <c:pt idx="1995">
                  <c:v>9.7410999999999994</c:v>
                </c:pt>
                <c:pt idx="1996">
                  <c:v>9.7460000000000004</c:v>
                </c:pt>
                <c:pt idx="1997">
                  <c:v>9.7508999999999997</c:v>
                </c:pt>
                <c:pt idx="1998">
                  <c:v>9.7556999999999992</c:v>
                </c:pt>
                <c:pt idx="1999">
                  <c:v>9.7606000000000002</c:v>
                </c:pt>
                <c:pt idx="2000">
                  <c:v>9.7654999999999994</c:v>
                </c:pt>
                <c:pt idx="2001">
                  <c:v>9.7704000000000004</c:v>
                </c:pt>
                <c:pt idx="2002">
                  <c:v>9.7752999999999997</c:v>
                </c:pt>
                <c:pt idx="2003">
                  <c:v>9.7802000000000007</c:v>
                </c:pt>
                <c:pt idx="2004">
                  <c:v>9.7850999999999999</c:v>
                </c:pt>
                <c:pt idx="2005">
                  <c:v>9.7898999999999994</c:v>
                </c:pt>
                <c:pt idx="2006">
                  <c:v>9.7948000000000004</c:v>
                </c:pt>
                <c:pt idx="2007">
                  <c:v>9.7996999999999996</c:v>
                </c:pt>
                <c:pt idx="2008">
                  <c:v>9.8046000000000006</c:v>
                </c:pt>
                <c:pt idx="2009">
                  <c:v>9.8094999999999999</c:v>
                </c:pt>
                <c:pt idx="2010">
                  <c:v>9.8143999999999991</c:v>
                </c:pt>
                <c:pt idx="2011">
                  <c:v>9.8192000000000004</c:v>
                </c:pt>
                <c:pt idx="2012">
                  <c:v>9.8240999999999996</c:v>
                </c:pt>
                <c:pt idx="2013">
                  <c:v>9.8290000000000006</c:v>
                </c:pt>
                <c:pt idx="2014">
                  <c:v>9.8338999999999999</c:v>
                </c:pt>
                <c:pt idx="2015">
                  <c:v>9.8388000000000009</c:v>
                </c:pt>
                <c:pt idx="2016">
                  <c:v>9.8437000000000001</c:v>
                </c:pt>
                <c:pt idx="2017">
                  <c:v>9.8485999999999994</c:v>
                </c:pt>
                <c:pt idx="2018">
                  <c:v>9.8534000000000006</c:v>
                </c:pt>
                <c:pt idx="2019">
                  <c:v>9.8582999999999998</c:v>
                </c:pt>
                <c:pt idx="2020">
                  <c:v>9.8632000000000009</c:v>
                </c:pt>
                <c:pt idx="2021">
                  <c:v>9.8681000000000001</c:v>
                </c:pt>
                <c:pt idx="2022">
                  <c:v>9.8729999999999993</c:v>
                </c:pt>
                <c:pt idx="2023">
                  <c:v>9.8779000000000003</c:v>
                </c:pt>
                <c:pt idx="2024">
                  <c:v>9.8827999999999996</c:v>
                </c:pt>
                <c:pt idx="2025">
                  <c:v>9.8876000000000008</c:v>
                </c:pt>
                <c:pt idx="2026">
                  <c:v>9.8925000000000001</c:v>
                </c:pt>
                <c:pt idx="2027">
                  <c:v>9.8973999999999993</c:v>
                </c:pt>
                <c:pt idx="2028">
                  <c:v>9.9023000000000003</c:v>
                </c:pt>
                <c:pt idx="2029">
                  <c:v>9.9071999999999996</c:v>
                </c:pt>
                <c:pt idx="2030">
                  <c:v>9.9121000000000006</c:v>
                </c:pt>
                <c:pt idx="2031">
                  <c:v>9.9169999999999998</c:v>
                </c:pt>
                <c:pt idx="2032">
                  <c:v>9.9217999999999993</c:v>
                </c:pt>
                <c:pt idx="2033">
                  <c:v>9.9267000000000003</c:v>
                </c:pt>
                <c:pt idx="2034">
                  <c:v>9.9315999999999995</c:v>
                </c:pt>
                <c:pt idx="2035">
                  <c:v>9.9365000000000006</c:v>
                </c:pt>
                <c:pt idx="2036">
                  <c:v>9.9413999999999998</c:v>
                </c:pt>
                <c:pt idx="2037">
                  <c:v>9.9463000000000008</c:v>
                </c:pt>
                <c:pt idx="2038">
                  <c:v>9.9511000000000003</c:v>
                </c:pt>
                <c:pt idx="2039">
                  <c:v>9.9559999999999995</c:v>
                </c:pt>
                <c:pt idx="2040">
                  <c:v>9.9609000000000005</c:v>
                </c:pt>
                <c:pt idx="2041">
                  <c:v>9.9657999999999998</c:v>
                </c:pt>
                <c:pt idx="2042">
                  <c:v>9.9707000000000008</c:v>
                </c:pt>
                <c:pt idx="2043">
                  <c:v>9.9756</c:v>
                </c:pt>
                <c:pt idx="2044">
                  <c:v>9.9804999999999993</c:v>
                </c:pt>
                <c:pt idx="2045">
                  <c:v>9.9853000000000005</c:v>
                </c:pt>
                <c:pt idx="2046">
                  <c:v>9.9901999999999997</c:v>
                </c:pt>
                <c:pt idx="2047">
                  <c:v>9.9951000000000008</c:v>
                </c:pt>
                <c:pt idx="2048">
                  <c:v>10</c:v>
                </c:pt>
              </c:numCache>
            </c:numRef>
          </c:xVal>
          <c:yVal>
            <c:numRef>
              <c:f>Sheet5!$Y$2:$Y$2050</c:f>
              <c:numCache>
                <c:formatCode>General</c:formatCode>
                <c:ptCount val="2049"/>
                <c:pt idx="0">
                  <c:v>0</c:v>
                </c:pt>
                <c:pt idx="1">
                  <c:v>3059074.1240079999</c:v>
                </c:pt>
                <c:pt idx="2">
                  <c:v>290650.93027949997</c:v>
                </c:pt>
                <c:pt idx="3">
                  <c:v>64378.423102000008</c:v>
                </c:pt>
                <c:pt idx="4">
                  <c:v>71417.655560999992</c:v>
                </c:pt>
                <c:pt idx="5">
                  <c:v>76843.439802499997</c:v>
                </c:pt>
                <c:pt idx="6">
                  <c:v>85034.428142999997</c:v>
                </c:pt>
                <c:pt idx="7">
                  <c:v>100412.77906450001</c:v>
                </c:pt>
                <c:pt idx="8">
                  <c:v>124805.1621145</c:v>
                </c:pt>
                <c:pt idx="9">
                  <c:v>157620.17413100001</c:v>
                </c:pt>
                <c:pt idx="10">
                  <c:v>194475.75661499999</c:v>
                </c:pt>
                <c:pt idx="11">
                  <c:v>227741.48017600001</c:v>
                </c:pt>
                <c:pt idx="12">
                  <c:v>249659.05992300002</c:v>
                </c:pt>
                <c:pt idx="13">
                  <c:v>257269.54272949998</c:v>
                </c:pt>
                <c:pt idx="14">
                  <c:v>254952.90062899998</c:v>
                </c:pt>
                <c:pt idx="15">
                  <c:v>249167.23367199997</c:v>
                </c:pt>
                <c:pt idx="16">
                  <c:v>243099.7232755</c:v>
                </c:pt>
                <c:pt idx="17">
                  <c:v>237118.64460200001</c:v>
                </c:pt>
                <c:pt idx="18">
                  <c:v>230502.624044</c:v>
                </c:pt>
                <c:pt idx="19">
                  <c:v>222142.84715700001</c:v>
                </c:pt>
                <c:pt idx="20">
                  <c:v>211547.348726</c:v>
                </c:pt>
                <c:pt idx="21">
                  <c:v>199650.06078150001</c:v>
                </c:pt>
                <c:pt idx="22">
                  <c:v>188147.97169000001</c:v>
                </c:pt>
                <c:pt idx="23">
                  <c:v>178083.11027150002</c:v>
                </c:pt>
                <c:pt idx="24">
                  <c:v>169536.26984349999</c:v>
                </c:pt>
                <c:pt idx="25">
                  <c:v>161989.39995699999</c:v>
                </c:pt>
                <c:pt idx="26">
                  <c:v>155008.01318100002</c:v>
                </c:pt>
                <c:pt idx="27">
                  <c:v>148329.907901</c:v>
                </c:pt>
                <c:pt idx="28">
                  <c:v>141742.70573399999</c:v>
                </c:pt>
                <c:pt idx="29">
                  <c:v>135132.54750799999</c:v>
                </c:pt>
                <c:pt idx="30">
                  <c:v>128444.22240300001</c:v>
                </c:pt>
                <c:pt idx="31">
                  <c:v>121860.9740495</c:v>
                </c:pt>
                <c:pt idx="32">
                  <c:v>115646.42187349999</c:v>
                </c:pt>
                <c:pt idx="33">
                  <c:v>110089.104125</c:v>
                </c:pt>
                <c:pt idx="34">
                  <c:v>105257.07157</c:v>
                </c:pt>
                <c:pt idx="35">
                  <c:v>101067.71670800001</c:v>
                </c:pt>
                <c:pt idx="36">
                  <c:v>97311.632005000007</c:v>
                </c:pt>
                <c:pt idx="37">
                  <c:v>93853.132736999993</c:v>
                </c:pt>
                <c:pt idx="38">
                  <c:v>90624.67782550001</c:v>
                </c:pt>
                <c:pt idx="39">
                  <c:v>87646.417764500002</c:v>
                </c:pt>
                <c:pt idx="40">
                  <c:v>84897.605114000005</c:v>
                </c:pt>
                <c:pt idx="41">
                  <c:v>82325.586080499997</c:v>
                </c:pt>
                <c:pt idx="42">
                  <c:v>79824.49237349999</c:v>
                </c:pt>
                <c:pt idx="43">
                  <c:v>77336.763339500001</c:v>
                </c:pt>
                <c:pt idx="44">
                  <c:v>74851.5752985</c:v>
                </c:pt>
                <c:pt idx="45">
                  <c:v>72437.243354000006</c:v>
                </c:pt>
                <c:pt idx="46">
                  <c:v>70156.28376749999</c:v>
                </c:pt>
                <c:pt idx="47">
                  <c:v>68058.713831500005</c:v>
                </c:pt>
                <c:pt idx="48">
                  <c:v>66125.883001499998</c:v>
                </c:pt>
                <c:pt idx="49">
                  <c:v>64315.359314500005</c:v>
                </c:pt>
                <c:pt idx="50">
                  <c:v>62554.7670125</c:v>
                </c:pt>
                <c:pt idx="51">
                  <c:v>60793.582143</c:v>
                </c:pt>
                <c:pt idx="52">
                  <c:v>59007.032244999995</c:v>
                </c:pt>
                <c:pt idx="53">
                  <c:v>57187.994727500001</c:v>
                </c:pt>
                <c:pt idx="54">
                  <c:v>55365.456579999998</c:v>
                </c:pt>
                <c:pt idx="55">
                  <c:v>53562.132791999997</c:v>
                </c:pt>
                <c:pt idx="56">
                  <c:v>51810.946711999997</c:v>
                </c:pt>
                <c:pt idx="57">
                  <c:v>50117.117378999996</c:v>
                </c:pt>
                <c:pt idx="58">
                  <c:v>48485.389337000001</c:v>
                </c:pt>
                <c:pt idx="59">
                  <c:v>46897.880112999999</c:v>
                </c:pt>
                <c:pt idx="60">
                  <c:v>45350.041670500003</c:v>
                </c:pt>
                <c:pt idx="61">
                  <c:v>43832.455275</c:v>
                </c:pt>
                <c:pt idx="62">
                  <c:v>42359.074054500001</c:v>
                </c:pt>
                <c:pt idx="63">
                  <c:v>40939.508176000003</c:v>
                </c:pt>
                <c:pt idx="64">
                  <c:v>39596.611502</c:v>
                </c:pt>
                <c:pt idx="65">
                  <c:v>38337.243094500001</c:v>
                </c:pt>
                <c:pt idx="66">
                  <c:v>37171.071476000005</c:v>
                </c:pt>
                <c:pt idx="67">
                  <c:v>36090.529709499999</c:v>
                </c:pt>
                <c:pt idx="68">
                  <c:v>35092.672993</c:v>
                </c:pt>
                <c:pt idx="69">
                  <c:v>34164.395118</c:v>
                </c:pt>
                <c:pt idx="70">
                  <c:v>33300.831287500005</c:v>
                </c:pt>
                <c:pt idx="71">
                  <c:v>32490.912044500001</c:v>
                </c:pt>
                <c:pt idx="72">
                  <c:v>31731.806795499997</c:v>
                </c:pt>
                <c:pt idx="73">
                  <c:v>31015.792325000002</c:v>
                </c:pt>
                <c:pt idx="74">
                  <c:v>30343.116688500002</c:v>
                </c:pt>
                <c:pt idx="75">
                  <c:v>29710.7300875</c:v>
                </c:pt>
                <c:pt idx="76">
                  <c:v>29122.445215500004</c:v>
                </c:pt>
                <c:pt idx="77">
                  <c:v>28584.209937500003</c:v>
                </c:pt>
                <c:pt idx="78">
                  <c:v>28100.388403500001</c:v>
                </c:pt>
                <c:pt idx="79">
                  <c:v>27679.721664000001</c:v>
                </c:pt>
                <c:pt idx="80">
                  <c:v>27325.567741499999</c:v>
                </c:pt>
                <c:pt idx="81">
                  <c:v>27040.825301000001</c:v>
                </c:pt>
                <c:pt idx="82">
                  <c:v>26820.7727725</c:v>
                </c:pt>
                <c:pt idx="83">
                  <c:v>26657.510383000001</c:v>
                </c:pt>
                <c:pt idx="84">
                  <c:v>26537.489793500001</c:v>
                </c:pt>
                <c:pt idx="85">
                  <c:v>26446.912142000001</c:v>
                </c:pt>
                <c:pt idx="86">
                  <c:v>26373.002022500001</c:v>
                </c:pt>
                <c:pt idx="87">
                  <c:v>26308.675396499999</c:v>
                </c:pt>
                <c:pt idx="88">
                  <c:v>26252.853332999999</c:v>
                </c:pt>
                <c:pt idx="89">
                  <c:v>26210.798113500001</c:v>
                </c:pt>
                <c:pt idx="90">
                  <c:v>26190.097772999998</c:v>
                </c:pt>
                <c:pt idx="91">
                  <c:v>26196.551164000004</c:v>
                </c:pt>
                <c:pt idx="92">
                  <c:v>26229.163768499999</c:v>
                </c:pt>
                <c:pt idx="93">
                  <c:v>26277.3008505</c:v>
                </c:pt>
                <c:pt idx="94">
                  <c:v>26321.832911499998</c:v>
                </c:pt>
                <c:pt idx="95">
                  <c:v>26339.000281999997</c:v>
                </c:pt>
                <c:pt idx="96">
                  <c:v>26307.795265500001</c:v>
                </c:pt>
                <c:pt idx="97">
                  <c:v>26216.330685999998</c:v>
                </c:pt>
                <c:pt idx="98">
                  <c:v>26064.1135545</c:v>
                </c:pt>
                <c:pt idx="99">
                  <c:v>25860.929703000002</c:v>
                </c:pt>
                <c:pt idx="100">
                  <c:v>25616.810481500001</c:v>
                </c:pt>
                <c:pt idx="101">
                  <c:v>25335.801704500002</c:v>
                </c:pt>
                <c:pt idx="102">
                  <c:v>25005.198371999999</c:v>
                </c:pt>
                <c:pt idx="103">
                  <c:v>24599.011398500003</c:v>
                </c:pt>
                <c:pt idx="104">
                  <c:v>24084.200647500002</c:v>
                </c:pt>
                <c:pt idx="105">
                  <c:v>23429.258583499999</c:v>
                </c:pt>
                <c:pt idx="106">
                  <c:v>22625.135785000002</c:v>
                </c:pt>
                <c:pt idx="107">
                  <c:v>21682.577945000001</c:v>
                </c:pt>
                <c:pt idx="108">
                  <c:v>20645.469257000001</c:v>
                </c:pt>
                <c:pt idx="109">
                  <c:v>19568.2321835</c:v>
                </c:pt>
                <c:pt idx="110">
                  <c:v>18519.804390500001</c:v>
                </c:pt>
                <c:pt idx="111">
                  <c:v>17553.5373755</c:v>
                </c:pt>
                <c:pt idx="112">
                  <c:v>16714.105071999998</c:v>
                </c:pt>
                <c:pt idx="113">
                  <c:v>16017.809261999999</c:v>
                </c:pt>
                <c:pt idx="114">
                  <c:v>15467.339223000001</c:v>
                </c:pt>
                <c:pt idx="115">
                  <c:v>15045.383115000001</c:v>
                </c:pt>
                <c:pt idx="116">
                  <c:v>14730.295562500001</c:v>
                </c:pt>
                <c:pt idx="117">
                  <c:v>14494.994514</c:v>
                </c:pt>
                <c:pt idx="118">
                  <c:v>14316.688669499999</c:v>
                </c:pt>
                <c:pt idx="119">
                  <c:v>14175.119315</c:v>
                </c:pt>
                <c:pt idx="120">
                  <c:v>14056.2875915</c:v>
                </c:pt>
                <c:pt idx="121">
                  <c:v>13949.511191</c:v>
                </c:pt>
                <c:pt idx="122">
                  <c:v>13848.464388499999</c:v>
                </c:pt>
                <c:pt idx="123">
                  <c:v>13748.273804999999</c:v>
                </c:pt>
                <c:pt idx="124">
                  <c:v>13646.30099</c:v>
                </c:pt>
                <c:pt idx="125">
                  <c:v>13539.8425085</c:v>
                </c:pt>
                <c:pt idx="126">
                  <c:v>13427.4993755</c:v>
                </c:pt>
                <c:pt idx="127">
                  <c:v>13307.356853000001</c:v>
                </c:pt>
                <c:pt idx="128">
                  <c:v>13178.6868185</c:v>
                </c:pt>
                <c:pt idx="129">
                  <c:v>13041.524597500002</c:v>
                </c:pt>
                <c:pt idx="130">
                  <c:v>12895.898974000002</c:v>
                </c:pt>
                <c:pt idx="131">
                  <c:v>12743.8582355</c:v>
                </c:pt>
                <c:pt idx="132">
                  <c:v>12586.952990499998</c:v>
                </c:pt>
                <c:pt idx="133">
                  <c:v>12428.408982499999</c:v>
                </c:pt>
                <c:pt idx="134">
                  <c:v>12270.2016535</c:v>
                </c:pt>
                <c:pt idx="135">
                  <c:v>12115.257623</c:v>
                </c:pt>
                <c:pt idx="136">
                  <c:v>11964.610619499999</c:v>
                </c:pt>
                <c:pt idx="137">
                  <c:v>11819.799516000001</c:v>
                </c:pt>
                <c:pt idx="138">
                  <c:v>11680.447912</c:v>
                </c:pt>
                <c:pt idx="139">
                  <c:v>11546.802350999998</c:v>
                </c:pt>
                <c:pt idx="140">
                  <c:v>11417.690669</c:v>
                </c:pt>
                <c:pt idx="141">
                  <c:v>11292.968287999998</c:v>
                </c:pt>
                <c:pt idx="142">
                  <c:v>11171.602396499999</c:v>
                </c:pt>
                <c:pt idx="143">
                  <c:v>11053.840217000001</c:v>
                </c:pt>
                <c:pt idx="144">
                  <c:v>10939.244267</c:v>
                </c:pt>
                <c:pt idx="145">
                  <c:v>10828.560949499999</c:v>
                </c:pt>
                <c:pt idx="146">
                  <c:v>10721.729991</c:v>
                </c:pt>
                <c:pt idx="147">
                  <c:v>10619.557731999999</c:v>
                </c:pt>
                <c:pt idx="148">
                  <c:v>10521.852873</c:v>
                </c:pt>
                <c:pt idx="149">
                  <c:v>10429.0258135</c:v>
                </c:pt>
                <c:pt idx="150">
                  <c:v>10340.476705999999</c:v>
                </c:pt>
                <c:pt idx="151">
                  <c:v>10256.162237999999</c:v>
                </c:pt>
                <c:pt idx="152">
                  <c:v>10175.224947999999</c:v>
                </c:pt>
                <c:pt idx="153">
                  <c:v>10097.318574000001</c:v>
                </c:pt>
                <c:pt idx="154">
                  <c:v>10022.1457735</c:v>
                </c:pt>
                <c:pt idx="155">
                  <c:v>9949.0817999999999</c:v>
                </c:pt>
                <c:pt idx="156">
                  <c:v>9878.2698349999991</c:v>
                </c:pt>
                <c:pt idx="157">
                  <c:v>9809.4331614999992</c:v>
                </c:pt>
                <c:pt idx="158">
                  <c:v>9743.0384730000005</c:v>
                </c:pt>
                <c:pt idx="159">
                  <c:v>9679.1777390000007</c:v>
                </c:pt>
                <c:pt idx="160">
                  <c:v>9618.6631905000013</c:v>
                </c:pt>
                <c:pt idx="161">
                  <c:v>9561.9899374999986</c:v>
                </c:pt>
                <c:pt idx="162">
                  <c:v>9510.2954835</c:v>
                </c:pt>
                <c:pt idx="163">
                  <c:v>9464.368731999999</c:v>
                </c:pt>
                <c:pt idx="164">
                  <c:v>9425.3591214999997</c:v>
                </c:pt>
                <c:pt idx="165">
                  <c:v>9393.8554430000004</c:v>
                </c:pt>
                <c:pt idx="166">
                  <c:v>9370.3146635000012</c:v>
                </c:pt>
                <c:pt idx="167">
                  <c:v>9354.3580899999997</c:v>
                </c:pt>
                <c:pt idx="168">
                  <c:v>9345.0231279999989</c:v>
                </c:pt>
                <c:pt idx="169">
                  <c:v>9340.4438819999996</c:v>
                </c:pt>
                <c:pt idx="170">
                  <c:v>9338.0801814999995</c:v>
                </c:pt>
                <c:pt idx="171">
                  <c:v>9334.7825235</c:v>
                </c:pt>
                <c:pt idx="172">
                  <c:v>9327.109270500001</c:v>
                </c:pt>
                <c:pt idx="173">
                  <c:v>9311.5402835000004</c:v>
                </c:pt>
                <c:pt idx="174">
                  <c:v>9284.9485225000008</c:v>
                </c:pt>
                <c:pt idx="175">
                  <c:v>9244.6052545000002</c:v>
                </c:pt>
                <c:pt idx="176">
                  <c:v>9188.8791959999999</c:v>
                </c:pt>
                <c:pt idx="177">
                  <c:v>9116.7274624999991</c:v>
                </c:pt>
                <c:pt idx="178">
                  <c:v>9028.5067390000004</c:v>
                </c:pt>
                <c:pt idx="179">
                  <c:v>8925.775243</c:v>
                </c:pt>
                <c:pt idx="180">
                  <c:v>8810.4290645000001</c:v>
                </c:pt>
                <c:pt idx="181">
                  <c:v>8686.0662245000003</c:v>
                </c:pt>
                <c:pt idx="182">
                  <c:v>8555.8934509999999</c:v>
                </c:pt>
                <c:pt idx="183">
                  <c:v>8424.4461700000011</c:v>
                </c:pt>
                <c:pt idx="184">
                  <c:v>8295.1927379999997</c:v>
                </c:pt>
                <c:pt idx="185">
                  <c:v>8172.3601610000005</c:v>
                </c:pt>
                <c:pt idx="186">
                  <c:v>8058.6088520000003</c:v>
                </c:pt>
                <c:pt idx="187">
                  <c:v>7956.8437409999997</c:v>
                </c:pt>
                <c:pt idx="188">
                  <c:v>7868.2933629999998</c:v>
                </c:pt>
                <c:pt idx="189">
                  <c:v>7794.1706184999994</c:v>
                </c:pt>
                <c:pt idx="190">
                  <c:v>7734.3192884999999</c:v>
                </c:pt>
                <c:pt idx="191">
                  <c:v>7688.5685659999999</c:v>
                </c:pt>
                <c:pt idx="192">
                  <c:v>7655.9140349999998</c:v>
                </c:pt>
                <c:pt idx="193">
                  <c:v>7635.4300329999996</c:v>
                </c:pt>
                <c:pt idx="194">
                  <c:v>7625.8446914999995</c:v>
                </c:pt>
                <c:pt idx="195">
                  <c:v>7625.9539860000004</c:v>
                </c:pt>
                <c:pt idx="196">
                  <c:v>7634.4633784999996</c:v>
                </c:pt>
                <c:pt idx="197">
                  <c:v>7649.9601080000002</c:v>
                </c:pt>
                <c:pt idx="198">
                  <c:v>7670.9703280000003</c:v>
                </c:pt>
                <c:pt idx="199">
                  <c:v>7695.6454889999995</c:v>
                </c:pt>
                <c:pt idx="200">
                  <c:v>7722.0360595000002</c:v>
                </c:pt>
                <c:pt idx="201">
                  <c:v>7747.6985425000003</c:v>
                </c:pt>
                <c:pt idx="202">
                  <c:v>7770.1582105000007</c:v>
                </c:pt>
                <c:pt idx="203">
                  <c:v>7786.6582709999993</c:v>
                </c:pt>
                <c:pt idx="204">
                  <c:v>7794.5511735</c:v>
                </c:pt>
                <c:pt idx="205">
                  <c:v>7791.4536945</c:v>
                </c:pt>
                <c:pt idx="206">
                  <c:v>7775.4672204999997</c:v>
                </c:pt>
                <c:pt idx="207">
                  <c:v>7746.2111229999991</c:v>
                </c:pt>
                <c:pt idx="208">
                  <c:v>7702.1750680000005</c:v>
                </c:pt>
                <c:pt idx="209">
                  <c:v>7644.4363520000006</c:v>
                </c:pt>
                <c:pt idx="210">
                  <c:v>7574.4865804999999</c:v>
                </c:pt>
                <c:pt idx="211">
                  <c:v>7494.5559570000005</c:v>
                </c:pt>
                <c:pt idx="212">
                  <c:v>7407.3921319999999</c:v>
                </c:pt>
                <c:pt idx="213">
                  <c:v>7317.8759604999996</c:v>
                </c:pt>
                <c:pt idx="214">
                  <c:v>7225.1827480000002</c:v>
                </c:pt>
                <c:pt idx="215">
                  <c:v>7133.8054864999995</c:v>
                </c:pt>
                <c:pt idx="216">
                  <c:v>7045.9076205000001</c:v>
                </c:pt>
                <c:pt idx="217">
                  <c:v>6963.0309070000003</c:v>
                </c:pt>
                <c:pt idx="218">
                  <c:v>6886.0592359999991</c:v>
                </c:pt>
                <c:pt idx="219">
                  <c:v>6815.2643544999992</c:v>
                </c:pt>
                <c:pt idx="220">
                  <c:v>6751.6842644999997</c:v>
                </c:pt>
                <c:pt idx="221">
                  <c:v>6692.1043034999993</c:v>
                </c:pt>
                <c:pt idx="222">
                  <c:v>6637.1535020000001</c:v>
                </c:pt>
                <c:pt idx="223">
                  <c:v>6586.0563440000005</c:v>
                </c:pt>
                <c:pt idx="224">
                  <c:v>6538.1533804999999</c:v>
                </c:pt>
                <c:pt idx="225">
                  <c:v>6493.0012244999998</c:v>
                </c:pt>
                <c:pt idx="226">
                  <c:v>6450.4313860000002</c:v>
                </c:pt>
                <c:pt idx="227">
                  <c:v>6411.3535044999999</c:v>
                </c:pt>
                <c:pt idx="228">
                  <c:v>6374.5339139999996</c:v>
                </c:pt>
                <c:pt idx="229">
                  <c:v>6341.4509444999994</c:v>
                </c:pt>
                <c:pt idx="230">
                  <c:v>6312.9153535000005</c:v>
                </c:pt>
                <c:pt idx="231">
                  <c:v>6289.8370815000007</c:v>
                </c:pt>
                <c:pt idx="232">
                  <c:v>6273.1401075000003</c:v>
                </c:pt>
                <c:pt idx="233">
                  <c:v>6263.6712705</c:v>
                </c:pt>
                <c:pt idx="234">
                  <c:v>6262.0555129999993</c:v>
                </c:pt>
                <c:pt idx="235">
                  <c:v>6268.6312849999995</c:v>
                </c:pt>
                <c:pt idx="236">
                  <c:v>6283.577475</c:v>
                </c:pt>
                <c:pt idx="237">
                  <c:v>6306.5273215000007</c:v>
                </c:pt>
                <c:pt idx="238">
                  <c:v>6336.6299360000003</c:v>
                </c:pt>
                <c:pt idx="239">
                  <c:v>6372.5279344999999</c:v>
                </c:pt>
                <c:pt idx="240">
                  <c:v>6411.5384375000003</c:v>
                </c:pt>
                <c:pt idx="241">
                  <c:v>6453.0649715</c:v>
                </c:pt>
                <c:pt idx="242">
                  <c:v>6493.7679484999999</c:v>
                </c:pt>
                <c:pt idx="243">
                  <c:v>6530.9445564999996</c:v>
                </c:pt>
                <c:pt idx="244">
                  <c:v>6561.9444589999994</c:v>
                </c:pt>
                <c:pt idx="245">
                  <c:v>6584.3789409999999</c:v>
                </c:pt>
                <c:pt idx="246">
                  <c:v>6596.3214589999998</c:v>
                </c:pt>
                <c:pt idx="247">
                  <c:v>6596.5953024999999</c:v>
                </c:pt>
                <c:pt idx="248">
                  <c:v>6584.6612089999999</c:v>
                </c:pt>
                <c:pt idx="249">
                  <c:v>6560.6112039999998</c:v>
                </c:pt>
                <c:pt idx="250">
                  <c:v>6525.4268240000001</c:v>
                </c:pt>
                <c:pt idx="251">
                  <c:v>6480.7495060000001</c:v>
                </c:pt>
                <c:pt idx="252">
                  <c:v>6428.7212605000004</c:v>
                </c:pt>
                <c:pt idx="253">
                  <c:v>6371.7868340000005</c:v>
                </c:pt>
                <c:pt idx="254">
                  <c:v>6313.6992659999996</c:v>
                </c:pt>
                <c:pt idx="255">
                  <c:v>6254.4237945000004</c:v>
                </c:pt>
                <c:pt idx="256">
                  <c:v>6197.3043615000006</c:v>
                </c:pt>
                <c:pt idx="257">
                  <c:v>6144.0869664999991</c:v>
                </c:pt>
                <c:pt idx="258">
                  <c:v>6096.0422774999997</c:v>
                </c:pt>
                <c:pt idx="259">
                  <c:v>6053.9475360000006</c:v>
                </c:pt>
                <c:pt idx="260">
                  <c:v>6018.1151660000005</c:v>
                </c:pt>
                <c:pt idx="261">
                  <c:v>5989.0024249999997</c:v>
                </c:pt>
                <c:pt idx="262">
                  <c:v>5965.0016300000007</c:v>
                </c:pt>
                <c:pt idx="263">
                  <c:v>5946.1588830000001</c:v>
                </c:pt>
                <c:pt idx="264">
                  <c:v>5931.7172565000001</c:v>
                </c:pt>
                <c:pt idx="265">
                  <c:v>5920.8628465000002</c:v>
                </c:pt>
                <c:pt idx="266">
                  <c:v>5912.7849830000005</c:v>
                </c:pt>
                <c:pt idx="267">
                  <c:v>5906.8263449999995</c:v>
                </c:pt>
                <c:pt idx="268">
                  <c:v>5902.0535245000001</c:v>
                </c:pt>
                <c:pt idx="269">
                  <c:v>5897.9919075000007</c:v>
                </c:pt>
                <c:pt idx="270">
                  <c:v>5894.1078875000003</c:v>
                </c:pt>
                <c:pt idx="271">
                  <c:v>5889.9487009999993</c:v>
                </c:pt>
                <c:pt idx="272">
                  <c:v>5885.1385005000002</c:v>
                </c:pt>
                <c:pt idx="273">
                  <c:v>5879.3750224999994</c:v>
                </c:pt>
                <c:pt idx="274">
                  <c:v>5872.5823030000001</c:v>
                </c:pt>
                <c:pt idx="275">
                  <c:v>5864.3188414999995</c:v>
                </c:pt>
                <c:pt idx="276">
                  <c:v>5854.6203520000008</c:v>
                </c:pt>
                <c:pt idx="277">
                  <c:v>5843.4596045000008</c:v>
                </c:pt>
                <c:pt idx="278">
                  <c:v>5830.8698209999993</c:v>
                </c:pt>
                <c:pt idx="279">
                  <c:v>5816.9365205000004</c:v>
                </c:pt>
                <c:pt idx="280">
                  <c:v>5801.7870504999992</c:v>
                </c:pt>
                <c:pt idx="281">
                  <c:v>5785.9190935000006</c:v>
                </c:pt>
                <c:pt idx="282">
                  <c:v>5768.8444730000001</c:v>
                </c:pt>
                <c:pt idx="283">
                  <c:v>5751.0682740000002</c:v>
                </c:pt>
                <c:pt idx="284">
                  <c:v>5732.7770674999992</c:v>
                </c:pt>
                <c:pt idx="285">
                  <c:v>5714.1553875</c:v>
                </c:pt>
                <c:pt idx="286">
                  <c:v>5695.3850064999997</c:v>
                </c:pt>
                <c:pt idx="287">
                  <c:v>5676.6464719999994</c:v>
                </c:pt>
                <c:pt idx="288">
                  <c:v>5658.4963189999999</c:v>
                </c:pt>
                <c:pt idx="289">
                  <c:v>5640.3602115000003</c:v>
                </c:pt>
                <c:pt idx="290">
                  <c:v>5622.8074350000006</c:v>
                </c:pt>
                <c:pt idx="291">
                  <c:v>5606.0270034999994</c:v>
                </c:pt>
                <c:pt idx="292">
                  <c:v>5590.2025480000002</c:v>
                </c:pt>
                <c:pt idx="293">
                  <c:v>5575.5033144999998</c:v>
                </c:pt>
                <c:pt idx="294">
                  <c:v>5562.3336614999998</c:v>
                </c:pt>
                <c:pt idx="295">
                  <c:v>5550.2498239999995</c:v>
                </c:pt>
                <c:pt idx="296">
                  <c:v>5539.5984490000001</c:v>
                </c:pt>
                <c:pt idx="297">
                  <c:v>5530.3814755000003</c:v>
                </c:pt>
                <c:pt idx="298">
                  <c:v>5522.5389660000001</c:v>
                </c:pt>
                <c:pt idx="299">
                  <c:v>5515.9489524999999</c:v>
                </c:pt>
                <c:pt idx="300">
                  <c:v>5510.432382</c:v>
                </c:pt>
                <c:pt idx="301">
                  <c:v>5505.8515365000003</c:v>
                </c:pt>
                <c:pt idx="302">
                  <c:v>5501.7608135</c:v>
                </c:pt>
                <c:pt idx="303">
                  <c:v>5497.9880935000001</c:v>
                </c:pt>
                <c:pt idx="304">
                  <c:v>5494.2596834999995</c:v>
                </c:pt>
                <c:pt idx="305">
                  <c:v>5490.3214484999999</c:v>
                </c:pt>
                <c:pt idx="306">
                  <c:v>5485.9546874999996</c:v>
                </c:pt>
                <c:pt idx="307">
                  <c:v>5480.9884535000001</c:v>
                </c:pt>
                <c:pt idx="308">
                  <c:v>5475.4309189999994</c:v>
                </c:pt>
                <c:pt idx="309">
                  <c:v>5468.9936735000001</c:v>
                </c:pt>
                <c:pt idx="310">
                  <c:v>5461.7821334999999</c:v>
                </c:pt>
                <c:pt idx="311">
                  <c:v>5453.8419285</c:v>
                </c:pt>
                <c:pt idx="312">
                  <c:v>5445.2561239999995</c:v>
                </c:pt>
                <c:pt idx="313">
                  <c:v>5436.1319985</c:v>
                </c:pt>
                <c:pt idx="314">
                  <c:v>5426.5870960000002</c:v>
                </c:pt>
                <c:pt idx="315">
                  <c:v>5416.9398115000004</c:v>
                </c:pt>
                <c:pt idx="316">
                  <c:v>5406.8889349999999</c:v>
                </c:pt>
                <c:pt idx="317">
                  <c:v>5396.7166189999998</c:v>
                </c:pt>
                <c:pt idx="318">
                  <c:v>5386.4867244999996</c:v>
                </c:pt>
                <c:pt idx="319">
                  <c:v>5376.2470194999996</c:v>
                </c:pt>
                <c:pt idx="320">
                  <c:v>5366.0383140000004</c:v>
                </c:pt>
                <c:pt idx="321">
                  <c:v>5356.1137245</c:v>
                </c:pt>
                <c:pt idx="322">
                  <c:v>5346.1298029999998</c:v>
                </c:pt>
                <c:pt idx="323">
                  <c:v>5336.4086299999999</c:v>
                </c:pt>
                <c:pt idx="324">
                  <c:v>5327.1285515</c:v>
                </c:pt>
                <c:pt idx="325">
                  <c:v>5318.5520219999999</c:v>
                </c:pt>
                <c:pt idx="326">
                  <c:v>5311.0437204999998</c:v>
                </c:pt>
                <c:pt idx="327">
                  <c:v>5305.0850124999997</c:v>
                </c:pt>
                <c:pt idx="328">
                  <c:v>5301.3345595000001</c:v>
                </c:pt>
                <c:pt idx="329">
                  <c:v>5300.3577480000004</c:v>
                </c:pt>
                <c:pt idx="330">
                  <c:v>5303.1113310000001</c:v>
                </c:pt>
                <c:pt idx="331">
                  <c:v>5310.5542070000001</c:v>
                </c:pt>
                <c:pt idx="332">
                  <c:v>5323.7201150000001</c:v>
                </c:pt>
                <c:pt idx="333">
                  <c:v>5343.6743710000001</c:v>
                </c:pt>
                <c:pt idx="334">
                  <c:v>5371.4564120000005</c:v>
                </c:pt>
                <c:pt idx="335">
                  <c:v>5407.1699150000004</c:v>
                </c:pt>
                <c:pt idx="336">
                  <c:v>5453.0566054999999</c:v>
                </c:pt>
                <c:pt idx="337">
                  <c:v>5508.9681885</c:v>
                </c:pt>
                <c:pt idx="338">
                  <c:v>5575.0533965000004</c:v>
                </c:pt>
                <c:pt idx="339">
                  <c:v>5651.0239939999992</c:v>
                </c:pt>
                <c:pt idx="340">
                  <c:v>5736.0885085</c:v>
                </c:pt>
                <c:pt idx="341">
                  <c:v>5828.9112560000003</c:v>
                </c:pt>
                <c:pt idx="342">
                  <c:v>5925.5473654999996</c:v>
                </c:pt>
                <c:pt idx="343">
                  <c:v>6027.663453000001</c:v>
                </c:pt>
                <c:pt idx="344">
                  <c:v>6130.4601610000009</c:v>
                </c:pt>
                <c:pt idx="345">
                  <c:v>6230.7735279999997</c:v>
                </c:pt>
                <c:pt idx="346">
                  <c:v>6325.2708050000001</c:v>
                </c:pt>
                <c:pt idx="347">
                  <c:v>6410.6342895000007</c:v>
                </c:pt>
                <c:pt idx="348">
                  <c:v>6482.4076975000007</c:v>
                </c:pt>
                <c:pt idx="349">
                  <c:v>6540.9250025000001</c:v>
                </c:pt>
                <c:pt idx="350">
                  <c:v>6582.4295949999996</c:v>
                </c:pt>
                <c:pt idx="351">
                  <c:v>6605.5152764999993</c:v>
                </c:pt>
                <c:pt idx="352">
                  <c:v>6609.587890499999</c:v>
                </c:pt>
                <c:pt idx="353">
                  <c:v>6594.8990170000006</c:v>
                </c:pt>
                <c:pt idx="354">
                  <c:v>6562.5189139999993</c:v>
                </c:pt>
                <c:pt idx="355">
                  <c:v>6515.3805079999993</c:v>
                </c:pt>
                <c:pt idx="356">
                  <c:v>6453.878025</c:v>
                </c:pt>
                <c:pt idx="357">
                  <c:v>6381.6652164999996</c:v>
                </c:pt>
                <c:pt idx="358">
                  <c:v>6301.8129264999998</c:v>
                </c:pt>
                <c:pt idx="359">
                  <c:v>6217.4431550000008</c:v>
                </c:pt>
                <c:pt idx="360">
                  <c:v>6131.5491965000001</c:v>
                </c:pt>
                <c:pt idx="361">
                  <c:v>6046.8423645000003</c:v>
                </c:pt>
                <c:pt idx="362">
                  <c:v>5967.2443039999998</c:v>
                </c:pt>
                <c:pt idx="363">
                  <c:v>5891.2501830000001</c:v>
                </c:pt>
                <c:pt idx="364">
                  <c:v>5821.9014770000003</c:v>
                </c:pt>
                <c:pt idx="365">
                  <c:v>5760.0366705000006</c:v>
                </c:pt>
                <c:pt idx="366">
                  <c:v>5706.0301165000001</c:v>
                </c:pt>
                <c:pt idx="367">
                  <c:v>5659.8545955</c:v>
                </c:pt>
                <c:pt idx="368">
                  <c:v>5621.1592254999996</c:v>
                </c:pt>
                <c:pt idx="369">
                  <c:v>5589.9388509999999</c:v>
                </c:pt>
                <c:pt idx="370">
                  <c:v>5564.1600280000002</c:v>
                </c:pt>
                <c:pt idx="371">
                  <c:v>5543.7155480000001</c:v>
                </c:pt>
                <c:pt idx="372">
                  <c:v>5527.7622224999996</c:v>
                </c:pt>
                <c:pt idx="373">
                  <c:v>5515.4899660000001</c:v>
                </c:pt>
                <c:pt idx="374">
                  <c:v>5506.1579474999999</c:v>
                </c:pt>
                <c:pt idx="375">
                  <c:v>5499.2416395</c:v>
                </c:pt>
                <c:pt idx="376">
                  <c:v>5493.9141074999998</c:v>
                </c:pt>
                <c:pt idx="377">
                  <c:v>5489.8944765000006</c:v>
                </c:pt>
                <c:pt idx="378">
                  <c:v>5486.8320885000003</c:v>
                </c:pt>
                <c:pt idx="379">
                  <c:v>5484.4595644999999</c:v>
                </c:pt>
                <c:pt idx="380">
                  <c:v>5482.5767779999996</c:v>
                </c:pt>
                <c:pt idx="381">
                  <c:v>5481.0328440000003</c:v>
                </c:pt>
                <c:pt idx="382">
                  <c:v>5479.7328950000001</c:v>
                </c:pt>
                <c:pt idx="383">
                  <c:v>5478.5159974999997</c:v>
                </c:pt>
                <c:pt idx="384">
                  <c:v>5477.2968739999997</c:v>
                </c:pt>
                <c:pt idx="385">
                  <c:v>5475.9395599999998</c:v>
                </c:pt>
                <c:pt idx="386">
                  <c:v>5474.2722684999999</c:v>
                </c:pt>
                <c:pt idx="387">
                  <c:v>5472.076008</c:v>
                </c:pt>
                <c:pt idx="388">
                  <c:v>5469.0764659999995</c:v>
                </c:pt>
                <c:pt idx="389">
                  <c:v>5465.0380050000003</c:v>
                </c:pt>
                <c:pt idx="390">
                  <c:v>5459.4060254999995</c:v>
                </c:pt>
                <c:pt idx="391">
                  <c:v>5451.8042669999995</c:v>
                </c:pt>
                <c:pt idx="392">
                  <c:v>5441.7390089999999</c:v>
                </c:pt>
                <c:pt idx="393">
                  <c:v>5428.6839739999996</c:v>
                </c:pt>
                <c:pt idx="394">
                  <c:v>5412.0978834999996</c:v>
                </c:pt>
                <c:pt idx="395">
                  <c:v>5391.4450975</c:v>
                </c:pt>
                <c:pt idx="396">
                  <c:v>5366.7820080000001</c:v>
                </c:pt>
                <c:pt idx="397">
                  <c:v>5336.6325530000004</c:v>
                </c:pt>
                <c:pt idx="398">
                  <c:v>5301.0796545000003</c:v>
                </c:pt>
                <c:pt idx="399">
                  <c:v>5259.8354865000001</c:v>
                </c:pt>
                <c:pt idx="400">
                  <c:v>5212.7242509999996</c:v>
                </c:pt>
                <c:pt idx="401">
                  <c:v>5159.6948094999998</c:v>
                </c:pt>
                <c:pt idx="402">
                  <c:v>5102.0864160000001</c:v>
                </c:pt>
                <c:pt idx="403">
                  <c:v>5037.7076189999998</c:v>
                </c:pt>
                <c:pt idx="404">
                  <c:v>4968.0391775000007</c:v>
                </c:pt>
                <c:pt idx="405">
                  <c:v>4893.5389089999999</c:v>
                </c:pt>
                <c:pt idx="406">
                  <c:v>4814.7673629999999</c:v>
                </c:pt>
                <c:pt idx="407">
                  <c:v>4732.368305</c:v>
                </c:pt>
                <c:pt idx="408">
                  <c:v>4647.0463200000004</c:v>
                </c:pt>
                <c:pt idx="409">
                  <c:v>4561.345558</c:v>
                </c:pt>
                <c:pt idx="410">
                  <c:v>4472.4369235000004</c:v>
                </c:pt>
                <c:pt idx="411">
                  <c:v>4382.8313200000002</c:v>
                </c:pt>
                <c:pt idx="412">
                  <c:v>4293.2446934999998</c:v>
                </c:pt>
                <c:pt idx="413">
                  <c:v>4204.3472554999998</c:v>
                </c:pt>
                <c:pt idx="414">
                  <c:v>4116.7517054999998</c:v>
                </c:pt>
                <c:pt idx="415">
                  <c:v>4031.0066685000002</c:v>
                </c:pt>
                <c:pt idx="416">
                  <c:v>3949.2719420000003</c:v>
                </c:pt>
                <c:pt idx="417">
                  <c:v>3868.5592504999995</c:v>
                </c:pt>
                <c:pt idx="418">
                  <c:v>3790.9728044999997</c:v>
                </c:pt>
                <c:pt idx="419">
                  <c:v>3716.8564719999999</c:v>
                </c:pt>
                <c:pt idx="420">
                  <c:v>3646.5442545000001</c:v>
                </c:pt>
                <c:pt idx="421">
                  <c:v>3580.387909</c:v>
                </c:pt>
                <c:pt idx="422">
                  <c:v>3518.7894034999999</c:v>
                </c:pt>
                <c:pt idx="423">
                  <c:v>3463.3375420000002</c:v>
                </c:pt>
                <c:pt idx="424">
                  <c:v>3412.3259939999998</c:v>
                </c:pt>
                <c:pt idx="425">
                  <c:v>3367.7455279999999</c:v>
                </c:pt>
                <c:pt idx="426">
                  <c:v>3330.5912535000002</c:v>
                </c:pt>
                <c:pt idx="427">
                  <c:v>3302.1139444999999</c:v>
                </c:pt>
                <c:pt idx="428">
                  <c:v>3283.8591625000004</c:v>
                </c:pt>
                <c:pt idx="429">
                  <c:v>3277.6900065</c:v>
                </c:pt>
                <c:pt idx="430">
                  <c:v>3285.5279239999995</c:v>
                </c:pt>
                <c:pt idx="431">
                  <c:v>3310.1954725000001</c:v>
                </c:pt>
                <c:pt idx="432">
                  <c:v>3354.5908165000001</c:v>
                </c:pt>
                <c:pt idx="433">
                  <c:v>3421.9015915</c:v>
                </c:pt>
                <c:pt idx="434">
                  <c:v>3515.5275365000002</c:v>
                </c:pt>
                <c:pt idx="435">
                  <c:v>3638.9664955000003</c:v>
                </c:pt>
                <c:pt idx="436">
                  <c:v>3792.1094714999999</c:v>
                </c:pt>
                <c:pt idx="437">
                  <c:v>3984.4841539999998</c:v>
                </c:pt>
                <c:pt idx="438">
                  <c:v>4215.9874854999998</c:v>
                </c:pt>
                <c:pt idx="439">
                  <c:v>4488.6377725000002</c:v>
                </c:pt>
                <c:pt idx="440">
                  <c:v>4803.4680715000004</c:v>
                </c:pt>
                <c:pt idx="441">
                  <c:v>5160.2612634999996</c:v>
                </c:pt>
                <c:pt idx="442">
                  <c:v>5557.306321</c:v>
                </c:pt>
                <c:pt idx="443">
                  <c:v>5982.0057779999997</c:v>
                </c:pt>
                <c:pt idx="444">
                  <c:v>6446.9277425000009</c:v>
                </c:pt>
                <c:pt idx="445">
                  <c:v>6936.5113090000004</c:v>
                </c:pt>
                <c:pt idx="446">
                  <c:v>7441.8569610000004</c:v>
                </c:pt>
                <c:pt idx="447">
                  <c:v>7952.4096294999999</c:v>
                </c:pt>
                <c:pt idx="448">
                  <c:v>8456.246736000001</c:v>
                </c:pt>
                <c:pt idx="449">
                  <c:v>8940.4797859999999</c:v>
                </c:pt>
                <c:pt idx="450">
                  <c:v>9382.9620044999992</c:v>
                </c:pt>
                <c:pt idx="451">
                  <c:v>9789.1010000000006</c:v>
                </c:pt>
                <c:pt idx="452">
                  <c:v>10136.748138999999</c:v>
                </c:pt>
                <c:pt idx="453">
                  <c:v>10414.673171</c:v>
                </c:pt>
                <c:pt idx="454">
                  <c:v>10613.53902</c:v>
                </c:pt>
                <c:pt idx="455">
                  <c:v>10726.393863499999</c:v>
                </c:pt>
                <c:pt idx="456">
                  <c:v>10749.0455975</c:v>
                </c:pt>
                <c:pt idx="457">
                  <c:v>10682.6001275</c:v>
                </c:pt>
                <c:pt idx="458">
                  <c:v>10526.076806000001</c:v>
                </c:pt>
                <c:pt idx="459">
                  <c:v>10284.6691465</c:v>
                </c:pt>
                <c:pt idx="460">
                  <c:v>9965.8105680000008</c:v>
                </c:pt>
                <c:pt idx="461">
                  <c:v>9579.2247635000003</c:v>
                </c:pt>
                <c:pt idx="462">
                  <c:v>9136.4128730000011</c:v>
                </c:pt>
                <c:pt idx="463">
                  <c:v>8660.3409620000002</c:v>
                </c:pt>
                <c:pt idx="464">
                  <c:v>8144.2131750000008</c:v>
                </c:pt>
                <c:pt idx="465">
                  <c:v>7610.7857805000003</c:v>
                </c:pt>
                <c:pt idx="466">
                  <c:v>7072.7161294999996</c:v>
                </c:pt>
                <c:pt idx="467">
                  <c:v>6541.5978074999994</c:v>
                </c:pt>
                <c:pt idx="468">
                  <c:v>6027.5816020000002</c:v>
                </c:pt>
                <c:pt idx="469">
                  <c:v>5539.1123830000006</c:v>
                </c:pt>
                <c:pt idx="470">
                  <c:v>5091.7428170000003</c:v>
                </c:pt>
                <c:pt idx="471">
                  <c:v>4671.4874465000003</c:v>
                </c:pt>
                <c:pt idx="472">
                  <c:v>4290.9571635000002</c:v>
                </c:pt>
                <c:pt idx="473">
                  <c:v>3951.4382250000003</c:v>
                </c:pt>
                <c:pt idx="474">
                  <c:v>3652.7721685000001</c:v>
                </c:pt>
                <c:pt idx="475">
                  <c:v>3393.6072695000003</c:v>
                </c:pt>
                <c:pt idx="476">
                  <c:v>3171.6665365000003</c:v>
                </c:pt>
                <c:pt idx="477">
                  <c:v>2987.5216840000003</c:v>
                </c:pt>
                <c:pt idx="478">
                  <c:v>2830.2099035000001</c:v>
                </c:pt>
                <c:pt idx="479">
                  <c:v>2700.3650135000003</c:v>
                </c:pt>
                <c:pt idx="480">
                  <c:v>2594.4286444999998</c:v>
                </c:pt>
                <c:pt idx="481">
                  <c:v>2508.9690850000002</c:v>
                </c:pt>
                <c:pt idx="482">
                  <c:v>2440.7852175000003</c:v>
                </c:pt>
                <c:pt idx="483">
                  <c:v>2386.9743170000002</c:v>
                </c:pt>
                <c:pt idx="484">
                  <c:v>2345.7228095</c:v>
                </c:pt>
                <c:pt idx="485">
                  <c:v>2313.1231549999998</c:v>
                </c:pt>
                <c:pt idx="486">
                  <c:v>2288.2535655000001</c:v>
                </c:pt>
                <c:pt idx="487">
                  <c:v>2269.5332870000002</c:v>
                </c:pt>
                <c:pt idx="488">
                  <c:v>2255.6626470000001</c:v>
                </c:pt>
                <c:pt idx="489">
                  <c:v>2245.5866020000003</c:v>
                </c:pt>
                <c:pt idx="490">
                  <c:v>2238.5780060000002</c:v>
                </c:pt>
                <c:pt idx="491">
                  <c:v>2233.6781074999999</c:v>
                </c:pt>
                <c:pt idx="492">
                  <c:v>2230.5197250000001</c:v>
                </c:pt>
                <c:pt idx="493">
                  <c:v>2228.6724844999999</c:v>
                </c:pt>
                <c:pt idx="494">
                  <c:v>2227.792371</c:v>
                </c:pt>
                <c:pt idx="495">
                  <c:v>2227.6021390000001</c:v>
                </c:pt>
                <c:pt idx="496">
                  <c:v>2227.8759614999999</c:v>
                </c:pt>
                <c:pt idx="497">
                  <c:v>2228.4147549999998</c:v>
                </c:pt>
                <c:pt idx="498">
                  <c:v>2229.0882879999999</c:v>
                </c:pt>
                <c:pt idx="499">
                  <c:v>2229.7570155000003</c:v>
                </c:pt>
                <c:pt idx="500">
                  <c:v>2230.3110165000003</c:v>
                </c:pt>
                <c:pt idx="501">
                  <c:v>2230.6580939999999</c:v>
                </c:pt>
                <c:pt idx="502">
                  <c:v>2230.7218290000001</c:v>
                </c:pt>
                <c:pt idx="503">
                  <c:v>2230.4402504999998</c:v>
                </c:pt>
                <c:pt idx="504">
                  <c:v>2229.7828979999999</c:v>
                </c:pt>
                <c:pt idx="505">
                  <c:v>2228.6872370000001</c:v>
                </c:pt>
                <c:pt idx="506">
                  <c:v>2227.139173</c:v>
                </c:pt>
                <c:pt idx="507">
                  <c:v>2225.1266869999999</c:v>
                </c:pt>
                <c:pt idx="508">
                  <c:v>2222.6487500000003</c:v>
                </c:pt>
                <c:pt idx="509">
                  <c:v>2219.7145635000002</c:v>
                </c:pt>
                <c:pt idx="510">
                  <c:v>2216.3427124999998</c:v>
                </c:pt>
                <c:pt idx="511">
                  <c:v>2212.6412175</c:v>
                </c:pt>
                <c:pt idx="512">
                  <c:v>2208.4893354999999</c:v>
                </c:pt>
                <c:pt idx="513">
                  <c:v>2203.9999309999998</c:v>
                </c:pt>
                <c:pt idx="514">
                  <c:v>2199.217216</c:v>
                </c:pt>
                <c:pt idx="515">
                  <c:v>2194.1881604999999</c:v>
                </c:pt>
                <c:pt idx="516">
                  <c:v>2188.9608089999997</c:v>
                </c:pt>
                <c:pt idx="517">
                  <c:v>2183.6936274999998</c:v>
                </c:pt>
                <c:pt idx="518">
                  <c:v>2178.2118365000001</c:v>
                </c:pt>
                <c:pt idx="519">
                  <c:v>2172.6659255</c:v>
                </c:pt>
                <c:pt idx="520">
                  <c:v>2167.0937470000003</c:v>
                </c:pt>
                <c:pt idx="521">
                  <c:v>2161.5283095</c:v>
                </c:pt>
                <c:pt idx="522">
                  <c:v>2155.9977355000001</c:v>
                </c:pt>
                <c:pt idx="523">
                  <c:v>2150.5257025000001</c:v>
                </c:pt>
                <c:pt idx="524">
                  <c:v>2145.2415459999997</c:v>
                </c:pt>
                <c:pt idx="525">
                  <c:v>2139.9428435</c:v>
                </c:pt>
                <c:pt idx="526">
                  <c:v>2134.7581220000002</c:v>
                </c:pt>
                <c:pt idx="527">
                  <c:v>2129.7063094999999</c:v>
                </c:pt>
                <c:pt idx="528">
                  <c:v>2124.8095364999999</c:v>
                </c:pt>
                <c:pt idx="529">
                  <c:v>2120.0948370000001</c:v>
                </c:pt>
                <c:pt idx="530">
                  <c:v>2115.595503</c:v>
                </c:pt>
                <c:pt idx="531">
                  <c:v>2111.4357355000002</c:v>
                </c:pt>
                <c:pt idx="532">
                  <c:v>2107.4892964999999</c:v>
                </c:pt>
                <c:pt idx="533">
                  <c:v>2103.9006414999999</c:v>
                </c:pt>
                <c:pt idx="534">
                  <c:v>2100.7311534999999</c:v>
                </c:pt>
                <c:pt idx="535">
                  <c:v>2098.0470455</c:v>
                </c:pt>
                <c:pt idx="536">
                  <c:v>2095.9173339999998</c:v>
                </c:pt>
                <c:pt idx="537">
                  <c:v>2094.4113855000001</c:v>
                </c:pt>
                <c:pt idx="538">
                  <c:v>2093.6054300000001</c:v>
                </c:pt>
                <c:pt idx="539">
                  <c:v>2093.526386</c:v>
                </c:pt>
                <c:pt idx="540">
                  <c:v>2094.251397</c:v>
                </c:pt>
                <c:pt idx="541">
                  <c:v>2095.8219205</c:v>
                </c:pt>
                <c:pt idx="542">
                  <c:v>2098.2646789999999</c:v>
                </c:pt>
                <c:pt idx="543">
                  <c:v>2101.5887095000003</c:v>
                </c:pt>
                <c:pt idx="544">
                  <c:v>2105.6885255000002</c:v>
                </c:pt>
                <c:pt idx="545">
                  <c:v>2110.7015124999998</c:v>
                </c:pt>
                <c:pt idx="546">
                  <c:v>2116.4923604999999</c:v>
                </c:pt>
                <c:pt idx="547">
                  <c:v>2122.9758969999998</c:v>
                </c:pt>
                <c:pt idx="548">
                  <c:v>2130.039569</c:v>
                </c:pt>
                <c:pt idx="549">
                  <c:v>2137.5433695000002</c:v>
                </c:pt>
                <c:pt idx="550">
                  <c:v>2145.3207649999999</c:v>
                </c:pt>
                <c:pt idx="551">
                  <c:v>2153.0209015</c:v>
                </c:pt>
                <c:pt idx="552">
                  <c:v>2160.7563319999999</c:v>
                </c:pt>
                <c:pt idx="553">
                  <c:v>2168.138637</c:v>
                </c:pt>
                <c:pt idx="554">
                  <c:v>2174.929134</c:v>
                </c:pt>
                <c:pt idx="555">
                  <c:v>2180.8857945</c:v>
                </c:pt>
                <c:pt idx="556">
                  <c:v>2185.7713745000001</c:v>
                </c:pt>
                <c:pt idx="557">
                  <c:v>2189.3621505000001</c:v>
                </c:pt>
                <c:pt idx="558">
                  <c:v>2191.4302130000001</c:v>
                </c:pt>
                <c:pt idx="559">
                  <c:v>2191.8939665000003</c:v>
                </c:pt>
                <c:pt idx="560">
                  <c:v>2190.5620275000001</c:v>
                </c:pt>
                <c:pt idx="561">
                  <c:v>2187.346959</c:v>
                </c:pt>
                <c:pt idx="562">
                  <c:v>2182.2108349999999</c:v>
                </c:pt>
                <c:pt idx="563">
                  <c:v>2175.1676275</c:v>
                </c:pt>
                <c:pt idx="564">
                  <c:v>2166.2831470000001</c:v>
                </c:pt>
                <c:pt idx="565">
                  <c:v>2155.9053739999999</c:v>
                </c:pt>
                <c:pt idx="566">
                  <c:v>2143.7584455000001</c:v>
                </c:pt>
                <c:pt idx="567">
                  <c:v>2130.237928</c:v>
                </c:pt>
                <c:pt idx="568">
                  <c:v>2115.569512</c:v>
                </c:pt>
                <c:pt idx="569">
                  <c:v>2099.9984039999999</c:v>
                </c:pt>
                <c:pt idx="570">
                  <c:v>2083.7791379999999</c:v>
                </c:pt>
                <c:pt idx="571">
                  <c:v>2067.5068855</c:v>
                </c:pt>
                <c:pt idx="572">
                  <c:v>2050.7434010000002</c:v>
                </c:pt>
                <c:pt idx="573">
                  <c:v>2034.0504729999998</c:v>
                </c:pt>
                <c:pt idx="574">
                  <c:v>2017.629537</c:v>
                </c:pt>
                <c:pt idx="575">
                  <c:v>2001.6528805</c:v>
                </c:pt>
                <c:pt idx="576">
                  <c:v>1986.2610354999999</c:v>
                </c:pt>
                <c:pt idx="577">
                  <c:v>1971.562222</c:v>
                </c:pt>
                <c:pt idx="578">
                  <c:v>1957.9097474999999</c:v>
                </c:pt>
                <c:pt idx="579">
                  <c:v>1944.7830220000001</c:v>
                </c:pt>
                <c:pt idx="580">
                  <c:v>1932.4994885000001</c:v>
                </c:pt>
                <c:pt idx="581">
                  <c:v>1921.0644600000001</c:v>
                </c:pt>
                <c:pt idx="582">
                  <c:v>1910.4687174999999</c:v>
                </c:pt>
                <c:pt idx="583">
                  <c:v>1900.6936165000002</c:v>
                </c:pt>
                <c:pt idx="584">
                  <c:v>1891.7158155</c:v>
                </c:pt>
                <c:pt idx="585">
                  <c:v>1883.6711740000001</c:v>
                </c:pt>
                <c:pt idx="586">
                  <c:v>1876.2033675000002</c:v>
                </c:pt>
                <c:pt idx="587">
                  <c:v>1869.4709424999999</c:v>
                </c:pt>
                <c:pt idx="588">
                  <c:v>1863.4628705</c:v>
                </c:pt>
                <c:pt idx="589">
                  <c:v>1858.1740694999999</c:v>
                </c:pt>
                <c:pt idx="590">
                  <c:v>1853.6046234999999</c:v>
                </c:pt>
                <c:pt idx="591">
                  <c:v>1849.7581935000001</c:v>
                </c:pt>
                <c:pt idx="592">
                  <c:v>1846.6961484999999</c:v>
                </c:pt>
                <c:pt idx="593">
                  <c:v>1844.2947040000001</c:v>
                </c:pt>
                <c:pt idx="594">
                  <c:v>1842.6250115</c:v>
                </c:pt>
                <c:pt idx="595">
                  <c:v>1841.6802564999998</c:v>
                </c:pt>
                <c:pt idx="596">
                  <c:v>1841.4443215000001</c:v>
                </c:pt>
                <c:pt idx="597">
                  <c:v>1841.889602</c:v>
                </c:pt>
                <c:pt idx="598">
                  <c:v>1842.9471585000001</c:v>
                </c:pt>
                <c:pt idx="599">
                  <c:v>1844.6073589999999</c:v>
                </c:pt>
                <c:pt idx="600">
                  <c:v>1846.7858045</c:v>
                </c:pt>
                <c:pt idx="601">
                  <c:v>1849.4000840000001</c:v>
                </c:pt>
                <c:pt idx="602">
                  <c:v>1852.3555190000002</c:v>
                </c:pt>
                <c:pt idx="603">
                  <c:v>1855.5473195</c:v>
                </c:pt>
                <c:pt idx="604">
                  <c:v>1858.8634295000002</c:v>
                </c:pt>
                <c:pt idx="605">
                  <c:v>1862.1207429999999</c:v>
                </c:pt>
                <c:pt idx="606">
                  <c:v>1865.3408515000001</c:v>
                </c:pt>
                <c:pt idx="607">
                  <c:v>1868.3432530000002</c:v>
                </c:pt>
                <c:pt idx="608">
                  <c:v>1871.0232834999999</c:v>
                </c:pt>
                <c:pt idx="609">
                  <c:v>1873.2876785000001</c:v>
                </c:pt>
                <c:pt idx="610">
                  <c:v>1875.0578175000001</c:v>
                </c:pt>
                <c:pt idx="611">
                  <c:v>1876.2723735000002</c:v>
                </c:pt>
                <c:pt idx="612">
                  <c:v>1876.8827105</c:v>
                </c:pt>
                <c:pt idx="613">
                  <c:v>1876.8923215</c:v>
                </c:pt>
                <c:pt idx="614">
                  <c:v>1876.279888</c:v>
                </c:pt>
                <c:pt idx="615">
                  <c:v>1875.0622100000001</c:v>
                </c:pt>
                <c:pt idx="616">
                  <c:v>1873.2735384999999</c:v>
                </c:pt>
                <c:pt idx="617">
                  <c:v>1870.9630275</c:v>
                </c:pt>
                <c:pt idx="618">
                  <c:v>1868.1916329999999</c:v>
                </c:pt>
                <c:pt idx="619">
                  <c:v>1865.0965899999999</c:v>
                </c:pt>
                <c:pt idx="620">
                  <c:v>1861.6215694999999</c:v>
                </c:pt>
                <c:pt idx="621">
                  <c:v>1857.902284</c:v>
                </c:pt>
                <c:pt idx="622">
                  <c:v>1854.0115580000002</c:v>
                </c:pt>
                <c:pt idx="623">
                  <c:v>1850.017218</c:v>
                </c:pt>
                <c:pt idx="624">
                  <c:v>1845.9798490000001</c:v>
                </c:pt>
                <c:pt idx="625">
                  <c:v>1842.0330985000001</c:v>
                </c:pt>
                <c:pt idx="626">
                  <c:v>1838.0541025</c:v>
                </c:pt>
                <c:pt idx="627">
                  <c:v>1834.1579829999998</c:v>
                </c:pt>
                <c:pt idx="628">
                  <c:v>1830.3680885000001</c:v>
                </c:pt>
                <c:pt idx="629">
                  <c:v>1826.699392</c:v>
                </c:pt>
                <c:pt idx="630">
                  <c:v>1823.1596950000001</c:v>
                </c:pt>
                <c:pt idx="631">
                  <c:v>1819.7510204999999</c:v>
                </c:pt>
                <c:pt idx="632">
                  <c:v>1816.5365995</c:v>
                </c:pt>
                <c:pt idx="633">
                  <c:v>1813.3768485000001</c:v>
                </c:pt>
                <c:pt idx="634">
                  <c:v>1810.3317995</c:v>
                </c:pt>
                <c:pt idx="635">
                  <c:v>1807.3911765</c:v>
                </c:pt>
                <c:pt idx="636">
                  <c:v>1804.5427400000001</c:v>
                </c:pt>
                <c:pt idx="637">
                  <c:v>1801.7719965000001</c:v>
                </c:pt>
                <c:pt idx="638">
                  <c:v>1799.0616279999999</c:v>
                </c:pt>
                <c:pt idx="639">
                  <c:v>1796.4450454999999</c:v>
                </c:pt>
                <c:pt idx="640">
                  <c:v>1793.7885490000001</c:v>
                </c:pt>
                <c:pt idx="641">
                  <c:v>1791.1170445</c:v>
                </c:pt>
                <c:pt idx="642">
                  <c:v>1788.3953815</c:v>
                </c:pt>
                <c:pt idx="643">
                  <c:v>1785.5832925</c:v>
                </c:pt>
                <c:pt idx="644">
                  <c:v>1782.635939</c:v>
                </c:pt>
                <c:pt idx="645">
                  <c:v>1779.505028</c:v>
                </c:pt>
                <c:pt idx="646">
                  <c:v>1776.2117624999998</c:v>
                </c:pt>
                <c:pt idx="647">
                  <c:v>1772.5698515000001</c:v>
                </c:pt>
                <c:pt idx="648">
                  <c:v>1768.5980550000002</c:v>
                </c:pt>
                <c:pt idx="649">
                  <c:v>1764.2543030000002</c:v>
                </c:pt>
                <c:pt idx="650">
                  <c:v>1759.5044355</c:v>
                </c:pt>
                <c:pt idx="651">
                  <c:v>1754.3246944999999</c:v>
                </c:pt>
                <c:pt idx="652">
                  <c:v>1748.8230410000001</c:v>
                </c:pt>
                <c:pt idx="653">
                  <c:v>1742.7731685000001</c:v>
                </c:pt>
                <c:pt idx="654">
                  <c:v>1736.3033625</c:v>
                </c:pt>
                <c:pt idx="655">
                  <c:v>1729.4475625000002</c:v>
                </c:pt>
                <c:pt idx="656">
                  <c:v>1722.2551150000002</c:v>
                </c:pt>
                <c:pt idx="657">
                  <c:v>1714.7896639999999</c:v>
                </c:pt>
                <c:pt idx="658">
                  <c:v>1707.1273799999999</c:v>
                </c:pt>
                <c:pt idx="659">
                  <c:v>1699.513655</c:v>
                </c:pt>
                <c:pt idx="660">
                  <c:v>1691.7230959999999</c:v>
                </c:pt>
                <c:pt idx="661">
                  <c:v>1684.0108705</c:v>
                </c:pt>
                <c:pt idx="662">
                  <c:v>1676.4749155000002</c:v>
                </c:pt>
                <c:pt idx="663">
                  <c:v>1669.210249</c:v>
                </c:pt>
                <c:pt idx="664">
                  <c:v>1662.3055399999998</c:v>
                </c:pt>
                <c:pt idx="665">
                  <c:v>1655.8399795</c:v>
                </c:pt>
                <c:pt idx="666">
                  <c:v>1649.9966840000002</c:v>
                </c:pt>
                <c:pt idx="667">
                  <c:v>1644.5837729999998</c:v>
                </c:pt>
                <c:pt idx="668">
                  <c:v>1639.7646370000002</c:v>
                </c:pt>
                <c:pt idx="669">
                  <c:v>1635.5580464999998</c:v>
                </c:pt>
                <c:pt idx="670">
                  <c:v>1631.9646525000001</c:v>
                </c:pt>
                <c:pt idx="671">
                  <c:v>1628.9670704999999</c:v>
                </c:pt>
                <c:pt idx="672">
                  <c:v>1626.5305489999998</c:v>
                </c:pt>
                <c:pt idx="673">
                  <c:v>1624.6388480000001</c:v>
                </c:pt>
                <c:pt idx="674">
                  <c:v>1623.1491920000001</c:v>
                </c:pt>
                <c:pt idx="675">
                  <c:v>1622.0289364999999</c:v>
                </c:pt>
                <c:pt idx="676">
                  <c:v>1621.1914670000001</c:v>
                </c:pt>
                <c:pt idx="677">
                  <c:v>1620.5434595000002</c:v>
                </c:pt>
                <c:pt idx="678">
                  <c:v>1619.9879185</c:v>
                </c:pt>
                <c:pt idx="679">
                  <c:v>1619.4393425000001</c:v>
                </c:pt>
                <c:pt idx="680">
                  <c:v>1618.7811850000001</c:v>
                </c:pt>
                <c:pt idx="681">
                  <c:v>1617.9342689999999</c:v>
                </c:pt>
                <c:pt idx="682">
                  <c:v>1616.8159699999999</c:v>
                </c:pt>
                <c:pt idx="683">
                  <c:v>1615.3534145000001</c:v>
                </c:pt>
                <c:pt idx="684">
                  <c:v>1613.4851180000001</c:v>
                </c:pt>
                <c:pt idx="685">
                  <c:v>1611.1621679999998</c:v>
                </c:pt>
                <c:pt idx="686">
                  <c:v>1608.411308</c:v>
                </c:pt>
                <c:pt idx="687">
                  <c:v>1605.0956879999999</c:v>
                </c:pt>
                <c:pt idx="688">
                  <c:v>1601.2576019999999</c:v>
                </c:pt>
                <c:pt idx="689">
                  <c:v>1596.8991149999999</c:v>
                </c:pt>
                <c:pt idx="690">
                  <c:v>1592.033009</c:v>
                </c:pt>
                <c:pt idx="691">
                  <c:v>1586.6812500000001</c:v>
                </c:pt>
                <c:pt idx="692">
                  <c:v>1580.87328</c:v>
                </c:pt>
                <c:pt idx="693">
                  <c:v>1574.7753069999999</c:v>
                </c:pt>
                <c:pt idx="694">
                  <c:v>1568.1716225</c:v>
                </c:pt>
                <c:pt idx="695">
                  <c:v>1561.2264395</c:v>
                </c:pt>
                <c:pt idx="696">
                  <c:v>1553.9820344999998</c:v>
                </c:pt>
                <c:pt idx="697">
                  <c:v>1546.48046</c:v>
                </c:pt>
                <c:pt idx="698">
                  <c:v>1538.7627219999999</c:v>
                </c:pt>
                <c:pt idx="699">
                  <c:v>1530.8682305</c:v>
                </c:pt>
                <c:pt idx="700">
                  <c:v>1522.9997089999999</c:v>
                </c:pt>
                <c:pt idx="701">
                  <c:v>1514.8645889999998</c:v>
                </c:pt>
                <c:pt idx="702">
                  <c:v>1506.6599555</c:v>
                </c:pt>
                <c:pt idx="703">
                  <c:v>1498.4192544999999</c:v>
                </c:pt>
                <c:pt idx="704">
                  <c:v>1490.1754735</c:v>
                </c:pt>
                <c:pt idx="705">
                  <c:v>1481.9617155000001</c:v>
                </c:pt>
                <c:pt idx="706">
                  <c:v>1473.9771969999999</c:v>
                </c:pt>
                <c:pt idx="707">
                  <c:v>1465.9234729999998</c:v>
                </c:pt>
                <c:pt idx="708">
                  <c:v>1458.0038515000001</c:v>
                </c:pt>
                <c:pt idx="709">
                  <c:v>1450.2560555</c:v>
                </c:pt>
                <c:pt idx="710">
                  <c:v>1442.7192499999999</c:v>
                </c:pt>
                <c:pt idx="711">
                  <c:v>1435.4338074999998</c:v>
                </c:pt>
                <c:pt idx="712">
                  <c:v>1428.4408844999998</c:v>
                </c:pt>
                <c:pt idx="713">
                  <c:v>1421.9141474999999</c:v>
                </c:pt>
                <c:pt idx="714">
                  <c:v>1415.6219035000001</c:v>
                </c:pt>
                <c:pt idx="715">
                  <c:v>1409.7434679999999</c:v>
                </c:pt>
                <c:pt idx="716">
                  <c:v>1404.3167739999999</c:v>
                </c:pt>
                <c:pt idx="717">
                  <c:v>1399.3771784999999</c:v>
                </c:pt>
                <c:pt idx="718">
                  <c:v>1394.956864</c:v>
                </c:pt>
                <c:pt idx="719">
                  <c:v>1391.0843520000001</c:v>
                </c:pt>
                <c:pt idx="720">
                  <c:v>1387.8456444999999</c:v>
                </c:pt>
                <c:pt idx="721">
                  <c:v>1385.1257945</c:v>
                </c:pt>
                <c:pt idx="722">
                  <c:v>1383.0143564999998</c:v>
                </c:pt>
                <c:pt idx="723">
                  <c:v>1381.523353</c:v>
                </c:pt>
                <c:pt idx="724">
                  <c:v>1380.6608899999999</c:v>
                </c:pt>
                <c:pt idx="725">
                  <c:v>1380.4314405</c:v>
                </c:pt>
                <c:pt idx="726">
                  <c:v>1380.8361594999999</c:v>
                </c:pt>
                <c:pt idx="727">
                  <c:v>1381.8457065</c:v>
                </c:pt>
                <c:pt idx="728">
                  <c:v>1383.4975280000001</c:v>
                </c:pt>
                <c:pt idx="729">
                  <c:v>1385.7695880000001</c:v>
                </c:pt>
                <c:pt idx="730">
                  <c:v>1388.651537</c:v>
                </c:pt>
                <c:pt idx="731">
                  <c:v>1392.1297985000001</c:v>
                </c:pt>
                <c:pt idx="732">
                  <c:v>1396.1870019999999</c:v>
                </c:pt>
                <c:pt idx="733">
                  <c:v>1400.8011779999999</c:v>
                </c:pt>
                <c:pt idx="734">
                  <c:v>1405.8347205</c:v>
                </c:pt>
                <c:pt idx="735">
                  <c:v>1411.4637005</c:v>
                </c:pt>
                <c:pt idx="736">
                  <c:v>1417.5464135000002</c:v>
                </c:pt>
                <c:pt idx="737">
                  <c:v>1424.0314655000002</c:v>
                </c:pt>
                <c:pt idx="738">
                  <c:v>1430.8570569999999</c:v>
                </c:pt>
                <c:pt idx="739">
                  <c:v>1437.9500065</c:v>
                </c:pt>
                <c:pt idx="740">
                  <c:v>1445.07545</c:v>
                </c:pt>
                <c:pt idx="741">
                  <c:v>1452.4346234999998</c:v>
                </c:pt>
                <c:pt idx="742">
                  <c:v>1459.7715229999999</c:v>
                </c:pt>
                <c:pt idx="743">
                  <c:v>1466.9659900000001</c:v>
                </c:pt>
                <c:pt idx="744">
                  <c:v>1473.8883845</c:v>
                </c:pt>
                <c:pt idx="745">
                  <c:v>1480.4017829999998</c:v>
                </c:pt>
                <c:pt idx="746">
                  <c:v>1486.3648310000001</c:v>
                </c:pt>
                <c:pt idx="747">
                  <c:v>1491.5354755000001</c:v>
                </c:pt>
                <c:pt idx="748">
                  <c:v>1495.9920255</c:v>
                </c:pt>
                <c:pt idx="749">
                  <c:v>1499.4867685000002</c:v>
                </c:pt>
                <c:pt idx="750">
                  <c:v>1501.8987339999999</c:v>
                </c:pt>
                <c:pt idx="751">
                  <c:v>1503.1228660000002</c:v>
                </c:pt>
                <c:pt idx="752">
                  <c:v>1503.0742335</c:v>
                </c:pt>
                <c:pt idx="753">
                  <c:v>1501.6918384999999</c:v>
                </c:pt>
                <c:pt idx="754">
                  <c:v>1499.0116645000001</c:v>
                </c:pt>
                <c:pt idx="755">
                  <c:v>1494.917494</c:v>
                </c:pt>
                <c:pt idx="756">
                  <c:v>1489.4772515</c:v>
                </c:pt>
                <c:pt idx="757">
                  <c:v>1482.7486449999999</c:v>
                </c:pt>
                <c:pt idx="758">
                  <c:v>1474.8204205000002</c:v>
                </c:pt>
                <c:pt idx="759">
                  <c:v>1465.8107520000001</c:v>
                </c:pt>
                <c:pt idx="760">
                  <c:v>1455.8645465000002</c:v>
                </c:pt>
                <c:pt idx="761">
                  <c:v>1445.3749695000001</c:v>
                </c:pt>
                <c:pt idx="762">
                  <c:v>1434.088285</c:v>
                </c:pt>
                <c:pt idx="763">
                  <c:v>1422.415645</c:v>
                </c:pt>
                <c:pt idx="764">
                  <c:v>1410.5648374999998</c:v>
                </c:pt>
                <c:pt idx="765">
                  <c:v>1398.7456175</c:v>
                </c:pt>
                <c:pt idx="766">
                  <c:v>1387.1636449999999</c:v>
                </c:pt>
                <c:pt idx="767">
                  <c:v>1376.2365855</c:v>
                </c:pt>
                <c:pt idx="768">
                  <c:v>1365.6863814999999</c:v>
                </c:pt>
                <c:pt idx="769">
                  <c:v>1355.905663</c:v>
                </c:pt>
                <c:pt idx="770">
                  <c:v>1347.029446</c:v>
                </c:pt>
                <c:pt idx="771">
                  <c:v>1339.1642704999999</c:v>
                </c:pt>
                <c:pt idx="772">
                  <c:v>1332.385544</c:v>
                </c:pt>
                <c:pt idx="773">
                  <c:v>1326.7359245</c:v>
                </c:pt>
                <c:pt idx="774">
                  <c:v>1322.3054809999999</c:v>
                </c:pt>
                <c:pt idx="775">
                  <c:v>1318.8866985</c:v>
                </c:pt>
                <c:pt idx="776">
                  <c:v>1316.5289654999999</c:v>
                </c:pt>
                <c:pt idx="777">
                  <c:v>1315.1486110000001</c:v>
                </c:pt>
                <c:pt idx="778">
                  <c:v>1314.6360255</c:v>
                </c:pt>
                <c:pt idx="779">
                  <c:v>1314.8595774999999</c:v>
                </c:pt>
                <c:pt idx="780">
                  <c:v>1315.6701495</c:v>
                </c:pt>
                <c:pt idx="781">
                  <c:v>1316.8777090000001</c:v>
                </c:pt>
                <c:pt idx="782">
                  <c:v>1318.3664515</c:v>
                </c:pt>
                <c:pt idx="783">
                  <c:v>1319.9439015</c:v>
                </c:pt>
                <c:pt idx="784">
                  <c:v>1321.4418945</c:v>
                </c:pt>
                <c:pt idx="785">
                  <c:v>1322.7001164999999</c:v>
                </c:pt>
                <c:pt idx="786">
                  <c:v>1323.570514</c:v>
                </c:pt>
                <c:pt idx="787">
                  <c:v>1323.9211789999999</c:v>
                </c:pt>
                <c:pt idx="788">
                  <c:v>1323.6522004999999</c:v>
                </c:pt>
                <c:pt idx="789">
                  <c:v>1322.66274</c:v>
                </c:pt>
                <c:pt idx="790">
                  <c:v>1320.8834065000001</c:v>
                </c:pt>
                <c:pt idx="791">
                  <c:v>1318.2698969999999</c:v>
                </c:pt>
                <c:pt idx="792">
                  <c:v>1314.8016805</c:v>
                </c:pt>
                <c:pt idx="793">
                  <c:v>1310.4810915</c:v>
                </c:pt>
                <c:pt idx="794">
                  <c:v>1305.444812</c:v>
                </c:pt>
                <c:pt idx="795">
                  <c:v>1299.5246915</c:v>
                </c:pt>
                <c:pt idx="796">
                  <c:v>1292.8759095</c:v>
                </c:pt>
                <c:pt idx="797">
                  <c:v>1285.5704505000001</c:v>
                </c:pt>
                <c:pt idx="798">
                  <c:v>1277.6904665</c:v>
                </c:pt>
                <c:pt idx="799">
                  <c:v>1269.3250185000002</c:v>
                </c:pt>
                <c:pt idx="800">
                  <c:v>1260.5669475</c:v>
                </c:pt>
                <c:pt idx="801">
                  <c:v>1251.6971005</c:v>
                </c:pt>
                <c:pt idx="802">
                  <c:v>1242.4361985</c:v>
                </c:pt>
                <c:pt idx="803">
                  <c:v>1233.0541020000001</c:v>
                </c:pt>
                <c:pt idx="804">
                  <c:v>1223.6327424999999</c:v>
                </c:pt>
                <c:pt idx="805">
                  <c:v>1214.2467855</c:v>
                </c:pt>
                <c:pt idx="806">
                  <c:v>1204.9626960000001</c:v>
                </c:pt>
                <c:pt idx="807">
                  <c:v>1195.8382450000001</c:v>
                </c:pt>
                <c:pt idx="808">
                  <c:v>1187.101993</c:v>
                </c:pt>
                <c:pt idx="809">
                  <c:v>1178.4297174999999</c:v>
                </c:pt>
                <c:pt idx="810">
                  <c:v>1170.0381629999999</c:v>
                </c:pt>
                <c:pt idx="811">
                  <c:v>1161.9523824999999</c:v>
                </c:pt>
                <c:pt idx="812">
                  <c:v>1154.1908385000002</c:v>
                </c:pt>
                <c:pt idx="813">
                  <c:v>1146.7662780000001</c:v>
                </c:pt>
                <c:pt idx="814">
                  <c:v>1139.6866285000001</c:v>
                </c:pt>
                <c:pt idx="815">
                  <c:v>1133.0896814999999</c:v>
                </c:pt>
                <c:pt idx="816">
                  <c:v>1126.7012784999999</c:v>
                </c:pt>
                <c:pt idx="817">
                  <c:v>1120.6605689999999</c:v>
                </c:pt>
                <c:pt idx="818">
                  <c:v>1114.9636154999998</c:v>
                </c:pt>
                <c:pt idx="819">
                  <c:v>1109.604783</c:v>
                </c:pt>
                <c:pt idx="820">
                  <c:v>1104.5769945</c:v>
                </c:pt>
                <c:pt idx="821">
                  <c:v>1099.964733</c:v>
                </c:pt>
                <c:pt idx="822">
                  <c:v>1095.5663844999999</c:v>
                </c:pt>
                <c:pt idx="823">
                  <c:v>1091.470429</c:v>
                </c:pt>
                <c:pt idx="824">
                  <c:v>1087.6646515</c:v>
                </c:pt>
                <c:pt idx="825">
                  <c:v>1084.135374</c:v>
                </c:pt>
                <c:pt idx="826">
                  <c:v>1080.8673504999999</c:v>
                </c:pt>
                <c:pt idx="827">
                  <c:v>1077.8436689999999</c:v>
                </c:pt>
                <c:pt idx="828">
                  <c:v>1075.1006769999999</c:v>
                </c:pt>
                <c:pt idx="829">
                  <c:v>1072.5040655</c:v>
                </c:pt>
                <c:pt idx="830">
                  <c:v>1070.0912110000002</c:v>
                </c:pt>
                <c:pt idx="831">
                  <c:v>1067.83852</c:v>
                </c:pt>
                <c:pt idx="832">
                  <c:v>1065.72102</c:v>
                </c:pt>
                <c:pt idx="833">
                  <c:v>1063.712608</c:v>
                </c:pt>
                <c:pt idx="834">
                  <c:v>1061.786376</c:v>
                </c:pt>
                <c:pt idx="835">
                  <c:v>1059.9528135</c:v>
                </c:pt>
                <c:pt idx="836">
                  <c:v>1058.1086284999999</c:v>
                </c:pt>
                <c:pt idx="837">
                  <c:v>1056.2655950000001</c:v>
                </c:pt>
                <c:pt idx="838">
                  <c:v>1054.3977324999998</c:v>
                </c:pt>
                <c:pt idx="839">
                  <c:v>1052.4804710000001</c:v>
                </c:pt>
                <c:pt idx="840">
                  <c:v>1050.491127</c:v>
                </c:pt>
                <c:pt idx="841">
                  <c:v>1048.4093444999999</c:v>
                </c:pt>
                <c:pt idx="842">
                  <c:v>1046.2634244999999</c:v>
                </c:pt>
                <c:pt idx="843">
                  <c:v>1043.949613</c:v>
                </c:pt>
                <c:pt idx="844">
                  <c:v>1041.5001485</c:v>
                </c:pt>
                <c:pt idx="845">
                  <c:v>1038.9072679999999</c:v>
                </c:pt>
                <c:pt idx="846">
                  <c:v>1036.166817</c:v>
                </c:pt>
                <c:pt idx="847">
                  <c:v>1033.2782634999999</c:v>
                </c:pt>
                <c:pt idx="848">
                  <c:v>1030.307922</c:v>
                </c:pt>
                <c:pt idx="849">
                  <c:v>1027.1381959999999</c:v>
                </c:pt>
                <c:pt idx="850">
                  <c:v>1023.8388125</c:v>
                </c:pt>
                <c:pt idx="851">
                  <c:v>1020.4217765000001</c:v>
                </c:pt>
                <c:pt idx="852">
                  <c:v>1016.9013749999999</c:v>
                </c:pt>
                <c:pt idx="853">
                  <c:v>1013.2937220000001</c:v>
                </c:pt>
                <c:pt idx="854">
                  <c:v>1009.616265</c:v>
                </c:pt>
                <c:pt idx="855">
                  <c:v>1005.963784</c:v>
                </c:pt>
                <c:pt idx="856">
                  <c:v>1002.202411</c:v>
                </c:pt>
                <c:pt idx="857">
                  <c:v>998.42634500000008</c:v>
                </c:pt>
                <c:pt idx="858">
                  <c:v>994.65367399999991</c:v>
                </c:pt>
                <c:pt idx="859">
                  <c:v>990.90169149999997</c:v>
                </c:pt>
                <c:pt idx="860">
                  <c:v>987.18665150000004</c:v>
                </c:pt>
                <c:pt idx="861">
                  <c:v>983.52360750000003</c:v>
                </c:pt>
                <c:pt idx="862">
                  <c:v>979.99902699999996</c:v>
                </c:pt>
                <c:pt idx="863">
                  <c:v>976.47842249999997</c:v>
                </c:pt>
                <c:pt idx="864">
                  <c:v>973.04738999999995</c:v>
                </c:pt>
                <c:pt idx="865">
                  <c:v>969.71645049999995</c:v>
                </c:pt>
                <c:pt idx="866">
                  <c:v>966.49541450000004</c:v>
                </c:pt>
                <c:pt idx="867">
                  <c:v>963.3936655</c:v>
                </c:pt>
                <c:pt idx="868">
                  <c:v>960.42045749999988</c:v>
                </c:pt>
                <c:pt idx="869">
                  <c:v>957.64162550000003</c:v>
                </c:pt>
                <c:pt idx="870">
                  <c:v>954.95104950000007</c:v>
                </c:pt>
                <c:pt idx="871">
                  <c:v>952.418544</c:v>
                </c:pt>
                <c:pt idx="872">
                  <c:v>950.05538950000005</c:v>
                </c:pt>
                <c:pt idx="873">
                  <c:v>947.87374499999999</c:v>
                </c:pt>
                <c:pt idx="874">
                  <c:v>945.88662699999998</c:v>
                </c:pt>
                <c:pt idx="875">
                  <c:v>944.14191549999998</c:v>
                </c:pt>
                <c:pt idx="876">
                  <c:v>942.58092250000004</c:v>
                </c:pt>
                <c:pt idx="877">
                  <c:v>941.25660999999991</c:v>
                </c:pt>
                <c:pt idx="878">
                  <c:v>940.18316700000003</c:v>
                </c:pt>
                <c:pt idx="879">
                  <c:v>939.3740335</c:v>
                </c:pt>
                <c:pt idx="880">
                  <c:v>938.84131250000007</c:v>
                </c:pt>
                <c:pt idx="881">
                  <c:v>938.5951295000001</c:v>
                </c:pt>
                <c:pt idx="882">
                  <c:v>938.63902999999993</c:v>
                </c:pt>
                <c:pt idx="883">
                  <c:v>938.97900599999991</c:v>
                </c:pt>
                <c:pt idx="884">
                  <c:v>939.61750050000001</c:v>
                </c:pt>
                <c:pt idx="885">
                  <c:v>940.55031700000006</c:v>
                </c:pt>
                <c:pt idx="886">
                  <c:v>941.76822600000003</c:v>
                </c:pt>
                <c:pt idx="887">
                  <c:v>943.25653799999998</c:v>
                </c:pt>
                <c:pt idx="888">
                  <c:v>944.99479899999994</c:v>
                </c:pt>
                <c:pt idx="889">
                  <c:v>946.91460849999999</c:v>
                </c:pt>
                <c:pt idx="890">
                  <c:v>949.06434000000002</c:v>
                </c:pt>
                <c:pt idx="891">
                  <c:v>951.36840749999999</c:v>
                </c:pt>
                <c:pt idx="892">
                  <c:v>953.78371200000004</c:v>
                </c:pt>
                <c:pt idx="893">
                  <c:v>956.26241900000002</c:v>
                </c:pt>
                <c:pt idx="894">
                  <c:v>958.75266550000003</c:v>
                </c:pt>
                <c:pt idx="895">
                  <c:v>961.19949799999995</c:v>
                </c:pt>
                <c:pt idx="896">
                  <c:v>963.49941799999999</c:v>
                </c:pt>
                <c:pt idx="897">
                  <c:v>965.69137000000001</c:v>
                </c:pt>
                <c:pt idx="898">
                  <c:v>967.66878599999995</c:v>
                </c:pt>
                <c:pt idx="899">
                  <c:v>969.3759530000001</c:v>
                </c:pt>
                <c:pt idx="900">
                  <c:v>970.76028350000001</c:v>
                </c:pt>
                <c:pt idx="901">
                  <c:v>971.77364899999998</c:v>
                </c:pt>
                <c:pt idx="902">
                  <c:v>972.36580349999997</c:v>
                </c:pt>
                <c:pt idx="903">
                  <c:v>972.52648500000009</c:v>
                </c:pt>
                <c:pt idx="904">
                  <c:v>972.21133799999996</c:v>
                </c:pt>
                <c:pt idx="905">
                  <c:v>971.40147999999999</c:v>
                </c:pt>
                <c:pt idx="906">
                  <c:v>970.08742600000005</c:v>
                </c:pt>
                <c:pt idx="907">
                  <c:v>968.26948049999999</c:v>
                </c:pt>
                <c:pt idx="908">
                  <c:v>965.95784949999995</c:v>
                </c:pt>
                <c:pt idx="909">
                  <c:v>963.23388349999993</c:v>
                </c:pt>
                <c:pt idx="910">
                  <c:v>960.01275650000002</c:v>
                </c:pt>
                <c:pt idx="911">
                  <c:v>956.38417000000004</c:v>
                </c:pt>
                <c:pt idx="912">
                  <c:v>952.39353999999992</c:v>
                </c:pt>
                <c:pt idx="913">
                  <c:v>948.09283450000009</c:v>
                </c:pt>
                <c:pt idx="914">
                  <c:v>943.53926799999999</c:v>
                </c:pt>
                <c:pt idx="915">
                  <c:v>938.79385600000001</c:v>
                </c:pt>
                <c:pt idx="916">
                  <c:v>934.0202025000001</c:v>
                </c:pt>
                <c:pt idx="917">
                  <c:v>929.08230449999996</c:v>
                </c:pt>
                <c:pt idx="918">
                  <c:v>924.14168000000006</c:v>
                </c:pt>
                <c:pt idx="919">
                  <c:v>919.25921150000011</c:v>
                </c:pt>
                <c:pt idx="920">
                  <c:v>914.49212399999999</c:v>
                </c:pt>
                <c:pt idx="921">
                  <c:v>909.892788</c:v>
                </c:pt>
                <c:pt idx="922">
                  <c:v>905.50768349999998</c:v>
                </c:pt>
                <c:pt idx="923">
                  <c:v>901.45812750000005</c:v>
                </c:pt>
                <c:pt idx="924">
                  <c:v>897.60739599999999</c:v>
                </c:pt>
                <c:pt idx="925">
                  <c:v>894.06755899999996</c:v>
                </c:pt>
                <c:pt idx="926">
                  <c:v>890.8558364999999</c:v>
                </c:pt>
                <c:pt idx="927">
                  <c:v>887.98176949999993</c:v>
                </c:pt>
                <c:pt idx="928">
                  <c:v>885.44751050000002</c:v>
                </c:pt>
                <c:pt idx="929">
                  <c:v>883.28989350000006</c:v>
                </c:pt>
                <c:pt idx="930">
                  <c:v>881.40820950000011</c:v>
                </c:pt>
                <c:pt idx="931">
                  <c:v>879.83430850000002</c:v>
                </c:pt>
                <c:pt idx="932">
                  <c:v>878.54695599999991</c:v>
                </c:pt>
                <c:pt idx="933">
                  <c:v>877.52106049999998</c:v>
                </c:pt>
                <c:pt idx="934">
                  <c:v>876.72857299999998</c:v>
                </c:pt>
                <c:pt idx="935">
                  <c:v>876.13936899999999</c:v>
                </c:pt>
                <c:pt idx="936">
                  <c:v>875.72911650000003</c:v>
                </c:pt>
                <c:pt idx="937">
                  <c:v>875.44949450000001</c:v>
                </c:pt>
                <c:pt idx="938">
                  <c:v>875.27922650000005</c:v>
                </c:pt>
                <c:pt idx="939">
                  <c:v>875.18774350000001</c:v>
                </c:pt>
                <c:pt idx="940">
                  <c:v>875.14592549999998</c:v>
                </c:pt>
                <c:pt idx="941">
                  <c:v>875.12652849999995</c:v>
                </c:pt>
                <c:pt idx="942">
                  <c:v>875.10452050000004</c:v>
                </c:pt>
                <c:pt idx="943">
                  <c:v>875.05866350000008</c:v>
                </c:pt>
                <c:pt idx="944">
                  <c:v>874.96735899999999</c:v>
                </c:pt>
                <c:pt idx="945">
                  <c:v>874.81381399999998</c:v>
                </c:pt>
                <c:pt idx="946">
                  <c:v>874.58325500000001</c:v>
                </c:pt>
                <c:pt idx="947">
                  <c:v>874.26347049999993</c:v>
                </c:pt>
                <c:pt idx="948">
                  <c:v>873.84469200000001</c:v>
                </c:pt>
                <c:pt idx="949">
                  <c:v>873.31944350000003</c:v>
                </c:pt>
                <c:pt idx="950">
                  <c:v>872.69649949999996</c:v>
                </c:pt>
                <c:pt idx="951">
                  <c:v>871.94648800000004</c:v>
                </c:pt>
                <c:pt idx="952">
                  <c:v>871.07943999999998</c:v>
                </c:pt>
                <c:pt idx="953">
                  <c:v>870.09507550000001</c:v>
                </c:pt>
                <c:pt idx="954">
                  <c:v>868.99441649999994</c:v>
                </c:pt>
                <c:pt idx="955">
                  <c:v>867.77961549999998</c:v>
                </c:pt>
                <c:pt idx="956">
                  <c:v>866.48192749999998</c:v>
                </c:pt>
                <c:pt idx="957">
                  <c:v>865.05114150000009</c:v>
                </c:pt>
                <c:pt idx="958">
                  <c:v>863.5177705000001</c:v>
                </c:pt>
                <c:pt idx="959">
                  <c:v>861.88701900000001</c:v>
                </c:pt>
                <c:pt idx="960">
                  <c:v>860.16459199999997</c:v>
                </c:pt>
                <c:pt idx="961">
                  <c:v>858.35665299999994</c:v>
                </c:pt>
                <c:pt idx="962">
                  <c:v>856.46977849999996</c:v>
                </c:pt>
                <c:pt idx="963">
                  <c:v>854.55159300000003</c:v>
                </c:pt>
                <c:pt idx="964">
                  <c:v>852.52939099999992</c:v>
                </c:pt>
                <c:pt idx="965">
                  <c:v>850.45016350000003</c:v>
                </c:pt>
                <c:pt idx="966">
                  <c:v>848.32205149999993</c:v>
                </c:pt>
                <c:pt idx="967">
                  <c:v>846.15361250000001</c:v>
                </c:pt>
                <c:pt idx="968">
                  <c:v>843.95384149999995</c:v>
                </c:pt>
                <c:pt idx="969">
                  <c:v>841.73217449999993</c:v>
                </c:pt>
                <c:pt idx="970">
                  <c:v>839.54415649999999</c:v>
                </c:pt>
                <c:pt idx="971">
                  <c:v>837.30878700000005</c:v>
                </c:pt>
                <c:pt idx="972">
                  <c:v>835.08233899999993</c:v>
                </c:pt>
                <c:pt idx="973">
                  <c:v>832.87599850000004</c:v>
                </c:pt>
                <c:pt idx="974">
                  <c:v>830.70129099999997</c:v>
                </c:pt>
                <c:pt idx="975">
                  <c:v>828.57002199999999</c:v>
                </c:pt>
                <c:pt idx="976">
                  <c:v>826.49416499999995</c:v>
                </c:pt>
                <c:pt idx="977">
                  <c:v>824.52598549999993</c:v>
                </c:pt>
                <c:pt idx="978">
                  <c:v>822.59521050000001</c:v>
                </c:pt>
                <c:pt idx="979">
                  <c:v>820.75526049999996</c:v>
                </c:pt>
                <c:pt idx="980">
                  <c:v>819.01737050000008</c:v>
                </c:pt>
                <c:pt idx="981">
                  <c:v>817.39213150000012</c:v>
                </c:pt>
                <c:pt idx="982">
                  <c:v>815.88927699999999</c:v>
                </c:pt>
                <c:pt idx="983">
                  <c:v>814.54407299999991</c:v>
                </c:pt>
                <c:pt idx="984">
                  <c:v>813.30767349999996</c:v>
                </c:pt>
                <c:pt idx="985">
                  <c:v>812.21527800000001</c:v>
                </c:pt>
                <c:pt idx="986">
                  <c:v>811.27093950000005</c:v>
                </c:pt>
                <c:pt idx="987">
                  <c:v>810.47676850000005</c:v>
                </c:pt>
                <c:pt idx="988">
                  <c:v>809.83277899999996</c:v>
                </c:pt>
                <c:pt idx="989">
                  <c:v>809.33674150000002</c:v>
                </c:pt>
                <c:pt idx="990">
                  <c:v>808.98991950000004</c:v>
                </c:pt>
                <c:pt idx="991">
                  <c:v>808.77112050000005</c:v>
                </c:pt>
                <c:pt idx="992">
                  <c:v>808.67986150000002</c:v>
                </c:pt>
                <c:pt idx="993">
                  <c:v>808.7047745000001</c:v>
                </c:pt>
                <c:pt idx="994">
                  <c:v>808.83243349999998</c:v>
                </c:pt>
                <c:pt idx="995">
                  <c:v>809.04760300000009</c:v>
                </c:pt>
                <c:pt idx="996">
                  <c:v>809.33353899999997</c:v>
                </c:pt>
                <c:pt idx="997">
                  <c:v>809.66506949999996</c:v>
                </c:pt>
                <c:pt idx="998">
                  <c:v>810.03780549999999</c:v>
                </c:pt>
                <c:pt idx="999">
                  <c:v>810.42665900000009</c:v>
                </c:pt>
                <c:pt idx="1000">
                  <c:v>810.81338800000003</c:v>
                </c:pt>
                <c:pt idx="1001">
                  <c:v>811.18077949999997</c:v>
                </c:pt>
                <c:pt idx="1002">
                  <c:v>811.51328650000005</c:v>
                </c:pt>
                <c:pt idx="1003">
                  <c:v>811.797686</c:v>
                </c:pt>
                <c:pt idx="1004">
                  <c:v>812.01973650000002</c:v>
                </c:pt>
                <c:pt idx="1005">
                  <c:v>812.18208049999998</c:v>
                </c:pt>
                <c:pt idx="1006">
                  <c:v>812.27684299999999</c:v>
                </c:pt>
                <c:pt idx="1007">
                  <c:v>812.30604000000005</c:v>
                </c:pt>
                <c:pt idx="1008">
                  <c:v>812.27671350000003</c:v>
                </c:pt>
                <c:pt idx="1009">
                  <c:v>812.20125350000012</c:v>
                </c:pt>
                <c:pt idx="1010">
                  <c:v>812.09979199999998</c:v>
                </c:pt>
                <c:pt idx="1011">
                  <c:v>811.99104349999993</c:v>
                </c:pt>
                <c:pt idx="1012">
                  <c:v>811.90555600000005</c:v>
                </c:pt>
                <c:pt idx="1013">
                  <c:v>811.87703099999999</c:v>
                </c:pt>
                <c:pt idx="1014">
                  <c:v>811.94374100000005</c:v>
                </c:pt>
                <c:pt idx="1015">
                  <c:v>812.14786449999997</c:v>
                </c:pt>
                <c:pt idx="1016">
                  <c:v>812.5346424999999</c:v>
                </c:pt>
                <c:pt idx="1017">
                  <c:v>813.13618399999996</c:v>
                </c:pt>
                <c:pt idx="1018">
                  <c:v>814.02499499999999</c:v>
                </c:pt>
                <c:pt idx="1019">
                  <c:v>815.23900850000007</c:v>
                </c:pt>
                <c:pt idx="1020">
                  <c:v>816.82456449999995</c:v>
                </c:pt>
                <c:pt idx="1021">
                  <c:v>818.82497899999998</c:v>
                </c:pt>
                <c:pt idx="1022">
                  <c:v>821.27913349999994</c:v>
                </c:pt>
                <c:pt idx="1023">
                  <c:v>824.22007150000002</c:v>
                </c:pt>
                <c:pt idx="1024">
                  <c:v>827.59792849999997</c:v>
                </c:pt>
                <c:pt idx="1025">
                  <c:v>831.57072950000008</c:v>
                </c:pt>
                <c:pt idx="1026">
                  <c:v>836.08162400000003</c:v>
                </c:pt>
                <c:pt idx="1027">
                  <c:v>841.12848750000001</c:v>
                </c:pt>
                <c:pt idx="1028">
                  <c:v>846.69818799999996</c:v>
                </c:pt>
                <c:pt idx="1029">
                  <c:v>852.76618699999995</c:v>
                </c:pt>
                <c:pt idx="1030">
                  <c:v>859.29641350000009</c:v>
                </c:pt>
                <c:pt idx="1031">
                  <c:v>866.09591599999999</c:v>
                </c:pt>
                <c:pt idx="1032">
                  <c:v>873.3907875000001</c:v>
                </c:pt>
                <c:pt idx="1033">
                  <c:v>880.975235</c:v>
                </c:pt>
                <c:pt idx="1034">
                  <c:v>888.77204150000011</c:v>
                </c:pt>
                <c:pt idx="1035">
                  <c:v>896.69632850000005</c:v>
                </c:pt>
                <c:pt idx="1036">
                  <c:v>904.65714850000006</c:v>
                </c:pt>
                <c:pt idx="1037">
                  <c:v>912.55931200000009</c:v>
                </c:pt>
                <c:pt idx="1038">
                  <c:v>920.14946099999997</c:v>
                </c:pt>
                <c:pt idx="1039">
                  <c:v>927.64779099999998</c:v>
                </c:pt>
                <c:pt idx="1040">
                  <c:v>934.79839250000009</c:v>
                </c:pt>
                <c:pt idx="1041">
                  <c:v>941.50934500000005</c:v>
                </c:pt>
                <c:pt idx="1042">
                  <c:v>947.69469200000003</c:v>
                </c:pt>
                <c:pt idx="1043">
                  <c:v>953.27632400000005</c:v>
                </c:pt>
                <c:pt idx="1044">
                  <c:v>958.09261100000003</c:v>
                </c:pt>
                <c:pt idx="1045">
                  <c:v>962.28750799999989</c:v>
                </c:pt>
                <c:pt idx="1046">
                  <c:v>965.7079215</c:v>
                </c:pt>
                <c:pt idx="1047">
                  <c:v>968.32116150000002</c:v>
                </c:pt>
                <c:pt idx="1048">
                  <c:v>970.10801650000008</c:v>
                </c:pt>
                <c:pt idx="1049">
                  <c:v>971.06295999999998</c:v>
                </c:pt>
                <c:pt idx="1050">
                  <c:v>971.19394049999994</c:v>
                </c:pt>
                <c:pt idx="1051">
                  <c:v>970.54342350000002</c:v>
                </c:pt>
                <c:pt idx="1052">
                  <c:v>969.11670100000003</c:v>
                </c:pt>
                <c:pt idx="1053">
                  <c:v>966.96312649999993</c:v>
                </c:pt>
                <c:pt idx="1054">
                  <c:v>964.13633749999997</c:v>
                </c:pt>
                <c:pt idx="1055">
                  <c:v>960.69819649999999</c:v>
                </c:pt>
                <c:pt idx="1056">
                  <c:v>956.71712149999996</c:v>
                </c:pt>
                <c:pt idx="1057">
                  <c:v>952.26635699999997</c:v>
                </c:pt>
                <c:pt idx="1058">
                  <c:v>947.52447299999994</c:v>
                </c:pt>
                <c:pt idx="1059">
                  <c:v>942.37018750000004</c:v>
                </c:pt>
                <c:pt idx="1060">
                  <c:v>936.9757914999999</c:v>
                </c:pt>
                <c:pt idx="1061">
                  <c:v>931.416696</c:v>
                </c:pt>
                <c:pt idx="1062">
                  <c:v>925.76502199999993</c:v>
                </c:pt>
                <c:pt idx="1063">
                  <c:v>920.08841749999999</c:v>
                </c:pt>
                <c:pt idx="1064">
                  <c:v>914.44903199999999</c:v>
                </c:pt>
                <c:pt idx="1065">
                  <c:v>909.01465899999994</c:v>
                </c:pt>
                <c:pt idx="1066">
                  <c:v>903.60712750000005</c:v>
                </c:pt>
                <c:pt idx="1067">
                  <c:v>898.38272649999999</c:v>
                </c:pt>
                <c:pt idx="1068">
                  <c:v>893.37608499999999</c:v>
                </c:pt>
                <c:pt idx="1069">
                  <c:v>888.61451699999998</c:v>
                </c:pt>
                <c:pt idx="1070">
                  <c:v>884.11826300000007</c:v>
                </c:pt>
                <c:pt idx="1071">
                  <c:v>879.98407699999996</c:v>
                </c:pt>
                <c:pt idx="1072">
                  <c:v>876.0469270000001</c:v>
                </c:pt>
                <c:pt idx="1073">
                  <c:v>872.39755750000006</c:v>
                </c:pt>
                <c:pt idx="1074">
                  <c:v>869.03267149999999</c:v>
                </c:pt>
                <c:pt idx="1075">
                  <c:v>865.9445935</c:v>
                </c:pt>
                <c:pt idx="1076">
                  <c:v>863.1219625</c:v>
                </c:pt>
                <c:pt idx="1077">
                  <c:v>860.55038300000001</c:v>
                </c:pt>
                <c:pt idx="1078">
                  <c:v>858.25856199999998</c:v>
                </c:pt>
                <c:pt idx="1079">
                  <c:v>856.13275299999998</c:v>
                </c:pt>
                <c:pt idx="1080">
                  <c:v>854.20321350000006</c:v>
                </c:pt>
                <c:pt idx="1081">
                  <c:v>852.44931099999997</c:v>
                </c:pt>
                <c:pt idx="1082">
                  <c:v>850.85001750000004</c:v>
                </c:pt>
                <c:pt idx="1083">
                  <c:v>849.38422449999996</c:v>
                </c:pt>
                <c:pt idx="1084">
                  <c:v>848.031023</c:v>
                </c:pt>
                <c:pt idx="1085">
                  <c:v>846.79487200000005</c:v>
                </c:pt>
                <c:pt idx="1086">
                  <c:v>845.60465849999991</c:v>
                </c:pt>
                <c:pt idx="1087">
                  <c:v>844.46775700000001</c:v>
                </c:pt>
                <c:pt idx="1088">
                  <c:v>843.36568399999999</c:v>
                </c:pt>
                <c:pt idx="1089">
                  <c:v>842.28080299999999</c:v>
                </c:pt>
                <c:pt idx="1090">
                  <c:v>841.19638050000003</c:v>
                </c:pt>
                <c:pt idx="1091">
                  <c:v>840.09664899999996</c:v>
                </c:pt>
                <c:pt idx="1092">
                  <c:v>838.99033400000008</c:v>
                </c:pt>
                <c:pt idx="1093">
                  <c:v>837.81798800000001</c:v>
                </c:pt>
                <c:pt idx="1094">
                  <c:v>836.5899639999999</c:v>
                </c:pt>
                <c:pt idx="1095">
                  <c:v>835.29535249999992</c:v>
                </c:pt>
                <c:pt idx="1096">
                  <c:v>833.92485750000003</c:v>
                </c:pt>
                <c:pt idx="1097">
                  <c:v>832.47104150000007</c:v>
                </c:pt>
                <c:pt idx="1098">
                  <c:v>830.96096299999988</c:v>
                </c:pt>
                <c:pt idx="1099">
                  <c:v>829.32883249999998</c:v>
                </c:pt>
                <c:pt idx="1100">
                  <c:v>827.60497750000002</c:v>
                </c:pt>
                <c:pt idx="1101">
                  <c:v>825.79229599999996</c:v>
                </c:pt>
                <c:pt idx="1102">
                  <c:v>823.89714749999996</c:v>
                </c:pt>
                <c:pt idx="1103">
                  <c:v>821.92972400000008</c:v>
                </c:pt>
                <c:pt idx="1104">
                  <c:v>819.90441049999993</c:v>
                </c:pt>
                <c:pt idx="1105">
                  <c:v>817.88249899999994</c:v>
                </c:pt>
                <c:pt idx="1106">
                  <c:v>815.80303350000008</c:v>
                </c:pt>
                <c:pt idx="1107">
                  <c:v>813.73653899999999</c:v>
                </c:pt>
                <c:pt idx="1108">
                  <c:v>811.71701099999996</c:v>
                </c:pt>
                <c:pt idx="1109">
                  <c:v>809.78380350000009</c:v>
                </c:pt>
                <c:pt idx="1110">
                  <c:v>807.98167100000001</c:v>
                </c:pt>
                <c:pt idx="1111">
                  <c:v>806.36063899999999</c:v>
                </c:pt>
                <c:pt idx="1112">
                  <c:v>805.0013265</c:v>
                </c:pt>
                <c:pt idx="1113">
                  <c:v>803.90584049999995</c:v>
                </c:pt>
                <c:pt idx="1114">
                  <c:v>803.16904499999998</c:v>
                </c:pt>
                <c:pt idx="1115">
                  <c:v>802.85844799999995</c:v>
                </c:pt>
                <c:pt idx="1116">
                  <c:v>803.04434349999997</c:v>
                </c:pt>
                <c:pt idx="1117">
                  <c:v>803.79882099999998</c:v>
                </c:pt>
                <c:pt idx="1118">
                  <c:v>805.19466650000004</c:v>
                </c:pt>
                <c:pt idx="1119">
                  <c:v>807.25342599999999</c:v>
                </c:pt>
                <c:pt idx="1120">
                  <c:v>810.12994300000003</c:v>
                </c:pt>
                <c:pt idx="1121">
                  <c:v>813.85562300000004</c:v>
                </c:pt>
                <c:pt idx="1122">
                  <c:v>818.49214300000006</c:v>
                </c:pt>
                <c:pt idx="1123">
                  <c:v>824.09436900000003</c:v>
                </c:pt>
                <c:pt idx="1124">
                  <c:v>830.70861650000006</c:v>
                </c:pt>
                <c:pt idx="1125">
                  <c:v>838.20388750000006</c:v>
                </c:pt>
                <c:pt idx="1126">
                  <c:v>846.91624849999994</c:v>
                </c:pt>
                <c:pt idx="1127">
                  <c:v>856.71107549999999</c:v>
                </c:pt>
                <c:pt idx="1128">
                  <c:v>867.58404949999999</c:v>
                </c:pt>
                <c:pt idx="1129">
                  <c:v>879.51450649999992</c:v>
                </c:pt>
                <c:pt idx="1130">
                  <c:v>892.46438750000004</c:v>
                </c:pt>
                <c:pt idx="1131">
                  <c:v>906.37745100000006</c:v>
                </c:pt>
                <c:pt idx="1132">
                  <c:v>920.86847999999998</c:v>
                </c:pt>
                <c:pt idx="1133">
                  <c:v>936.44950699999993</c:v>
                </c:pt>
                <c:pt idx="1134">
                  <c:v>952.71590050000009</c:v>
                </c:pt>
                <c:pt idx="1135">
                  <c:v>969.53853850000007</c:v>
                </c:pt>
                <c:pt idx="1136">
                  <c:v>986.77186299999994</c:v>
                </c:pt>
                <c:pt idx="1137">
                  <c:v>1004.2555355</c:v>
                </c:pt>
                <c:pt idx="1138">
                  <c:v>1021.8164774999999</c:v>
                </c:pt>
                <c:pt idx="1139">
                  <c:v>1038.9174215</c:v>
                </c:pt>
                <c:pt idx="1140">
                  <c:v>1056.0833709999999</c:v>
                </c:pt>
                <c:pt idx="1141">
                  <c:v>1072.7612489999999</c:v>
                </c:pt>
                <c:pt idx="1142">
                  <c:v>1088.754891</c:v>
                </c:pt>
                <c:pt idx="1143">
                  <c:v>1103.8705895000001</c:v>
                </c:pt>
                <c:pt idx="1144">
                  <c:v>1117.920699</c:v>
                </c:pt>
                <c:pt idx="1145">
                  <c:v>1130.7272095000001</c:v>
                </c:pt>
                <c:pt idx="1146">
                  <c:v>1141.9077075</c:v>
                </c:pt>
                <c:pt idx="1147">
                  <c:v>1151.7818795000001</c:v>
                </c:pt>
                <c:pt idx="1148">
                  <c:v>1159.972352</c:v>
                </c:pt>
                <c:pt idx="1149">
                  <c:v>1166.3714930000001</c:v>
                </c:pt>
                <c:pt idx="1150">
                  <c:v>1170.8957435</c:v>
                </c:pt>
                <c:pt idx="1151">
                  <c:v>1173.4872834999999</c:v>
                </c:pt>
                <c:pt idx="1152">
                  <c:v>1174.1219875000002</c:v>
                </c:pt>
                <c:pt idx="1153">
                  <c:v>1172.8223885</c:v>
                </c:pt>
                <c:pt idx="1154">
                  <c:v>1169.5781195</c:v>
                </c:pt>
                <c:pt idx="1155">
                  <c:v>1164.4386529999999</c:v>
                </c:pt>
                <c:pt idx="1156">
                  <c:v>1157.4787105</c:v>
                </c:pt>
                <c:pt idx="1157">
                  <c:v>1148.7964775</c:v>
                </c:pt>
                <c:pt idx="1158">
                  <c:v>1138.5113005000001</c:v>
                </c:pt>
                <c:pt idx="1159">
                  <c:v>1127.0144935000001</c:v>
                </c:pt>
                <c:pt idx="1160">
                  <c:v>1113.9776199999999</c:v>
                </c:pt>
                <c:pt idx="1161">
                  <c:v>1099.7910805000001</c:v>
                </c:pt>
                <c:pt idx="1162">
                  <c:v>1084.62914</c:v>
                </c:pt>
                <c:pt idx="1163">
                  <c:v>1068.6715305</c:v>
                </c:pt>
                <c:pt idx="1164">
                  <c:v>1052.1000349999999</c:v>
                </c:pt>
                <c:pt idx="1165">
                  <c:v>1035.0952115</c:v>
                </c:pt>
                <c:pt idx="1166">
                  <c:v>1018.1870265</c:v>
                </c:pt>
                <c:pt idx="1167">
                  <c:v>1000.8373095000001</c:v>
                </c:pt>
                <c:pt idx="1168">
                  <c:v>983.55595449999998</c:v>
                </c:pt>
                <c:pt idx="1169">
                  <c:v>966.49096249999991</c:v>
                </c:pt>
                <c:pt idx="1170">
                  <c:v>949.77687350000008</c:v>
                </c:pt>
                <c:pt idx="1171">
                  <c:v>933.53346099999999</c:v>
                </c:pt>
                <c:pt idx="1172">
                  <c:v>917.86479750000001</c:v>
                </c:pt>
                <c:pt idx="1173">
                  <c:v>903.1578639999999</c:v>
                </c:pt>
                <c:pt idx="1174">
                  <c:v>888.87032149999993</c:v>
                </c:pt>
                <c:pt idx="1175">
                  <c:v>875.37126250000006</c:v>
                </c:pt>
                <c:pt idx="1176">
                  <c:v>862.7006990000001</c:v>
                </c:pt>
                <c:pt idx="1177">
                  <c:v>850.88375400000007</c:v>
                </c:pt>
                <c:pt idx="1178">
                  <c:v>839.93163449999997</c:v>
                </c:pt>
                <c:pt idx="1179">
                  <c:v>830.04012350000005</c:v>
                </c:pt>
                <c:pt idx="1180">
                  <c:v>820.78434199999992</c:v>
                </c:pt>
                <c:pt idx="1181">
                  <c:v>812.35611800000004</c:v>
                </c:pt>
                <c:pt idx="1182">
                  <c:v>804.72359100000006</c:v>
                </c:pt>
                <c:pt idx="1183">
                  <c:v>797.847442</c:v>
                </c:pt>
                <c:pt idx="1184">
                  <c:v>791.68218850000005</c:v>
                </c:pt>
                <c:pt idx="1185">
                  <c:v>786.17747249999991</c:v>
                </c:pt>
                <c:pt idx="1186">
                  <c:v>781.3734915</c:v>
                </c:pt>
                <c:pt idx="1187">
                  <c:v>777.01436049999995</c:v>
                </c:pt>
                <c:pt idx="1188">
                  <c:v>773.14784049999992</c:v>
                </c:pt>
                <c:pt idx="1189">
                  <c:v>769.71482349999997</c:v>
                </c:pt>
                <c:pt idx="1190">
                  <c:v>766.65619800000002</c:v>
                </c:pt>
                <c:pt idx="1191">
                  <c:v>763.91354550000005</c:v>
                </c:pt>
                <c:pt idx="1192">
                  <c:v>761.42973899999993</c:v>
                </c:pt>
                <c:pt idx="1193">
                  <c:v>759.19434850000005</c:v>
                </c:pt>
                <c:pt idx="1194">
                  <c:v>757.06212049999999</c:v>
                </c:pt>
                <c:pt idx="1195">
                  <c:v>755.03123149999999</c:v>
                </c:pt>
                <c:pt idx="1196">
                  <c:v>753.05451549999998</c:v>
                </c:pt>
                <c:pt idx="1197">
                  <c:v>751.08830650000004</c:v>
                </c:pt>
                <c:pt idx="1198">
                  <c:v>749.09278849999998</c:v>
                </c:pt>
                <c:pt idx="1199">
                  <c:v>747.03234899999995</c:v>
                </c:pt>
                <c:pt idx="1200">
                  <c:v>744.92105449999997</c:v>
                </c:pt>
                <c:pt idx="1201">
                  <c:v>742.64510250000001</c:v>
                </c:pt>
                <c:pt idx="1202">
                  <c:v>740.22625600000003</c:v>
                </c:pt>
                <c:pt idx="1203">
                  <c:v>737.64884550000011</c:v>
                </c:pt>
                <c:pt idx="1204">
                  <c:v>734.90297650000002</c:v>
                </c:pt>
                <c:pt idx="1205">
                  <c:v>731.98479199999997</c:v>
                </c:pt>
                <c:pt idx="1206">
                  <c:v>728.96136950000005</c:v>
                </c:pt>
                <c:pt idx="1207">
                  <c:v>725.71536100000003</c:v>
                </c:pt>
                <c:pt idx="1208">
                  <c:v>722.32332200000008</c:v>
                </c:pt>
                <c:pt idx="1209">
                  <c:v>718.80714499999999</c:v>
                </c:pt>
                <c:pt idx="1210">
                  <c:v>715.1953165000001</c:v>
                </c:pt>
                <c:pt idx="1211">
                  <c:v>711.52280150000001</c:v>
                </c:pt>
                <c:pt idx="1212">
                  <c:v>707.83081950000008</c:v>
                </c:pt>
                <c:pt idx="1213">
                  <c:v>704.24068399999999</c:v>
                </c:pt>
                <c:pt idx="1214">
                  <c:v>700.65449999999998</c:v>
                </c:pt>
                <c:pt idx="1215">
                  <c:v>697.20498399999997</c:v>
                </c:pt>
                <c:pt idx="1216">
                  <c:v>693.95386900000005</c:v>
                </c:pt>
                <c:pt idx="1217">
                  <c:v>690.96635300000003</c:v>
                </c:pt>
                <c:pt idx="1218">
                  <c:v>688.31018549999999</c:v>
                </c:pt>
                <c:pt idx="1219">
                  <c:v>686.05463500000008</c:v>
                </c:pt>
                <c:pt idx="1220">
                  <c:v>684.30063099999995</c:v>
                </c:pt>
                <c:pt idx="1221">
                  <c:v>683.04276249999998</c:v>
                </c:pt>
                <c:pt idx="1222">
                  <c:v>682.38935100000003</c:v>
                </c:pt>
                <c:pt idx="1223">
                  <c:v>682.40369399999997</c:v>
                </c:pt>
                <c:pt idx="1224">
                  <c:v>683.14424150000002</c:v>
                </c:pt>
                <c:pt idx="1225">
                  <c:v>684.66320300000007</c:v>
                </c:pt>
                <c:pt idx="1226">
                  <c:v>687.00514399999997</c:v>
                </c:pt>
                <c:pt idx="1227">
                  <c:v>690.13155749999999</c:v>
                </c:pt>
                <c:pt idx="1228">
                  <c:v>694.19770349999999</c:v>
                </c:pt>
                <c:pt idx="1229">
                  <c:v>699.16141049999999</c:v>
                </c:pt>
                <c:pt idx="1230">
                  <c:v>705.02430600000002</c:v>
                </c:pt>
                <c:pt idx="1231">
                  <c:v>711.77466500000003</c:v>
                </c:pt>
                <c:pt idx="1232">
                  <c:v>719.38669600000003</c:v>
                </c:pt>
                <c:pt idx="1233">
                  <c:v>727.64011249999999</c:v>
                </c:pt>
                <c:pt idx="1234">
                  <c:v>736.82483349999995</c:v>
                </c:pt>
                <c:pt idx="1235">
                  <c:v>746.70767499999999</c:v>
                </c:pt>
                <c:pt idx="1236">
                  <c:v>757.204791</c:v>
                </c:pt>
                <c:pt idx="1237">
                  <c:v>768.21856649999995</c:v>
                </c:pt>
                <c:pt idx="1238">
                  <c:v>779.63854500000002</c:v>
                </c:pt>
                <c:pt idx="1239">
                  <c:v>791.34261500000002</c:v>
                </c:pt>
                <c:pt idx="1240">
                  <c:v>802.95597900000007</c:v>
                </c:pt>
                <c:pt idx="1241">
                  <c:v>814.82435650000002</c:v>
                </c:pt>
                <c:pt idx="1242">
                  <c:v>826.56002799999999</c:v>
                </c:pt>
                <c:pt idx="1243">
                  <c:v>838.01190899999995</c:v>
                </c:pt>
                <c:pt idx="1244">
                  <c:v>849.02708099999995</c:v>
                </c:pt>
                <c:pt idx="1245">
                  <c:v>859.45329749999996</c:v>
                </c:pt>
                <c:pt idx="1246">
                  <c:v>869.14152850000005</c:v>
                </c:pt>
                <c:pt idx="1247">
                  <c:v>877.77852399999995</c:v>
                </c:pt>
                <c:pt idx="1248">
                  <c:v>885.5914375000001</c:v>
                </c:pt>
                <c:pt idx="1249">
                  <c:v>892.26647299999991</c:v>
                </c:pt>
                <c:pt idx="1250">
                  <c:v>897.69216949999998</c:v>
                </c:pt>
                <c:pt idx="1251">
                  <c:v>901.77204949999998</c:v>
                </c:pt>
                <c:pt idx="1252">
                  <c:v>904.4264005</c:v>
                </c:pt>
                <c:pt idx="1253">
                  <c:v>905.59373100000005</c:v>
                </c:pt>
                <c:pt idx="1254">
                  <c:v>905.254728</c:v>
                </c:pt>
                <c:pt idx="1255">
                  <c:v>903.37334850000002</c:v>
                </c:pt>
                <c:pt idx="1256">
                  <c:v>899.93886150000003</c:v>
                </c:pt>
                <c:pt idx="1257">
                  <c:v>894.96955800000001</c:v>
                </c:pt>
                <c:pt idx="1258">
                  <c:v>888.50366500000007</c:v>
                </c:pt>
                <c:pt idx="1259">
                  <c:v>880.5985475</c:v>
                </c:pt>
                <c:pt idx="1260">
                  <c:v>871.53175199999998</c:v>
                </c:pt>
                <c:pt idx="1261">
                  <c:v>861.01558549999993</c:v>
                </c:pt>
                <c:pt idx="1262">
                  <c:v>849.33153900000002</c:v>
                </c:pt>
                <c:pt idx="1263">
                  <c:v>836.59861250000006</c:v>
                </c:pt>
                <c:pt idx="1264">
                  <c:v>822.94641450000006</c:v>
                </c:pt>
                <c:pt idx="1265">
                  <c:v>808.51285550000011</c:v>
                </c:pt>
                <c:pt idx="1266">
                  <c:v>793.44179249999991</c:v>
                </c:pt>
                <c:pt idx="1267">
                  <c:v>778.20216949999997</c:v>
                </c:pt>
                <c:pt idx="1268">
                  <c:v>762.30519049999998</c:v>
                </c:pt>
                <c:pt idx="1269">
                  <c:v>746.21160600000007</c:v>
                </c:pt>
                <c:pt idx="1270">
                  <c:v>730.06616199999996</c:v>
                </c:pt>
                <c:pt idx="1271">
                  <c:v>714.00863450000008</c:v>
                </c:pt>
                <c:pt idx="1272">
                  <c:v>698.1721215</c:v>
                </c:pt>
                <c:pt idx="1273">
                  <c:v>682.68152400000008</c:v>
                </c:pt>
                <c:pt idx="1274">
                  <c:v>667.953664</c:v>
                </c:pt>
                <c:pt idx="1275">
                  <c:v>653.478161</c:v>
                </c:pt>
                <c:pt idx="1276">
                  <c:v>639.66082249999999</c:v>
                </c:pt>
                <c:pt idx="1277">
                  <c:v>626.58373400000005</c:v>
                </c:pt>
                <c:pt idx="1278">
                  <c:v>614.31683950000001</c:v>
                </c:pt>
                <c:pt idx="1279">
                  <c:v>602.91781200000003</c:v>
                </c:pt>
                <c:pt idx="1280">
                  <c:v>592.43208849999996</c:v>
                </c:pt>
                <c:pt idx="1281">
                  <c:v>583.07814949999999</c:v>
                </c:pt>
                <c:pt idx="1282">
                  <c:v>574.48775650000005</c:v>
                </c:pt>
                <c:pt idx="1283">
                  <c:v>566.87630650000006</c:v>
                </c:pt>
                <c:pt idx="1284">
                  <c:v>560.24388699999997</c:v>
                </c:pt>
                <c:pt idx="1285">
                  <c:v>554.58050200000002</c:v>
                </c:pt>
                <c:pt idx="1286">
                  <c:v>549.86672650000003</c:v>
                </c:pt>
                <c:pt idx="1287">
                  <c:v>546.14278949999994</c:v>
                </c:pt>
                <c:pt idx="1288">
                  <c:v>543.21798649999994</c:v>
                </c:pt>
                <c:pt idx="1289">
                  <c:v>541.13576650000005</c:v>
                </c:pt>
                <c:pt idx="1290">
                  <c:v>539.84605850000003</c:v>
                </c:pt>
                <c:pt idx="1291">
                  <c:v>539.29285199999993</c:v>
                </c:pt>
                <c:pt idx="1292">
                  <c:v>539.414939</c:v>
                </c:pt>
                <c:pt idx="1293">
                  <c:v>540.14662450000003</c:v>
                </c:pt>
                <c:pt idx="1294">
                  <c:v>541.38756699999999</c:v>
                </c:pt>
                <c:pt idx="1295">
                  <c:v>543.11826799999994</c:v>
                </c:pt>
                <c:pt idx="1296">
                  <c:v>545.24347149999994</c:v>
                </c:pt>
                <c:pt idx="1297">
                  <c:v>547.68701399999998</c:v>
                </c:pt>
                <c:pt idx="1298">
                  <c:v>550.37204250000002</c:v>
                </c:pt>
                <c:pt idx="1299">
                  <c:v>553.22184400000003</c:v>
                </c:pt>
                <c:pt idx="1300">
                  <c:v>556.16066799999999</c:v>
                </c:pt>
                <c:pt idx="1301">
                  <c:v>559.05463950000001</c:v>
                </c:pt>
                <c:pt idx="1302">
                  <c:v>561.95428449999997</c:v>
                </c:pt>
                <c:pt idx="1303">
                  <c:v>564.73145750000003</c:v>
                </c:pt>
                <c:pt idx="1304">
                  <c:v>567.32275950000007</c:v>
                </c:pt>
                <c:pt idx="1305">
                  <c:v>569.66996099999994</c:v>
                </c:pt>
                <c:pt idx="1306">
                  <c:v>571.72076149999998</c:v>
                </c:pt>
                <c:pt idx="1307">
                  <c:v>573.42950350000001</c:v>
                </c:pt>
                <c:pt idx="1308">
                  <c:v>574.73468150000008</c:v>
                </c:pt>
                <c:pt idx="1309">
                  <c:v>575.66046649999998</c:v>
                </c:pt>
                <c:pt idx="1310">
                  <c:v>576.15302150000002</c:v>
                </c:pt>
                <c:pt idx="1311">
                  <c:v>576.19813299999998</c:v>
                </c:pt>
                <c:pt idx="1312">
                  <c:v>575.79016949999993</c:v>
                </c:pt>
                <c:pt idx="1313">
                  <c:v>574.93205699999999</c:v>
                </c:pt>
                <c:pt idx="1314">
                  <c:v>573.66586199999995</c:v>
                </c:pt>
                <c:pt idx="1315">
                  <c:v>571.95781650000004</c:v>
                </c:pt>
                <c:pt idx="1316">
                  <c:v>569.85673150000002</c:v>
                </c:pt>
                <c:pt idx="1317">
                  <c:v>567.39643799999999</c:v>
                </c:pt>
                <c:pt idx="1318">
                  <c:v>564.61701099999993</c:v>
                </c:pt>
                <c:pt idx="1319">
                  <c:v>561.56386299999997</c:v>
                </c:pt>
                <c:pt idx="1320">
                  <c:v>558.28676399999995</c:v>
                </c:pt>
                <c:pt idx="1321">
                  <c:v>554.910482</c:v>
                </c:pt>
                <c:pt idx="1322">
                  <c:v>551.34857399999999</c:v>
                </c:pt>
                <c:pt idx="1323">
                  <c:v>547.72596199999998</c:v>
                </c:pt>
                <c:pt idx="1324">
                  <c:v>544.09857950000003</c:v>
                </c:pt>
                <c:pt idx="1325">
                  <c:v>540.52095999999995</c:v>
                </c:pt>
                <c:pt idx="1326">
                  <c:v>537.04511349999996</c:v>
                </c:pt>
                <c:pt idx="1327">
                  <c:v>533.71943099999999</c:v>
                </c:pt>
                <c:pt idx="1328">
                  <c:v>530.64938849999999</c:v>
                </c:pt>
                <c:pt idx="1329">
                  <c:v>527.74475600000005</c:v>
                </c:pt>
                <c:pt idx="1330">
                  <c:v>525.10373649999997</c:v>
                </c:pt>
                <c:pt idx="1331">
                  <c:v>522.75158250000004</c:v>
                </c:pt>
                <c:pt idx="1332">
                  <c:v>520.70619299999998</c:v>
                </c:pt>
                <c:pt idx="1333">
                  <c:v>518.97779849999995</c:v>
                </c:pt>
                <c:pt idx="1334">
                  <c:v>517.56881750000002</c:v>
                </c:pt>
                <c:pt idx="1335">
                  <c:v>516.49315550000006</c:v>
                </c:pt>
                <c:pt idx="1336">
                  <c:v>515.69330400000001</c:v>
                </c:pt>
                <c:pt idx="1337">
                  <c:v>515.17474049999998</c:v>
                </c:pt>
                <c:pt idx="1338">
                  <c:v>514.910571</c:v>
                </c:pt>
                <c:pt idx="1339">
                  <c:v>514.86773449999998</c:v>
                </c:pt>
                <c:pt idx="1340">
                  <c:v>515.00774850000005</c:v>
                </c:pt>
                <c:pt idx="1341">
                  <c:v>515.28754549999996</c:v>
                </c:pt>
                <c:pt idx="1342">
                  <c:v>515.65217899999993</c:v>
                </c:pt>
                <c:pt idx="1343">
                  <c:v>516.06829749999997</c:v>
                </c:pt>
                <c:pt idx="1344">
                  <c:v>516.47806000000003</c:v>
                </c:pt>
                <c:pt idx="1345">
                  <c:v>516.82979249999994</c:v>
                </c:pt>
                <c:pt idx="1346">
                  <c:v>517.07220949999999</c:v>
                </c:pt>
                <c:pt idx="1347">
                  <c:v>517.15540799999997</c:v>
                </c:pt>
                <c:pt idx="1348">
                  <c:v>517.03672299999994</c:v>
                </c:pt>
                <c:pt idx="1349">
                  <c:v>516.66758149999998</c:v>
                </c:pt>
                <c:pt idx="1350">
                  <c:v>516.00779999999997</c:v>
                </c:pt>
                <c:pt idx="1351">
                  <c:v>515.02168549999999</c:v>
                </c:pt>
                <c:pt idx="1352">
                  <c:v>513.67884400000003</c:v>
                </c:pt>
                <c:pt idx="1353">
                  <c:v>511.95465299999995</c:v>
                </c:pt>
                <c:pt idx="1354">
                  <c:v>509.83061500000002</c:v>
                </c:pt>
                <c:pt idx="1355">
                  <c:v>507.35048699999999</c:v>
                </c:pt>
                <c:pt idx="1356">
                  <c:v>504.40522650000003</c:v>
                </c:pt>
                <c:pt idx="1357">
                  <c:v>501.04279750000001</c:v>
                </c:pt>
                <c:pt idx="1358">
                  <c:v>497.26999000000001</c:v>
                </c:pt>
                <c:pt idx="1359">
                  <c:v>493.09956849999998</c:v>
                </c:pt>
                <c:pt idx="1360">
                  <c:v>488.54995700000001</c:v>
                </c:pt>
                <c:pt idx="1361">
                  <c:v>483.64475950000002</c:v>
                </c:pt>
                <c:pt idx="1362">
                  <c:v>478.52212100000003</c:v>
                </c:pt>
                <c:pt idx="1363">
                  <c:v>473.00042299999996</c:v>
                </c:pt>
                <c:pt idx="1364">
                  <c:v>467.21898999999996</c:v>
                </c:pt>
                <c:pt idx="1365">
                  <c:v>461.21654600000005</c:v>
                </c:pt>
                <c:pt idx="1366">
                  <c:v>455.03404449999999</c:v>
                </c:pt>
                <c:pt idx="1367">
                  <c:v>448.71401750000001</c:v>
                </c:pt>
                <c:pt idx="1368">
                  <c:v>442.29994900000003</c:v>
                </c:pt>
                <c:pt idx="1369">
                  <c:v>435.967805</c:v>
                </c:pt>
                <c:pt idx="1370">
                  <c:v>429.49660599999999</c:v>
                </c:pt>
                <c:pt idx="1371">
                  <c:v>423.06076400000001</c:v>
                </c:pt>
                <c:pt idx="1372">
                  <c:v>416.70192200000002</c:v>
                </c:pt>
                <c:pt idx="1373">
                  <c:v>410.46006049999994</c:v>
                </c:pt>
                <c:pt idx="1374">
                  <c:v>404.37313349999999</c:v>
                </c:pt>
                <c:pt idx="1375">
                  <c:v>398.59495549999997</c:v>
                </c:pt>
                <c:pt idx="1376">
                  <c:v>392.91722400000003</c:v>
                </c:pt>
                <c:pt idx="1377">
                  <c:v>387.49258800000001</c:v>
                </c:pt>
                <c:pt idx="1378">
                  <c:v>382.34824950000001</c:v>
                </c:pt>
                <c:pt idx="1379">
                  <c:v>377.50826750000004</c:v>
                </c:pt>
                <c:pt idx="1380">
                  <c:v>372.99345300000004</c:v>
                </c:pt>
                <c:pt idx="1381">
                  <c:v>368.82129899999995</c:v>
                </c:pt>
                <c:pt idx="1382">
                  <c:v>365.08016649999996</c:v>
                </c:pt>
                <c:pt idx="1383">
                  <c:v>361.62476699999996</c:v>
                </c:pt>
                <c:pt idx="1384">
                  <c:v>358.54413700000003</c:v>
                </c:pt>
                <c:pt idx="1385">
                  <c:v>355.8422875</c:v>
                </c:pt>
                <c:pt idx="1386">
                  <c:v>353.51984500000003</c:v>
                </c:pt>
                <c:pt idx="1387">
                  <c:v>351.57405850000004</c:v>
                </c:pt>
                <c:pt idx="1388">
                  <c:v>349.99884499999996</c:v>
                </c:pt>
                <c:pt idx="1389">
                  <c:v>348.80606949999998</c:v>
                </c:pt>
                <c:pt idx="1390">
                  <c:v>347.93363500000004</c:v>
                </c:pt>
                <c:pt idx="1391">
                  <c:v>347.39430250000004</c:v>
                </c:pt>
                <c:pt idx="1392">
                  <c:v>347.16921400000001</c:v>
                </c:pt>
                <c:pt idx="1393">
                  <c:v>347.23653999999999</c:v>
                </c:pt>
                <c:pt idx="1394">
                  <c:v>347.57158799999996</c:v>
                </c:pt>
                <c:pt idx="1395">
                  <c:v>348.146974</c:v>
                </c:pt>
                <c:pt idx="1396">
                  <c:v>348.91490200000004</c:v>
                </c:pt>
                <c:pt idx="1397">
                  <c:v>349.87581299999999</c:v>
                </c:pt>
                <c:pt idx="1398">
                  <c:v>350.98170800000003</c:v>
                </c:pt>
                <c:pt idx="1399">
                  <c:v>352.19689049999999</c:v>
                </c:pt>
                <c:pt idx="1400">
                  <c:v>353.48436900000002</c:v>
                </c:pt>
                <c:pt idx="1401">
                  <c:v>354.80626999999998</c:v>
                </c:pt>
                <c:pt idx="1402">
                  <c:v>356.0976685</c:v>
                </c:pt>
                <c:pt idx="1403">
                  <c:v>357.37473450000005</c:v>
                </c:pt>
                <c:pt idx="1404">
                  <c:v>358.57264450000002</c:v>
                </c:pt>
                <c:pt idx="1405">
                  <c:v>359.65468699999997</c:v>
                </c:pt>
                <c:pt idx="1406">
                  <c:v>360.58575000000002</c:v>
                </c:pt>
                <c:pt idx="1407">
                  <c:v>361.332853</c:v>
                </c:pt>
                <c:pt idx="1408">
                  <c:v>361.86566500000004</c:v>
                </c:pt>
                <c:pt idx="1409">
                  <c:v>362.15367299999997</c:v>
                </c:pt>
                <c:pt idx="1410">
                  <c:v>362.18573650000002</c:v>
                </c:pt>
                <c:pt idx="1411">
                  <c:v>361.93382050000002</c:v>
                </c:pt>
                <c:pt idx="1412">
                  <c:v>361.38288899999998</c:v>
                </c:pt>
                <c:pt idx="1413">
                  <c:v>360.52270449999997</c:v>
                </c:pt>
                <c:pt idx="1414">
                  <c:v>359.3480485</c:v>
                </c:pt>
                <c:pt idx="1415">
                  <c:v>357.85888949999998</c:v>
                </c:pt>
                <c:pt idx="1416">
                  <c:v>356.10019200000005</c:v>
                </c:pt>
                <c:pt idx="1417">
                  <c:v>354.008914</c:v>
                </c:pt>
                <c:pt idx="1418">
                  <c:v>351.63403450000004</c:v>
                </c:pt>
                <c:pt idx="1419">
                  <c:v>348.99593399999998</c:v>
                </c:pt>
                <c:pt idx="1420">
                  <c:v>346.11958150000004</c:v>
                </c:pt>
                <c:pt idx="1421">
                  <c:v>343.03413549999999</c:v>
                </c:pt>
                <c:pt idx="1422">
                  <c:v>339.77245399999998</c:v>
                </c:pt>
                <c:pt idx="1423">
                  <c:v>336.44110499999999</c:v>
                </c:pt>
                <c:pt idx="1424">
                  <c:v>332.93911350000002</c:v>
                </c:pt>
                <c:pt idx="1425">
                  <c:v>329.37486749999999</c:v>
                </c:pt>
                <c:pt idx="1426">
                  <c:v>325.78977200000003</c:v>
                </c:pt>
                <c:pt idx="1427">
                  <c:v>322.22559949999999</c:v>
                </c:pt>
                <c:pt idx="1428">
                  <c:v>318.72372350000001</c:v>
                </c:pt>
                <c:pt idx="1429">
                  <c:v>315.39246550000001</c:v>
                </c:pt>
                <c:pt idx="1430">
                  <c:v>312.13072800000003</c:v>
                </c:pt>
                <c:pt idx="1431">
                  <c:v>309.04490400000003</c:v>
                </c:pt>
                <c:pt idx="1432">
                  <c:v>306.167575</c:v>
                </c:pt>
                <c:pt idx="1433">
                  <c:v>303.52752499999997</c:v>
                </c:pt>
                <c:pt idx="1434">
                  <c:v>301.1492015</c:v>
                </c:pt>
                <c:pt idx="1435">
                  <c:v>299.052299</c:v>
                </c:pt>
                <c:pt idx="1436">
                  <c:v>297.28514899999999</c:v>
                </c:pt>
                <c:pt idx="1437">
                  <c:v>295.78329200000002</c:v>
                </c:pt>
                <c:pt idx="1438">
                  <c:v>294.59052700000001</c:v>
                </c:pt>
                <c:pt idx="1439">
                  <c:v>293.70527900000002</c:v>
                </c:pt>
                <c:pt idx="1440">
                  <c:v>293.12054449999999</c:v>
                </c:pt>
                <c:pt idx="1441">
                  <c:v>292.82407000000001</c:v>
                </c:pt>
                <c:pt idx="1442">
                  <c:v>292.79860050000002</c:v>
                </c:pt>
                <c:pt idx="1443">
                  <c:v>293.01536249999998</c:v>
                </c:pt>
                <c:pt idx="1444">
                  <c:v>293.45777299999997</c:v>
                </c:pt>
                <c:pt idx="1445">
                  <c:v>294.09405899999996</c:v>
                </c:pt>
                <c:pt idx="1446">
                  <c:v>294.89135199999998</c:v>
                </c:pt>
                <c:pt idx="1447">
                  <c:v>295.81422499999996</c:v>
                </c:pt>
                <c:pt idx="1448">
                  <c:v>296.82536449999998</c:v>
                </c:pt>
                <c:pt idx="1449">
                  <c:v>297.88619349999999</c:v>
                </c:pt>
                <c:pt idx="1450">
                  <c:v>298.93584000000004</c:v>
                </c:pt>
                <c:pt idx="1451">
                  <c:v>299.97960999999998</c:v>
                </c:pt>
                <c:pt idx="1452">
                  <c:v>300.95720899999998</c:v>
                </c:pt>
                <c:pt idx="1453">
                  <c:v>301.83153349999998</c:v>
                </c:pt>
                <c:pt idx="1454">
                  <c:v>302.56732800000003</c:v>
                </c:pt>
                <c:pt idx="1455">
                  <c:v>303.13169950000002</c:v>
                </c:pt>
                <c:pt idx="1456">
                  <c:v>303.4893715</c:v>
                </c:pt>
                <c:pt idx="1457">
                  <c:v>303.6287835</c:v>
                </c:pt>
                <c:pt idx="1458">
                  <c:v>303.516885</c:v>
                </c:pt>
                <c:pt idx="1459">
                  <c:v>303.13396750000004</c:v>
                </c:pt>
                <c:pt idx="1460">
                  <c:v>302.46422849999999</c:v>
                </c:pt>
                <c:pt idx="1461">
                  <c:v>301.4958555</c:v>
                </c:pt>
                <c:pt idx="1462">
                  <c:v>300.22105049999999</c:v>
                </c:pt>
                <c:pt idx="1463">
                  <c:v>298.67143950000002</c:v>
                </c:pt>
                <c:pt idx="1464">
                  <c:v>296.78242649999999</c:v>
                </c:pt>
                <c:pt idx="1465">
                  <c:v>294.58675049999999</c:v>
                </c:pt>
                <c:pt idx="1466">
                  <c:v>292.09150599999998</c:v>
                </c:pt>
                <c:pt idx="1467">
                  <c:v>289.30698999999998</c:v>
                </c:pt>
                <c:pt idx="1468">
                  <c:v>286.24640449999998</c:v>
                </c:pt>
                <c:pt idx="1469">
                  <c:v>282.92555199999998</c:v>
                </c:pt>
                <c:pt idx="1470">
                  <c:v>279.43747999999999</c:v>
                </c:pt>
                <c:pt idx="1471">
                  <c:v>275.65644400000002</c:v>
                </c:pt>
                <c:pt idx="1472">
                  <c:v>271.6741475</c:v>
                </c:pt>
                <c:pt idx="1473">
                  <c:v>267.51325650000001</c:v>
                </c:pt>
                <c:pt idx="1474">
                  <c:v>263.19727699999999</c:v>
                </c:pt>
                <c:pt idx="1475">
                  <c:v>258.75026099999997</c:v>
                </c:pt>
                <c:pt idx="1476">
                  <c:v>254.19648450000003</c:v>
                </c:pt>
                <c:pt idx="1477">
                  <c:v>249.65544449999999</c:v>
                </c:pt>
                <c:pt idx="1478">
                  <c:v>244.96143349999997</c:v>
                </c:pt>
                <c:pt idx="1479">
                  <c:v>240.23165600000002</c:v>
                </c:pt>
                <c:pt idx="1480">
                  <c:v>235.4887325</c:v>
                </c:pt>
                <c:pt idx="1481">
                  <c:v>230.75434899999999</c:v>
                </c:pt>
                <c:pt idx="1482">
                  <c:v>226.04912049999999</c:v>
                </c:pt>
                <c:pt idx="1483">
                  <c:v>221.48688100000001</c:v>
                </c:pt>
                <c:pt idx="1484">
                  <c:v>216.89536049999998</c:v>
                </c:pt>
                <c:pt idx="1485">
                  <c:v>212.38693000000001</c:v>
                </c:pt>
                <c:pt idx="1486">
                  <c:v>207.97691950000001</c:v>
                </c:pt>
                <c:pt idx="1487">
                  <c:v>203.67919950000001</c:v>
                </c:pt>
                <c:pt idx="1488">
                  <c:v>199.50614949999999</c:v>
                </c:pt>
                <c:pt idx="1489">
                  <c:v>195.468658</c:v>
                </c:pt>
                <c:pt idx="1490">
                  <c:v>191.6540675</c:v>
                </c:pt>
                <c:pt idx="1491">
                  <c:v>187.91125849999997</c:v>
                </c:pt>
                <c:pt idx="1492">
                  <c:v>184.32773449999999</c:v>
                </c:pt>
                <c:pt idx="1493">
                  <c:v>180.90863350000001</c:v>
                </c:pt>
                <c:pt idx="1494">
                  <c:v>177.657725</c:v>
                </c:pt>
                <c:pt idx="1495">
                  <c:v>174.57747999999998</c:v>
                </c:pt>
                <c:pt idx="1496">
                  <c:v>171.66911300000001</c:v>
                </c:pt>
                <c:pt idx="1497">
                  <c:v>168.986783</c:v>
                </c:pt>
                <c:pt idx="1498">
                  <c:v>166.41764649999999</c:v>
                </c:pt>
                <c:pt idx="1499">
                  <c:v>164.01720299999999</c:v>
                </c:pt>
                <c:pt idx="1500">
                  <c:v>161.78232</c:v>
                </c:pt>
                <c:pt idx="1501">
                  <c:v>159.708955</c:v>
                </c:pt>
                <c:pt idx="1502">
                  <c:v>157.7922255</c:v>
                </c:pt>
                <c:pt idx="1503">
                  <c:v>156.02650700000001</c:v>
                </c:pt>
                <c:pt idx="1504">
                  <c:v>154.4371745</c:v>
                </c:pt>
                <c:pt idx="1505">
                  <c:v>152.95124250000001</c:v>
                </c:pt>
                <c:pt idx="1506">
                  <c:v>151.59590600000001</c:v>
                </c:pt>
                <c:pt idx="1507">
                  <c:v>150.36337750000001</c:v>
                </c:pt>
                <c:pt idx="1508">
                  <c:v>149.24556150000001</c:v>
                </c:pt>
                <c:pt idx="1509">
                  <c:v>148.23411400000001</c:v>
                </c:pt>
                <c:pt idx="1510">
                  <c:v>147.33828550000001</c:v>
                </c:pt>
                <c:pt idx="1511">
                  <c:v>146.51235199999999</c:v>
                </c:pt>
                <c:pt idx="1512">
                  <c:v>145.76744000000002</c:v>
                </c:pt>
                <c:pt idx="1513">
                  <c:v>145.09513899999999</c:v>
                </c:pt>
                <c:pt idx="1514">
                  <c:v>144.48722750000002</c:v>
                </c:pt>
                <c:pt idx="1515">
                  <c:v>143.93573949999998</c:v>
                </c:pt>
                <c:pt idx="1516">
                  <c:v>143.43302750000001</c:v>
                </c:pt>
                <c:pt idx="1517">
                  <c:v>142.98086949999998</c:v>
                </c:pt>
                <c:pt idx="1518">
                  <c:v>142.5537085</c:v>
                </c:pt>
                <c:pt idx="1519">
                  <c:v>142.15500600000001</c:v>
                </c:pt>
                <c:pt idx="1520">
                  <c:v>141.77893449999999</c:v>
                </c:pt>
                <c:pt idx="1521">
                  <c:v>141.42020199999999</c:v>
                </c:pt>
                <c:pt idx="1522">
                  <c:v>141.07411150000001</c:v>
                </c:pt>
                <c:pt idx="1523">
                  <c:v>140.73654350000001</c:v>
                </c:pt>
                <c:pt idx="1524">
                  <c:v>140.41073900000001</c:v>
                </c:pt>
                <c:pt idx="1525">
                  <c:v>140.0802515</c:v>
                </c:pt>
                <c:pt idx="1526">
                  <c:v>139.74956800000001</c:v>
                </c:pt>
                <c:pt idx="1527">
                  <c:v>139.41692799999998</c:v>
                </c:pt>
                <c:pt idx="1528">
                  <c:v>139.0811205</c:v>
                </c:pt>
                <c:pt idx="1529">
                  <c:v>138.7414665</c:v>
                </c:pt>
                <c:pt idx="1530">
                  <c:v>138.39778049999998</c:v>
                </c:pt>
                <c:pt idx="1531">
                  <c:v>138.05745450000001</c:v>
                </c:pt>
                <c:pt idx="1532">
                  <c:v>137.70698899999999</c:v>
                </c:pt>
                <c:pt idx="1533">
                  <c:v>137.35448650000001</c:v>
                </c:pt>
                <c:pt idx="1534">
                  <c:v>137.0013295</c:v>
                </c:pt>
                <c:pt idx="1535">
                  <c:v>136.64917700000001</c:v>
                </c:pt>
                <c:pt idx="1536">
                  <c:v>136.299926</c:v>
                </c:pt>
                <c:pt idx="1537">
                  <c:v>135.962603</c:v>
                </c:pt>
                <c:pt idx="1538">
                  <c:v>135.62532899999999</c:v>
                </c:pt>
                <c:pt idx="1539">
                  <c:v>135.2974735</c:v>
                </c:pt>
                <c:pt idx="1540">
                  <c:v>134.981371</c:v>
                </c:pt>
                <c:pt idx="1541">
                  <c:v>134.67934200000002</c:v>
                </c:pt>
                <c:pt idx="1542">
                  <c:v>134.3936755</c:v>
                </c:pt>
                <c:pt idx="1543">
                  <c:v>134.12655549999999</c:v>
                </c:pt>
                <c:pt idx="1544">
                  <c:v>133.8848735</c:v>
                </c:pt>
                <c:pt idx="1545">
                  <c:v>133.66043250000001</c:v>
                </c:pt>
                <c:pt idx="1546">
                  <c:v>133.46021500000001</c:v>
                </c:pt>
                <c:pt idx="1547">
                  <c:v>133.28572600000001</c:v>
                </c:pt>
                <c:pt idx="1548">
                  <c:v>133.13823600000001</c:v>
                </c:pt>
                <c:pt idx="1549">
                  <c:v>133.018732</c:v>
                </c:pt>
                <c:pt idx="1550">
                  <c:v>132.92792799999998</c:v>
                </c:pt>
                <c:pt idx="1551">
                  <c:v>132.86718200000001</c:v>
                </c:pt>
                <c:pt idx="1552">
                  <c:v>132.83404400000001</c:v>
                </c:pt>
                <c:pt idx="1553">
                  <c:v>132.82983000000002</c:v>
                </c:pt>
                <c:pt idx="1554">
                  <c:v>132.85393100000002</c:v>
                </c:pt>
                <c:pt idx="1555">
                  <c:v>132.9054055</c:v>
                </c:pt>
                <c:pt idx="1556">
                  <c:v>132.98294799999999</c:v>
                </c:pt>
                <c:pt idx="1557">
                  <c:v>133.08488550000001</c:v>
                </c:pt>
                <c:pt idx="1558">
                  <c:v>133.20646499999998</c:v>
                </c:pt>
                <c:pt idx="1559">
                  <c:v>133.350427</c:v>
                </c:pt>
                <c:pt idx="1560">
                  <c:v>133.51176649999999</c:v>
                </c:pt>
                <c:pt idx="1561">
                  <c:v>133.68745949999999</c:v>
                </c:pt>
                <c:pt idx="1562">
                  <c:v>133.87419149999999</c:v>
                </c:pt>
                <c:pt idx="1563">
                  <c:v>134.06835749999999</c:v>
                </c:pt>
                <c:pt idx="1564">
                  <c:v>134.26205100000001</c:v>
                </c:pt>
                <c:pt idx="1565">
                  <c:v>134.45934600000001</c:v>
                </c:pt>
                <c:pt idx="1566">
                  <c:v>134.65196499999999</c:v>
                </c:pt>
                <c:pt idx="1567">
                  <c:v>134.83551199999999</c:v>
                </c:pt>
                <c:pt idx="1568">
                  <c:v>135.00548599999999</c:v>
                </c:pt>
                <c:pt idx="1569">
                  <c:v>135.15733349999999</c:v>
                </c:pt>
                <c:pt idx="1570">
                  <c:v>135.286508</c:v>
                </c:pt>
                <c:pt idx="1571">
                  <c:v>135.38672700000001</c:v>
                </c:pt>
                <c:pt idx="1572">
                  <c:v>135.45785750000002</c:v>
                </c:pt>
                <c:pt idx="1573">
                  <c:v>135.49329500000002</c:v>
                </c:pt>
                <c:pt idx="1574">
                  <c:v>135.48902849999999</c:v>
                </c:pt>
                <c:pt idx="1575">
                  <c:v>135.44132350000001</c:v>
                </c:pt>
                <c:pt idx="1576">
                  <c:v>135.34677449999998</c:v>
                </c:pt>
                <c:pt idx="1577">
                  <c:v>135.202347</c:v>
                </c:pt>
                <c:pt idx="1578">
                  <c:v>135.00996950000001</c:v>
                </c:pt>
                <c:pt idx="1579">
                  <c:v>134.7595025</c:v>
                </c:pt>
                <c:pt idx="1580">
                  <c:v>134.45271700000001</c:v>
                </c:pt>
                <c:pt idx="1581">
                  <c:v>134.088437</c:v>
                </c:pt>
                <c:pt idx="1582">
                  <c:v>133.66601499999999</c:v>
                </c:pt>
                <c:pt idx="1583">
                  <c:v>133.18534249999999</c:v>
                </c:pt>
                <c:pt idx="1584">
                  <c:v>132.64685350000002</c:v>
                </c:pt>
                <c:pt idx="1585">
                  <c:v>132.064233</c:v>
                </c:pt>
                <c:pt idx="1586">
                  <c:v>131.41466449999999</c:v>
                </c:pt>
                <c:pt idx="1587">
                  <c:v>130.71169650000002</c:v>
                </c:pt>
                <c:pt idx="1588">
                  <c:v>129.95777899999999</c:v>
                </c:pt>
                <c:pt idx="1589">
                  <c:v>129.15580299999999</c:v>
                </c:pt>
                <c:pt idx="1590">
                  <c:v>128.30906200000001</c:v>
                </c:pt>
                <c:pt idx="1591">
                  <c:v>127.4396935</c:v>
                </c:pt>
                <c:pt idx="1592">
                  <c:v>126.51533649999999</c:v>
                </c:pt>
                <c:pt idx="1593">
                  <c:v>125.55787650000001</c:v>
                </c:pt>
                <c:pt idx="1594">
                  <c:v>124.57167800000001</c:v>
                </c:pt>
                <c:pt idx="1595">
                  <c:v>123.561256</c:v>
                </c:pt>
                <c:pt idx="1596">
                  <c:v>122.53119550000001</c:v>
                </c:pt>
                <c:pt idx="1597">
                  <c:v>121.486127</c:v>
                </c:pt>
                <c:pt idx="1598">
                  <c:v>120.4522655</c:v>
                </c:pt>
                <c:pt idx="1599">
                  <c:v>119.390992</c:v>
                </c:pt>
                <c:pt idx="1600">
                  <c:v>118.3281855</c:v>
                </c:pt>
                <c:pt idx="1601">
                  <c:v>117.26812650000001</c:v>
                </c:pt>
                <c:pt idx="1602">
                  <c:v>116.21491</c:v>
                </c:pt>
                <c:pt idx="1603">
                  <c:v>115.172421</c:v>
                </c:pt>
                <c:pt idx="1604">
                  <c:v>114.1443065</c:v>
                </c:pt>
                <c:pt idx="1605">
                  <c:v>113.15437349999999</c:v>
                </c:pt>
                <c:pt idx="1606">
                  <c:v>112.164451</c:v>
                </c:pt>
                <c:pt idx="1607">
                  <c:v>111.198199</c:v>
                </c:pt>
                <c:pt idx="1608">
                  <c:v>110.25817599999999</c:v>
                </c:pt>
                <c:pt idx="1609">
                  <c:v>109.34665699999999</c:v>
                </c:pt>
                <c:pt idx="1610">
                  <c:v>108.4656335</c:v>
                </c:pt>
                <c:pt idx="1611">
                  <c:v>107.616817</c:v>
                </c:pt>
                <c:pt idx="1612">
                  <c:v>106.817942</c:v>
                </c:pt>
                <c:pt idx="1613">
                  <c:v>106.03688200000001</c:v>
                </c:pt>
                <c:pt idx="1614">
                  <c:v>105.2915605</c:v>
                </c:pt>
                <c:pt idx="1615">
                  <c:v>104.58267749999999</c:v>
                </c:pt>
                <c:pt idx="1616">
                  <c:v>103.910709</c:v>
                </c:pt>
                <c:pt idx="1617">
                  <c:v>103.27591049999999</c:v>
                </c:pt>
                <c:pt idx="1618">
                  <c:v>102.678352</c:v>
                </c:pt>
                <c:pt idx="1619">
                  <c:v>102.12898149999999</c:v>
                </c:pt>
                <c:pt idx="1620">
                  <c:v>101.60462200000001</c:v>
                </c:pt>
                <c:pt idx="1621">
                  <c:v>101.11665549999999</c:v>
                </c:pt>
                <c:pt idx="1622">
                  <c:v>100.66448699999999</c:v>
                </c:pt>
                <c:pt idx="1623">
                  <c:v>100.24739550000001</c:v>
                </c:pt>
                <c:pt idx="1624">
                  <c:v>99.864533999999992</c:v>
                </c:pt>
                <c:pt idx="1625">
                  <c:v>99.521747500000004</c:v>
                </c:pt>
                <c:pt idx="1626">
                  <c:v>99.203709500000002</c:v>
                </c:pt>
                <c:pt idx="1627">
                  <c:v>98.916751500000004</c:v>
                </c:pt>
                <c:pt idx="1628">
                  <c:v>98.659627499999999</c:v>
                </c:pt>
                <c:pt idx="1629">
                  <c:v>98.431035500000007</c:v>
                </c:pt>
                <c:pt idx="1630">
                  <c:v>98.229593000000008</c:v>
                </c:pt>
                <c:pt idx="1631">
                  <c:v>98.053871999999998</c:v>
                </c:pt>
                <c:pt idx="1632">
                  <c:v>97.905244499999995</c:v>
                </c:pt>
                <c:pt idx="1633">
                  <c:v>97.776021000000014</c:v>
                </c:pt>
                <c:pt idx="1634">
                  <c:v>97.667979500000001</c:v>
                </c:pt>
                <c:pt idx="1635">
                  <c:v>97.579534500000008</c:v>
                </c:pt>
                <c:pt idx="1636">
                  <c:v>97.509076000000007</c:v>
                </c:pt>
                <c:pt idx="1637">
                  <c:v>97.454979999999992</c:v>
                </c:pt>
                <c:pt idx="1638">
                  <c:v>97.41561200000001</c:v>
                </c:pt>
                <c:pt idx="1639">
                  <c:v>97.389743500000009</c:v>
                </c:pt>
                <c:pt idx="1640">
                  <c:v>97.374686499999996</c:v>
                </c:pt>
                <c:pt idx="1641">
                  <c:v>97.369464499999992</c:v>
                </c:pt>
                <c:pt idx="1642">
                  <c:v>97.372446499999995</c:v>
                </c:pt>
                <c:pt idx="1643">
                  <c:v>97.382001500000001</c:v>
                </c:pt>
                <c:pt idx="1644">
                  <c:v>97.396522999999988</c:v>
                </c:pt>
                <c:pt idx="1645">
                  <c:v>97.414400999999998</c:v>
                </c:pt>
                <c:pt idx="1646">
                  <c:v>97.433650999999998</c:v>
                </c:pt>
                <c:pt idx="1647">
                  <c:v>97.453527500000007</c:v>
                </c:pt>
                <c:pt idx="1648">
                  <c:v>97.472098500000001</c:v>
                </c:pt>
                <c:pt idx="1649">
                  <c:v>97.487845000000007</c:v>
                </c:pt>
                <c:pt idx="1650">
                  <c:v>97.499268999999998</c:v>
                </c:pt>
                <c:pt idx="1651">
                  <c:v>97.504911000000007</c:v>
                </c:pt>
                <c:pt idx="1652">
                  <c:v>97.503458500000008</c:v>
                </c:pt>
                <c:pt idx="1653">
                  <c:v>97.493486999999988</c:v>
                </c:pt>
                <c:pt idx="1654">
                  <c:v>97.473610500000007</c:v>
                </c:pt>
                <c:pt idx="1655">
                  <c:v>97.442558500000004</c:v>
                </c:pt>
                <c:pt idx="1656">
                  <c:v>97.399109500000009</c:v>
                </c:pt>
                <c:pt idx="1657">
                  <c:v>97.342129499999999</c:v>
                </c:pt>
                <c:pt idx="1658">
                  <c:v>97.270568499999996</c:v>
                </c:pt>
                <c:pt idx="1659">
                  <c:v>97.18540999999999</c:v>
                </c:pt>
                <c:pt idx="1660">
                  <c:v>97.082268499999998</c:v>
                </c:pt>
                <c:pt idx="1661">
                  <c:v>96.962036500000011</c:v>
                </c:pt>
                <c:pt idx="1662">
                  <c:v>96.824112</c:v>
                </c:pt>
                <c:pt idx="1663">
                  <c:v>96.668043499999996</c:v>
                </c:pt>
                <c:pt idx="1664">
                  <c:v>96.493536999999989</c:v>
                </c:pt>
                <c:pt idx="1665">
                  <c:v>96.300456000000011</c:v>
                </c:pt>
                <c:pt idx="1666">
                  <c:v>96.093336499999992</c:v>
                </c:pt>
                <c:pt idx="1667">
                  <c:v>95.863760999999997</c:v>
                </c:pt>
                <c:pt idx="1668">
                  <c:v>95.616244499999993</c:v>
                </c:pt>
                <c:pt idx="1669">
                  <c:v>95.351357499999992</c:v>
                </c:pt>
                <c:pt idx="1670">
                  <c:v>95.069859500000007</c:v>
                </c:pt>
                <c:pt idx="1671">
                  <c:v>94.772677999999999</c:v>
                </c:pt>
                <c:pt idx="1672">
                  <c:v>94.460908500000002</c:v>
                </c:pt>
                <c:pt idx="1673">
                  <c:v>94.142569499999993</c:v>
                </c:pt>
                <c:pt idx="1674">
                  <c:v>93.805768</c:v>
                </c:pt>
                <c:pt idx="1675">
                  <c:v>93.458533000000003</c:v>
                </c:pt>
                <c:pt idx="1676">
                  <c:v>93.102495499999989</c:v>
                </c:pt>
                <c:pt idx="1677">
                  <c:v>92.739367000000001</c:v>
                </c:pt>
                <c:pt idx="1678">
                  <c:v>92.370925499999998</c:v>
                </c:pt>
                <c:pt idx="1679">
                  <c:v>92.006589500000004</c:v>
                </c:pt>
                <c:pt idx="1680">
                  <c:v>91.632957500000003</c:v>
                </c:pt>
                <c:pt idx="1681">
                  <c:v>91.259377999999998</c:v>
                </c:pt>
                <c:pt idx="1682">
                  <c:v>90.887583499999991</c:v>
                </c:pt>
                <c:pt idx="1683">
                  <c:v>90.51921200000001</c:v>
                </c:pt>
                <c:pt idx="1684">
                  <c:v>90.155806999999996</c:v>
                </c:pt>
                <c:pt idx="1685">
                  <c:v>89.798758000000007</c:v>
                </c:pt>
                <c:pt idx="1686">
                  <c:v>89.456339</c:v>
                </c:pt>
                <c:pt idx="1687">
                  <c:v>89.115316499999992</c:v>
                </c:pt>
                <c:pt idx="1688">
                  <c:v>88.783740499999993</c:v>
                </c:pt>
                <c:pt idx="1689">
                  <c:v>88.462230500000004</c:v>
                </c:pt>
                <c:pt idx="1690">
                  <c:v>88.151167999999998</c:v>
                </c:pt>
                <c:pt idx="1691">
                  <c:v>87.850696499999998</c:v>
                </c:pt>
                <c:pt idx="1692">
                  <c:v>87.560717999999994</c:v>
                </c:pt>
                <c:pt idx="1693">
                  <c:v>87.286503499999995</c:v>
                </c:pt>
                <c:pt idx="1694">
                  <c:v>87.0160585</c:v>
                </c:pt>
                <c:pt idx="1695">
                  <c:v>86.754408999999995</c:v>
                </c:pt>
                <c:pt idx="1696">
                  <c:v>86.500540000000001</c:v>
                </c:pt>
                <c:pt idx="1697">
                  <c:v>86.253258000000002</c:v>
                </c:pt>
                <c:pt idx="1698">
                  <c:v>86.011201499999999</c:v>
                </c:pt>
                <c:pt idx="1699">
                  <c:v>85.772869</c:v>
                </c:pt>
                <c:pt idx="1700">
                  <c:v>85.541452499999991</c:v>
                </c:pt>
                <c:pt idx="1701">
                  <c:v>85.305647000000008</c:v>
                </c:pt>
                <c:pt idx="1702">
                  <c:v>85.068543000000005</c:v>
                </c:pt>
                <c:pt idx="1703">
                  <c:v>84.828387000000006</c:v>
                </c:pt>
                <c:pt idx="1704">
                  <c:v>84.583435999999992</c:v>
                </c:pt>
                <c:pt idx="1705">
                  <c:v>84.331999499999995</c:v>
                </c:pt>
                <c:pt idx="1706">
                  <c:v>84.077860999999999</c:v>
                </c:pt>
                <c:pt idx="1707">
                  <c:v>83.8089595</c:v>
                </c:pt>
                <c:pt idx="1708">
                  <c:v>83.529145</c:v>
                </c:pt>
                <c:pt idx="1709">
                  <c:v>83.237227500000003</c:v>
                </c:pt>
                <c:pt idx="1710">
                  <c:v>82.932198999999997</c:v>
                </c:pt>
                <c:pt idx="1711">
                  <c:v>82.613254500000011</c:v>
                </c:pt>
                <c:pt idx="1712">
                  <c:v>82.279805999999994</c:v>
                </c:pt>
                <c:pt idx="1713">
                  <c:v>81.938751999999994</c:v>
                </c:pt>
                <c:pt idx="1714">
                  <c:v>81.575753000000006</c:v>
                </c:pt>
                <c:pt idx="1715">
                  <c:v>81.197861500000002</c:v>
                </c:pt>
                <c:pt idx="1716">
                  <c:v>80.805402999999998</c:v>
                </c:pt>
                <c:pt idx="1717">
                  <c:v>80.398927</c:v>
                </c:pt>
                <c:pt idx="1718">
                  <c:v>79.979185999999999</c:v>
                </c:pt>
                <c:pt idx="1719">
                  <c:v>79.547139000000001</c:v>
                </c:pt>
                <c:pt idx="1720">
                  <c:v>79.113061999999999</c:v>
                </c:pt>
                <c:pt idx="1721">
                  <c:v>78.660123499999997</c:v>
                </c:pt>
                <c:pt idx="1722">
                  <c:v>78.198676500000005</c:v>
                </c:pt>
                <c:pt idx="1723">
                  <c:v>77.730232999999998</c:v>
                </c:pt>
                <c:pt idx="1724">
                  <c:v>77.256399500000001</c:v>
                </c:pt>
                <c:pt idx="1725">
                  <c:v>76.778817500000002</c:v>
                </c:pt>
                <c:pt idx="1726">
                  <c:v>76.299166999999997</c:v>
                </c:pt>
                <c:pt idx="1727">
                  <c:v>75.828907000000001</c:v>
                </c:pt>
                <c:pt idx="1728">
                  <c:v>75.350050999999993</c:v>
                </c:pt>
                <c:pt idx="1729">
                  <c:v>74.873977499999995</c:v>
                </c:pt>
                <c:pt idx="1730">
                  <c:v>74.402180999999999</c:v>
                </c:pt>
                <c:pt idx="1731">
                  <c:v>73.936058000000003</c:v>
                </c:pt>
                <c:pt idx="1732">
                  <c:v>73.476872</c:v>
                </c:pt>
                <c:pt idx="1733">
                  <c:v>73.034853499999997</c:v>
                </c:pt>
                <c:pt idx="1734">
                  <c:v>72.592534000000001</c:v>
                </c:pt>
                <c:pt idx="1735">
                  <c:v>72.159990000000008</c:v>
                </c:pt>
                <c:pt idx="1736">
                  <c:v>71.737826999999996</c:v>
                </c:pt>
                <c:pt idx="1737">
                  <c:v>71.326454500000011</c:v>
                </c:pt>
                <c:pt idx="1738">
                  <c:v>70.926089500000003</c:v>
                </c:pt>
                <c:pt idx="1739">
                  <c:v>70.536763500000006</c:v>
                </c:pt>
                <c:pt idx="1740">
                  <c:v>70.165920999999997</c:v>
                </c:pt>
                <c:pt idx="1741">
                  <c:v>69.797773499999991</c:v>
                </c:pt>
                <c:pt idx="1742">
                  <c:v>69.439632500000002</c:v>
                </c:pt>
                <c:pt idx="1743">
                  <c:v>69.090815499999991</c:v>
                </c:pt>
                <c:pt idx="1744">
                  <c:v>68.750493000000006</c:v>
                </c:pt>
                <c:pt idx="1745">
                  <c:v>68.417695499999994</c:v>
                </c:pt>
                <c:pt idx="1746">
                  <c:v>68.091355500000006</c:v>
                </c:pt>
                <c:pt idx="1747">
                  <c:v>67.7768035</c:v>
                </c:pt>
                <c:pt idx="1748">
                  <c:v>67.459724499999993</c:v>
                </c:pt>
                <c:pt idx="1749">
                  <c:v>67.145438499999997</c:v>
                </c:pt>
                <c:pt idx="1750">
                  <c:v>66.832639999999998</c:v>
                </c:pt>
                <c:pt idx="1751">
                  <c:v>66.520030500000004</c:v>
                </c:pt>
                <c:pt idx="1752">
                  <c:v>66.206335999999993</c:v>
                </c:pt>
                <c:pt idx="1753">
                  <c:v>65.890327999999997</c:v>
                </c:pt>
                <c:pt idx="1754">
                  <c:v>65.577427999999998</c:v>
                </c:pt>
                <c:pt idx="1755">
                  <c:v>65.253562500000001</c:v>
                </c:pt>
                <c:pt idx="1756">
                  <c:v>64.924275500000007</c:v>
                </c:pt>
                <c:pt idx="1757">
                  <c:v>64.588768999999999</c:v>
                </c:pt>
                <c:pt idx="1758">
                  <c:v>64.246406000000007</c:v>
                </c:pt>
                <c:pt idx="1759">
                  <c:v>63.896706999999999</c:v>
                </c:pt>
                <c:pt idx="1760">
                  <c:v>63.546749000000005</c:v>
                </c:pt>
                <c:pt idx="1761">
                  <c:v>63.181849499999998</c:v>
                </c:pt>
                <c:pt idx="1762">
                  <c:v>62.809312999999996</c:v>
                </c:pt>
                <c:pt idx="1763">
                  <c:v>62.429426499999998</c:v>
                </c:pt>
                <c:pt idx="1764">
                  <c:v>62.042679999999997</c:v>
                </c:pt>
                <c:pt idx="1765">
                  <c:v>61.649763</c:v>
                </c:pt>
                <c:pt idx="1766">
                  <c:v>61.251550499999993</c:v>
                </c:pt>
                <c:pt idx="1767">
                  <c:v>60.857345499999994</c:v>
                </c:pt>
                <c:pt idx="1768">
                  <c:v>60.451926500000006</c:v>
                </c:pt>
                <c:pt idx="1769">
                  <c:v>60.044841500000004</c:v>
                </c:pt>
                <c:pt idx="1770">
                  <c:v>59.6376025</c:v>
                </c:pt>
                <c:pt idx="1771">
                  <c:v>59.231822999999999</c:v>
                </c:pt>
                <c:pt idx="1772">
                  <c:v>58.829228499999999</c:v>
                </c:pt>
                <c:pt idx="1773">
                  <c:v>58.431597000000004</c:v>
                </c:pt>
                <c:pt idx="1774">
                  <c:v>58.048651499999998</c:v>
                </c:pt>
                <c:pt idx="1775">
                  <c:v>57.666245000000004</c:v>
                </c:pt>
                <c:pt idx="1776">
                  <c:v>57.294261500000005</c:v>
                </c:pt>
                <c:pt idx="1777">
                  <c:v>56.934496499999995</c:v>
                </c:pt>
                <c:pt idx="1778">
                  <c:v>56.588675500000001</c:v>
                </c:pt>
                <c:pt idx="1779">
                  <c:v>56.25844</c:v>
                </c:pt>
                <c:pt idx="1780">
                  <c:v>55.945309000000002</c:v>
                </c:pt>
                <c:pt idx="1781">
                  <c:v>55.656485499999995</c:v>
                </c:pt>
                <c:pt idx="1782">
                  <c:v>55.381136999999995</c:v>
                </c:pt>
                <c:pt idx="1783">
                  <c:v>55.126518999999995</c:v>
                </c:pt>
                <c:pt idx="1784">
                  <c:v>54.893467999999999</c:v>
                </c:pt>
                <c:pt idx="1785">
                  <c:v>54.682624500000003</c:v>
                </c:pt>
                <c:pt idx="1786">
                  <c:v>54.494383999999997</c:v>
                </c:pt>
                <c:pt idx="1787">
                  <c:v>54.332071499999998</c:v>
                </c:pt>
                <c:pt idx="1788">
                  <c:v>54.188854999999997</c:v>
                </c:pt>
                <c:pt idx="1789">
                  <c:v>54.068041999999998</c:v>
                </c:pt>
                <c:pt idx="1790">
                  <c:v>53.969079499999999</c:v>
                </c:pt>
                <c:pt idx="1791">
                  <c:v>53.891179999999999</c:v>
                </c:pt>
                <c:pt idx="1792">
                  <c:v>53.833317999999998</c:v>
                </c:pt>
                <c:pt idx="1793">
                  <c:v>53.794254499999994</c:v>
                </c:pt>
                <c:pt idx="1794">
                  <c:v>53.772820500000002</c:v>
                </c:pt>
                <c:pt idx="1795">
                  <c:v>53.766506499999998</c:v>
                </c:pt>
                <c:pt idx="1796">
                  <c:v>53.774115499999994</c:v>
                </c:pt>
                <c:pt idx="1797">
                  <c:v>53.793680499999994</c:v>
                </c:pt>
                <c:pt idx="1798">
                  <c:v>53.823105000000005</c:v>
                </c:pt>
                <c:pt idx="1799">
                  <c:v>53.860180500000006</c:v>
                </c:pt>
                <c:pt idx="1800">
                  <c:v>53.902621500000002</c:v>
                </c:pt>
                <c:pt idx="1801">
                  <c:v>53.947141499999994</c:v>
                </c:pt>
                <c:pt idx="1802">
                  <c:v>53.993271499999999</c:v>
                </c:pt>
                <c:pt idx="1803">
                  <c:v>54.037735500000004</c:v>
                </c:pt>
                <c:pt idx="1804">
                  <c:v>54.0781955</c:v>
                </c:pt>
                <c:pt idx="1805">
                  <c:v>54.112366000000002</c:v>
                </c:pt>
                <c:pt idx="1806">
                  <c:v>54.138045499999997</c:v>
                </c:pt>
                <c:pt idx="1807">
                  <c:v>54.1531375</c:v>
                </c:pt>
                <c:pt idx="1808">
                  <c:v>54.155755500000005</c:v>
                </c:pt>
                <c:pt idx="1809">
                  <c:v>54.144233499999999</c:v>
                </c:pt>
                <c:pt idx="1810">
                  <c:v>54.116726999999997</c:v>
                </c:pt>
                <c:pt idx="1811">
                  <c:v>54.071787</c:v>
                </c:pt>
                <c:pt idx="1812">
                  <c:v>54.008153499999999</c:v>
                </c:pt>
                <c:pt idx="1813">
                  <c:v>53.9247905</c:v>
                </c:pt>
                <c:pt idx="1814">
                  <c:v>53.823223999999996</c:v>
                </c:pt>
                <c:pt idx="1815">
                  <c:v>53.698641500000001</c:v>
                </c:pt>
                <c:pt idx="1816">
                  <c:v>53.552600499999997</c:v>
                </c:pt>
                <c:pt idx="1817">
                  <c:v>53.384985499999999</c:v>
                </c:pt>
                <c:pt idx="1818">
                  <c:v>53.195912000000007</c:v>
                </c:pt>
                <c:pt idx="1819">
                  <c:v>52.985729999999997</c:v>
                </c:pt>
                <c:pt idx="1820">
                  <c:v>52.754996000000006</c:v>
                </c:pt>
                <c:pt idx="1821">
                  <c:v>52.509779000000002</c:v>
                </c:pt>
                <c:pt idx="1822">
                  <c:v>52.240811000000001</c:v>
                </c:pt>
                <c:pt idx="1823">
                  <c:v>51.954125999999995</c:v>
                </c:pt>
                <c:pt idx="1824">
                  <c:v>51.651022499999996</c:v>
                </c:pt>
                <c:pt idx="1825">
                  <c:v>51.332928500000001</c:v>
                </c:pt>
                <c:pt idx="1826">
                  <c:v>51.001390999999998</c:v>
                </c:pt>
                <c:pt idx="1827">
                  <c:v>50.658055000000004</c:v>
                </c:pt>
                <c:pt idx="1828">
                  <c:v>50.31194</c:v>
                </c:pt>
                <c:pt idx="1829">
                  <c:v>49.950365500000004</c:v>
                </c:pt>
                <c:pt idx="1830">
                  <c:v>49.582231999999998</c:v>
                </c:pt>
                <c:pt idx="1831">
                  <c:v>49.209349000000003</c:v>
                </c:pt>
                <c:pt idx="1832">
                  <c:v>48.833497999999999</c:v>
                </c:pt>
                <c:pt idx="1833">
                  <c:v>48.456422000000003</c:v>
                </c:pt>
                <c:pt idx="1834">
                  <c:v>48.079814999999996</c:v>
                </c:pt>
                <c:pt idx="1835">
                  <c:v>47.712902999999997</c:v>
                </c:pt>
                <c:pt idx="1836">
                  <c:v>47.341902999999995</c:v>
                </c:pt>
                <c:pt idx="1837">
                  <c:v>46.975901</c:v>
                </c:pt>
                <c:pt idx="1838">
                  <c:v>46.616212999999995</c:v>
                </c:pt>
                <c:pt idx="1839">
                  <c:v>46.264022000000004</c:v>
                </c:pt>
                <c:pt idx="1840">
                  <c:v>45.920371000000003</c:v>
                </c:pt>
                <c:pt idx="1841">
                  <c:v>45.592904000000004</c:v>
                </c:pt>
                <c:pt idx="1842">
                  <c:v>45.268737499999993</c:v>
                </c:pt>
                <c:pt idx="1843">
                  <c:v>44.955427999999998</c:v>
                </c:pt>
                <c:pt idx="1844">
                  <c:v>44.6534865</c:v>
                </c:pt>
                <c:pt idx="1845">
                  <c:v>44.363276999999997</c:v>
                </c:pt>
                <c:pt idx="1846">
                  <c:v>44.085044500000002</c:v>
                </c:pt>
                <c:pt idx="1847">
                  <c:v>43.818921999999993</c:v>
                </c:pt>
                <c:pt idx="1848">
                  <c:v>43.569984500000004</c:v>
                </c:pt>
                <c:pt idx="1849">
                  <c:v>43.3277845</c:v>
                </c:pt>
                <c:pt idx="1850">
                  <c:v>43.097467000000002</c:v>
                </c:pt>
                <c:pt idx="1851">
                  <c:v>42.878793999999999</c:v>
                </c:pt>
                <c:pt idx="1852">
                  <c:v>42.671464499999999</c:v>
                </c:pt>
                <c:pt idx="1853">
                  <c:v>42.475124999999998</c:v>
                </c:pt>
                <c:pt idx="1854">
                  <c:v>42.289394000000001</c:v>
                </c:pt>
                <c:pt idx="1855">
                  <c:v>42.117341000000003</c:v>
                </c:pt>
                <c:pt idx="1856">
                  <c:v>41.951381500000004</c:v>
                </c:pt>
                <c:pt idx="1857">
                  <c:v>41.794781</c:v>
                </c:pt>
                <c:pt idx="1858">
                  <c:v>41.647116000000004</c:v>
                </c:pt>
                <c:pt idx="1859">
                  <c:v>41.507987499999999</c:v>
                </c:pt>
                <c:pt idx="1860">
                  <c:v>41.377014000000003</c:v>
                </c:pt>
                <c:pt idx="1861">
                  <c:v>41.253845499999997</c:v>
                </c:pt>
                <c:pt idx="1862">
                  <c:v>41.140445499999998</c:v>
                </c:pt>
                <c:pt idx="1863">
                  <c:v>41.031809000000003</c:v>
                </c:pt>
                <c:pt idx="1864">
                  <c:v>40.930123500000001</c:v>
                </c:pt>
                <c:pt idx="1865">
                  <c:v>40.835172</c:v>
                </c:pt>
                <c:pt idx="1866">
                  <c:v>40.746775999999997</c:v>
                </c:pt>
                <c:pt idx="1867">
                  <c:v>40.664781500000004</c:v>
                </c:pt>
                <c:pt idx="1868">
                  <c:v>40.590543000000004</c:v>
                </c:pt>
                <c:pt idx="1869">
                  <c:v>40.520868499999999</c:v>
                </c:pt>
                <c:pt idx="1870">
                  <c:v>40.457273499999999</c:v>
                </c:pt>
                <c:pt idx="1871">
                  <c:v>40.399681000000001</c:v>
                </c:pt>
                <c:pt idx="1872">
                  <c:v>40.348010500000001</c:v>
                </c:pt>
                <c:pt idx="1873">
                  <c:v>40.3021745</c:v>
                </c:pt>
                <c:pt idx="1874">
                  <c:v>40.262074999999996</c:v>
                </c:pt>
                <c:pt idx="1875">
                  <c:v>40.228247499999995</c:v>
                </c:pt>
                <c:pt idx="1876">
                  <c:v>40.199137999999998</c:v>
                </c:pt>
                <c:pt idx="1877">
                  <c:v>40.175334499999998</c:v>
                </c:pt>
                <c:pt idx="1878">
                  <c:v>40.156619999999997</c:v>
                </c:pt>
                <c:pt idx="1879">
                  <c:v>40.142738999999999</c:v>
                </c:pt>
                <c:pt idx="1880">
                  <c:v>40.133390499999997</c:v>
                </c:pt>
                <c:pt idx="1881">
                  <c:v>40.128221000000003</c:v>
                </c:pt>
                <c:pt idx="1882">
                  <c:v>40.126817500000001</c:v>
                </c:pt>
                <c:pt idx="1883">
                  <c:v>40.1286725</c:v>
                </c:pt>
                <c:pt idx="1884">
                  <c:v>40.133344999999998</c:v>
                </c:pt>
                <c:pt idx="1885">
                  <c:v>40.140274999999995</c:v>
                </c:pt>
                <c:pt idx="1886">
                  <c:v>40.148853500000001</c:v>
                </c:pt>
                <c:pt idx="1887">
                  <c:v>40.1584225</c:v>
                </c:pt>
                <c:pt idx="1888">
                  <c:v>40.168289000000001</c:v>
                </c:pt>
                <c:pt idx="1889">
                  <c:v>40.177532499999998</c:v>
                </c:pt>
                <c:pt idx="1890">
                  <c:v>40.185789</c:v>
                </c:pt>
                <c:pt idx="1891">
                  <c:v>40.192067999999999</c:v>
                </c:pt>
                <c:pt idx="1892">
                  <c:v>40.1955575</c:v>
                </c:pt>
                <c:pt idx="1893">
                  <c:v>40.195442</c:v>
                </c:pt>
                <c:pt idx="1894">
                  <c:v>40.190899000000002</c:v>
                </c:pt>
                <c:pt idx="1895">
                  <c:v>40.181368499999998</c:v>
                </c:pt>
                <c:pt idx="1896">
                  <c:v>40.165653499999998</c:v>
                </c:pt>
                <c:pt idx="1897">
                  <c:v>40.143116999999997</c:v>
                </c:pt>
                <c:pt idx="1898">
                  <c:v>40.112996000000003</c:v>
                </c:pt>
                <c:pt idx="1899">
                  <c:v>40.074566000000004</c:v>
                </c:pt>
                <c:pt idx="1900">
                  <c:v>40.027151500000002</c:v>
                </c:pt>
                <c:pt idx="1901">
                  <c:v>39.970115499999999</c:v>
                </c:pt>
                <c:pt idx="1902">
                  <c:v>39.9043645</c:v>
                </c:pt>
                <c:pt idx="1903">
                  <c:v>39.826654000000005</c:v>
                </c:pt>
                <c:pt idx="1904">
                  <c:v>39.737803</c:v>
                </c:pt>
                <c:pt idx="1905">
                  <c:v>39.637440499999997</c:v>
                </c:pt>
                <c:pt idx="1906">
                  <c:v>39.525276000000005</c:v>
                </c:pt>
                <c:pt idx="1907">
                  <c:v>39.401092499999997</c:v>
                </c:pt>
                <c:pt idx="1908">
                  <c:v>39.264771000000003</c:v>
                </c:pt>
                <c:pt idx="1909">
                  <c:v>39.119419499999999</c:v>
                </c:pt>
                <c:pt idx="1910">
                  <c:v>38.959032000000001</c:v>
                </c:pt>
                <c:pt idx="1911">
                  <c:v>38.786650000000002</c:v>
                </c:pt>
                <c:pt idx="1912">
                  <c:v>38.602501000000004</c:v>
                </c:pt>
                <c:pt idx="1913">
                  <c:v>38.406903500000006</c:v>
                </c:pt>
                <c:pt idx="1914">
                  <c:v>38.200263499999998</c:v>
                </c:pt>
                <c:pt idx="1915">
                  <c:v>37.983067499999997</c:v>
                </c:pt>
                <c:pt idx="1916">
                  <c:v>37.760628500000003</c:v>
                </c:pt>
                <c:pt idx="1917">
                  <c:v>37.524312000000002</c:v>
                </c:pt>
                <c:pt idx="1918">
                  <c:v>37.279381999999998</c:v>
                </c:pt>
                <c:pt idx="1919">
                  <c:v>37.026622500000002</c:v>
                </c:pt>
                <c:pt idx="1920">
                  <c:v>36.766897999999998</c:v>
                </c:pt>
                <c:pt idx="1921">
                  <c:v>36.501108000000002</c:v>
                </c:pt>
                <c:pt idx="1922">
                  <c:v>36.230221999999998</c:v>
                </c:pt>
                <c:pt idx="1923">
                  <c:v>35.960872500000001</c:v>
                </c:pt>
                <c:pt idx="1924">
                  <c:v>35.6828535</c:v>
                </c:pt>
                <c:pt idx="1925">
                  <c:v>35.402787000000004</c:v>
                </c:pt>
                <c:pt idx="1926">
                  <c:v>35.121733499999998</c:v>
                </c:pt>
                <c:pt idx="1927">
                  <c:v>34.840756999999996</c:v>
                </c:pt>
                <c:pt idx="1928">
                  <c:v>34.560921499999999</c:v>
                </c:pt>
                <c:pt idx="1929">
                  <c:v>34.288901500000001</c:v>
                </c:pt>
                <c:pt idx="1930">
                  <c:v>34.014364999999998</c:v>
                </c:pt>
                <c:pt idx="1931">
                  <c:v>33.743983</c:v>
                </c:pt>
                <c:pt idx="1932">
                  <c:v>33.47869</c:v>
                </c:pt>
                <c:pt idx="1933">
                  <c:v>33.219374999999999</c:v>
                </c:pt>
                <c:pt idx="1934">
                  <c:v>32.966850000000001</c:v>
                </c:pt>
                <c:pt idx="1935">
                  <c:v>32.721867500000002</c:v>
                </c:pt>
                <c:pt idx="1936">
                  <c:v>32.489849</c:v>
                </c:pt>
                <c:pt idx="1937">
                  <c:v>32.261708499999997</c:v>
                </c:pt>
                <c:pt idx="1938">
                  <c:v>32.0428675</c:v>
                </c:pt>
                <c:pt idx="1939">
                  <c:v>31.833746000000001</c:v>
                </c:pt>
                <c:pt idx="1940">
                  <c:v>31.634655499999997</c:v>
                </c:pt>
                <c:pt idx="1941">
                  <c:v>31.445823499999999</c:v>
                </c:pt>
                <c:pt idx="1942">
                  <c:v>31.267376000000002</c:v>
                </c:pt>
                <c:pt idx="1943">
                  <c:v>31.102658999999999</c:v>
                </c:pt>
                <c:pt idx="1944">
                  <c:v>30.9447495</c:v>
                </c:pt>
                <c:pt idx="1945">
                  <c:v>30.797025000000001</c:v>
                </c:pt>
                <c:pt idx="1946">
                  <c:v>30.659230000000001</c:v>
                </c:pt>
                <c:pt idx="1947">
                  <c:v>30.531032000000003</c:v>
                </c:pt>
                <c:pt idx="1948">
                  <c:v>30.412014499999998</c:v>
                </c:pt>
                <c:pt idx="1949">
                  <c:v>30.301687499999996</c:v>
                </c:pt>
                <c:pt idx="1950">
                  <c:v>30.201506999999999</c:v>
                </c:pt>
                <c:pt idx="1951">
                  <c:v>30.106684999999999</c:v>
                </c:pt>
                <c:pt idx="1952">
                  <c:v>30.0187265</c:v>
                </c:pt>
                <c:pt idx="1953">
                  <c:v>29.936927999999998</c:v>
                </c:pt>
                <c:pt idx="1954">
                  <c:v>29.860537000000001</c:v>
                </c:pt>
                <c:pt idx="1955">
                  <c:v>29.788790500000001</c:v>
                </c:pt>
                <c:pt idx="1956">
                  <c:v>29.722255499999999</c:v>
                </c:pt>
                <c:pt idx="1957">
                  <c:v>29.657379500000001</c:v>
                </c:pt>
                <c:pt idx="1958">
                  <c:v>29.594796000000002</c:v>
                </c:pt>
                <c:pt idx="1959">
                  <c:v>29.533728</c:v>
                </c:pt>
                <c:pt idx="1960">
                  <c:v>29.473409</c:v>
                </c:pt>
                <c:pt idx="1961">
                  <c:v>29.413107499999999</c:v>
                </c:pt>
                <c:pt idx="1962">
                  <c:v>29.352119999999999</c:v>
                </c:pt>
                <c:pt idx="1963">
                  <c:v>29.291066000000001</c:v>
                </c:pt>
                <c:pt idx="1964">
                  <c:v>29.226799000000003</c:v>
                </c:pt>
                <c:pt idx="1965">
                  <c:v>29.159998000000002</c:v>
                </c:pt>
                <c:pt idx="1966">
                  <c:v>29.090152</c:v>
                </c:pt>
                <c:pt idx="1967">
                  <c:v>29.016799000000002</c:v>
                </c:pt>
                <c:pt idx="1968">
                  <c:v>28.939540000000001</c:v>
                </c:pt>
                <c:pt idx="1969">
                  <c:v>28.8580355</c:v>
                </c:pt>
                <c:pt idx="1970">
                  <c:v>28.773818500000001</c:v>
                </c:pt>
                <c:pt idx="1971">
                  <c:v>28.683168500000001</c:v>
                </c:pt>
                <c:pt idx="1972">
                  <c:v>28.587646500000002</c:v>
                </c:pt>
                <c:pt idx="1973">
                  <c:v>28.487161499999999</c:v>
                </c:pt>
                <c:pt idx="1974">
                  <c:v>28.381689000000001</c:v>
                </c:pt>
                <c:pt idx="1975">
                  <c:v>28.271253499999997</c:v>
                </c:pt>
                <c:pt idx="1976">
                  <c:v>28.155942500000002</c:v>
                </c:pt>
                <c:pt idx="1977">
                  <c:v>28.038384499999999</c:v>
                </c:pt>
                <c:pt idx="1978">
                  <c:v>27.913865000000001</c:v>
                </c:pt>
                <c:pt idx="1979">
                  <c:v>27.7849985</c:v>
                </c:pt>
                <c:pt idx="1980">
                  <c:v>27.652047500000002</c:v>
                </c:pt>
                <c:pt idx="1981">
                  <c:v>27.515306000000002</c:v>
                </c:pt>
                <c:pt idx="1982">
                  <c:v>27.375085500000001</c:v>
                </c:pt>
                <c:pt idx="1983">
                  <c:v>27.234686499999999</c:v>
                </c:pt>
                <c:pt idx="1984">
                  <c:v>27.088600000000003</c:v>
                </c:pt>
                <c:pt idx="1985">
                  <c:v>26.940087999999999</c:v>
                </c:pt>
                <c:pt idx="1986">
                  <c:v>26.789507499999999</c:v>
                </c:pt>
                <c:pt idx="1987">
                  <c:v>26.637229500000004</c:v>
                </c:pt>
                <c:pt idx="1988">
                  <c:v>26.483604</c:v>
                </c:pt>
                <c:pt idx="1989">
                  <c:v>26.3289705</c:v>
                </c:pt>
                <c:pt idx="1990">
                  <c:v>26.176821999999998</c:v>
                </c:pt>
                <c:pt idx="1991">
                  <c:v>26.021107000000001</c:v>
                </c:pt>
                <c:pt idx="1992">
                  <c:v>25.865259000000002</c:v>
                </c:pt>
                <c:pt idx="1993">
                  <c:v>25.709505499999999</c:v>
                </c:pt>
                <c:pt idx="1994">
                  <c:v>25.554039</c:v>
                </c:pt>
                <c:pt idx="1995">
                  <c:v>25.399002999999997</c:v>
                </c:pt>
                <c:pt idx="1996">
                  <c:v>25.244499000000001</c:v>
                </c:pt>
                <c:pt idx="1997">
                  <c:v>25.093719</c:v>
                </c:pt>
                <c:pt idx="1998">
                  <c:v>24.940376999999998</c:v>
                </c:pt>
                <c:pt idx="1999">
                  <c:v>24.787566999999999</c:v>
                </c:pt>
                <c:pt idx="2000">
                  <c:v>24.635187500000001</c:v>
                </c:pt>
                <c:pt idx="2001">
                  <c:v>24.483073999999998</c:v>
                </c:pt>
                <c:pt idx="2002">
                  <c:v>24.331012999999999</c:v>
                </c:pt>
                <c:pt idx="2003">
                  <c:v>24.178728000000003</c:v>
                </c:pt>
                <c:pt idx="2004">
                  <c:v>24.029025999999998</c:v>
                </c:pt>
                <c:pt idx="2005">
                  <c:v>23.8753025</c:v>
                </c:pt>
                <c:pt idx="2006">
                  <c:v>23.720248999999999</c:v>
                </c:pt>
                <c:pt idx="2007">
                  <c:v>23.563393000000001</c:v>
                </c:pt>
                <c:pt idx="2008">
                  <c:v>23.404233999999999</c:v>
                </c:pt>
                <c:pt idx="2009">
                  <c:v>23.2422225</c:v>
                </c:pt>
                <c:pt idx="2010">
                  <c:v>23.080197000000002</c:v>
                </c:pt>
                <c:pt idx="2011">
                  <c:v>22.910821499999997</c:v>
                </c:pt>
                <c:pt idx="2012">
                  <c:v>22.736805</c:v>
                </c:pt>
                <c:pt idx="2013">
                  <c:v>22.557517499999999</c:v>
                </c:pt>
                <c:pt idx="2014">
                  <c:v>22.372311499999999</c:v>
                </c:pt>
                <c:pt idx="2015">
                  <c:v>22.180543</c:v>
                </c:pt>
                <c:pt idx="2016">
                  <c:v>21.981574999999999</c:v>
                </c:pt>
                <c:pt idx="2017">
                  <c:v>21.779082500000001</c:v>
                </c:pt>
                <c:pt idx="2018">
                  <c:v>21.564042499999999</c:v>
                </c:pt>
                <c:pt idx="2019">
                  <c:v>21.340004</c:v>
                </c:pt>
                <c:pt idx="2020">
                  <c:v>21.106435000000001</c:v>
                </c:pt>
                <c:pt idx="2021">
                  <c:v>20.862828</c:v>
                </c:pt>
                <c:pt idx="2022">
                  <c:v>20.608734999999999</c:v>
                </c:pt>
                <c:pt idx="2023">
                  <c:v>20.343753499999998</c:v>
                </c:pt>
                <c:pt idx="2024">
                  <c:v>20.073301499999999</c:v>
                </c:pt>
                <c:pt idx="2025">
                  <c:v>19.785839500000002</c:v>
                </c:pt>
                <c:pt idx="2026">
                  <c:v>19.486684</c:v>
                </c:pt>
                <c:pt idx="2027">
                  <c:v>19.175705499999999</c:v>
                </c:pt>
                <c:pt idx="2028">
                  <c:v>18.8528515</c:v>
                </c:pt>
                <c:pt idx="2029">
                  <c:v>18.5181535</c:v>
                </c:pt>
                <c:pt idx="2030">
                  <c:v>18.171720000000001</c:v>
                </c:pt>
                <c:pt idx="2031">
                  <c:v>17.821163500000001</c:v>
                </c:pt>
                <c:pt idx="2032">
                  <c:v>17.452155000000001</c:v>
                </c:pt>
                <c:pt idx="2033">
                  <c:v>17.072240499999999</c:v>
                </c:pt>
                <c:pt idx="2034">
                  <c:v>16.681860999999998</c:v>
                </c:pt>
                <c:pt idx="2035">
                  <c:v>16.281541499999999</c:v>
                </c:pt>
                <c:pt idx="2036">
                  <c:v>15.871880500000001</c:v>
                </c:pt>
                <c:pt idx="2037">
                  <c:v>15.462170500000001</c:v>
                </c:pt>
                <c:pt idx="2038">
                  <c:v>15.036069999999999</c:v>
                </c:pt>
                <c:pt idx="2039">
                  <c:v>14.602833</c:v>
                </c:pt>
                <c:pt idx="2040">
                  <c:v>14.163323999999999</c:v>
                </c:pt>
                <c:pt idx="2041">
                  <c:v>13.718453</c:v>
                </c:pt>
                <c:pt idx="2042">
                  <c:v>13.269178999999999</c:v>
                </c:pt>
                <c:pt idx="2043">
                  <c:v>12.816502999999999</c:v>
                </c:pt>
                <c:pt idx="2044">
                  <c:v>12.370750000000001</c:v>
                </c:pt>
                <c:pt idx="2045">
                  <c:v>11.914378000000001</c:v>
                </c:pt>
                <c:pt idx="2046">
                  <c:v>11.457715500000001</c:v>
                </c:pt>
                <c:pt idx="2047">
                  <c:v>11.001826500000002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1F8-4A7A-8B1E-77624B7DF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247760"/>
        <c:axId val="723245792"/>
      </c:scatterChart>
      <c:valAx>
        <c:axId val="723247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(MeV)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45792"/>
        <c:crosses val="autoZero"/>
        <c:crossBetween val="midCat"/>
      </c:valAx>
      <c:valAx>
        <c:axId val="72324579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47760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Sand Trial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Simulated Far NaI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Sheet6!$J:$J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Sheet6!$L:$L</c:f>
              <c:numCache>
                <c:formatCode>General</c:formatCode>
                <c:ptCount val="1048576"/>
                <c:pt idx="0">
                  <c:v>0</c:v>
                </c:pt>
                <c:pt idx="1">
                  <c:v>776603.97070875007</c:v>
                </c:pt>
                <c:pt idx="2">
                  <c:v>75888.940020000009</c:v>
                </c:pt>
                <c:pt idx="3">
                  <c:v>18032.090294999998</c:v>
                </c:pt>
                <c:pt idx="4">
                  <c:v>19874.168523749999</c:v>
                </c:pt>
                <c:pt idx="5">
                  <c:v>20738.848979999999</c:v>
                </c:pt>
                <c:pt idx="6">
                  <c:v>22131.9368325</c:v>
                </c:pt>
                <c:pt idx="7">
                  <c:v>24644.679090000001</c:v>
                </c:pt>
                <c:pt idx="8">
                  <c:v>27780.71410125</c:v>
                </c:pt>
                <c:pt idx="9">
                  <c:v>31971.53280375</c:v>
                </c:pt>
                <c:pt idx="10">
                  <c:v>38129.38064625</c:v>
                </c:pt>
                <c:pt idx="11">
                  <c:v>45555.577421249996</c:v>
                </c:pt>
                <c:pt idx="12">
                  <c:v>51473.94711375</c:v>
                </c:pt>
                <c:pt idx="13">
                  <c:v>53994.874383749993</c:v>
                </c:pt>
                <c:pt idx="14">
                  <c:v>54207.906408749994</c:v>
                </c:pt>
                <c:pt idx="15">
                  <c:v>54002.813820000003</c:v>
                </c:pt>
                <c:pt idx="16">
                  <c:v>53948.703067499991</c:v>
                </c:pt>
                <c:pt idx="17">
                  <c:v>53933.166165000002</c:v>
                </c:pt>
                <c:pt idx="18">
                  <c:v>53841.389561249998</c:v>
                </c:pt>
                <c:pt idx="19">
                  <c:v>53415.25150875</c:v>
                </c:pt>
                <c:pt idx="20">
                  <c:v>52397.185635000002</c:v>
                </c:pt>
                <c:pt idx="21">
                  <c:v>50866.951391250004</c:v>
                </c:pt>
                <c:pt idx="22">
                  <c:v>49187.919866249998</c:v>
                </c:pt>
                <c:pt idx="23">
                  <c:v>47659.467089999998</c:v>
                </c:pt>
                <c:pt idx="24">
                  <c:v>46336.896907499999</c:v>
                </c:pt>
                <c:pt idx="25">
                  <c:v>45065.422578750004</c:v>
                </c:pt>
                <c:pt idx="26">
                  <c:v>43670.715525</c:v>
                </c:pt>
                <c:pt idx="27">
                  <c:v>42076.360889999996</c:v>
                </c:pt>
                <c:pt idx="28">
                  <c:v>40303.434393750002</c:v>
                </c:pt>
                <c:pt idx="29">
                  <c:v>38426.980987499999</c:v>
                </c:pt>
                <c:pt idx="30">
                  <c:v>36492.745185</c:v>
                </c:pt>
                <c:pt idx="31">
                  <c:v>34552.906289999999</c:v>
                </c:pt>
                <c:pt idx="32">
                  <c:v>32668.065922500002</c:v>
                </c:pt>
                <c:pt idx="33">
                  <c:v>30940.844216249996</c:v>
                </c:pt>
                <c:pt idx="34">
                  <c:v>29447.388037500001</c:v>
                </c:pt>
                <c:pt idx="35">
                  <c:v>28225.240650000003</c:v>
                </c:pt>
                <c:pt idx="36">
                  <c:v>27242.841086249999</c:v>
                </c:pt>
                <c:pt idx="37">
                  <c:v>26442.993716250003</c:v>
                </c:pt>
                <c:pt idx="38">
                  <c:v>25753.540473749999</c:v>
                </c:pt>
                <c:pt idx="39">
                  <c:v>25115.409746249999</c:v>
                </c:pt>
                <c:pt idx="40">
                  <c:v>24473.759133750002</c:v>
                </c:pt>
                <c:pt idx="41">
                  <c:v>23791.032701249998</c:v>
                </c:pt>
                <c:pt idx="42">
                  <c:v>23042.037307499999</c:v>
                </c:pt>
                <c:pt idx="43">
                  <c:v>22230.057288750002</c:v>
                </c:pt>
                <c:pt idx="44">
                  <c:v>21371.402081249998</c:v>
                </c:pt>
                <c:pt idx="45">
                  <c:v>20498.4017475</c:v>
                </c:pt>
                <c:pt idx="46">
                  <c:v>19635.809775000002</c:v>
                </c:pt>
                <c:pt idx="47">
                  <c:v>18810.153528750001</c:v>
                </c:pt>
                <c:pt idx="48">
                  <c:v>18034.51256625</c:v>
                </c:pt>
                <c:pt idx="49">
                  <c:v>17320.498244999999</c:v>
                </c:pt>
                <c:pt idx="50">
                  <c:v>16664.480756249999</c:v>
                </c:pt>
                <c:pt idx="51">
                  <c:v>16060.008926250001</c:v>
                </c:pt>
                <c:pt idx="52">
                  <c:v>15498.278602499999</c:v>
                </c:pt>
                <c:pt idx="53">
                  <c:v>14970.347250000001</c:v>
                </c:pt>
                <c:pt idx="54">
                  <c:v>14476.303792500001</c:v>
                </c:pt>
                <c:pt idx="55">
                  <c:v>14013.863913749999</c:v>
                </c:pt>
                <c:pt idx="56">
                  <c:v>13582.88263125</c:v>
                </c:pt>
                <c:pt idx="57">
                  <c:v>13176.535736250002</c:v>
                </c:pt>
                <c:pt idx="58">
                  <c:v>12790.16964</c:v>
                </c:pt>
                <c:pt idx="59">
                  <c:v>12417.47992125</c:v>
                </c:pt>
                <c:pt idx="60">
                  <c:v>12058.636815</c:v>
                </c:pt>
                <c:pt idx="61">
                  <c:v>11713.745178749999</c:v>
                </c:pt>
                <c:pt idx="62">
                  <c:v>11386.594154999999</c:v>
                </c:pt>
                <c:pt idx="63">
                  <c:v>11076.53835375</c:v>
                </c:pt>
                <c:pt idx="64">
                  <c:v>10782.287051249999</c:v>
                </c:pt>
                <c:pt idx="65">
                  <c:v>10496.907810000001</c:v>
                </c:pt>
                <c:pt idx="66">
                  <c:v>10214.456737500001</c:v>
                </c:pt>
                <c:pt idx="67">
                  <c:v>9927.9310500000011</c:v>
                </c:pt>
                <c:pt idx="68">
                  <c:v>9636.4415737500003</c:v>
                </c:pt>
                <c:pt idx="69">
                  <c:v>9341.7652762500002</c:v>
                </c:pt>
                <c:pt idx="70">
                  <c:v>9052.6287262499991</c:v>
                </c:pt>
                <c:pt idx="71">
                  <c:v>8777.9995012500003</c:v>
                </c:pt>
                <c:pt idx="72">
                  <c:v>8529.0866587500004</c:v>
                </c:pt>
                <c:pt idx="73">
                  <c:v>8312.5770975000014</c:v>
                </c:pt>
                <c:pt idx="74">
                  <c:v>8133.3093675</c:v>
                </c:pt>
                <c:pt idx="75">
                  <c:v>7990.7246100000002</c:v>
                </c:pt>
                <c:pt idx="76">
                  <c:v>7882.5993412500002</c:v>
                </c:pt>
                <c:pt idx="77">
                  <c:v>7805.0298375000002</c:v>
                </c:pt>
                <c:pt idx="78">
                  <c:v>7753.393904999999</c:v>
                </c:pt>
                <c:pt idx="79">
                  <c:v>7723.7420849999999</c:v>
                </c:pt>
                <c:pt idx="80">
                  <c:v>7711.6067024999993</c:v>
                </c:pt>
                <c:pt idx="81">
                  <c:v>7711.9469024999999</c:v>
                </c:pt>
                <c:pt idx="82">
                  <c:v>7718.7014737500003</c:v>
                </c:pt>
                <c:pt idx="83">
                  <c:v>7725.5821799999994</c:v>
                </c:pt>
                <c:pt idx="84">
                  <c:v>7727.9674725000004</c:v>
                </c:pt>
                <c:pt idx="85">
                  <c:v>7725.3853125000005</c:v>
                </c:pt>
                <c:pt idx="86">
                  <c:v>7723.9829849999996</c:v>
                </c:pt>
                <c:pt idx="87">
                  <c:v>7737.7843987500009</c:v>
                </c:pt>
                <c:pt idx="88">
                  <c:v>7788.026535</c:v>
                </c:pt>
                <c:pt idx="89">
                  <c:v>7899.4489012499998</c:v>
                </c:pt>
                <c:pt idx="90">
                  <c:v>8095.7014424999998</c:v>
                </c:pt>
                <c:pt idx="91">
                  <c:v>8390.1836062500006</c:v>
                </c:pt>
                <c:pt idx="92">
                  <c:v>8782.3560862499999</c:v>
                </c:pt>
                <c:pt idx="93">
                  <c:v>9248.0986762499997</c:v>
                </c:pt>
                <c:pt idx="94">
                  <c:v>9745.3521150000015</c:v>
                </c:pt>
                <c:pt idx="95">
                  <c:v>10211.946449999999</c:v>
                </c:pt>
                <c:pt idx="96">
                  <c:v>10583.58381</c:v>
                </c:pt>
                <c:pt idx="97">
                  <c:v>10800.321873750001</c:v>
                </c:pt>
                <c:pt idx="98">
                  <c:v>10824.952638749999</c:v>
                </c:pt>
                <c:pt idx="99">
                  <c:v>10647.8833875</c:v>
                </c:pt>
                <c:pt idx="100">
                  <c:v>10288.101885</c:v>
                </c:pt>
                <c:pt idx="101">
                  <c:v>9789.0580912499991</c:v>
                </c:pt>
                <c:pt idx="102">
                  <c:v>9201.4595062499993</c:v>
                </c:pt>
                <c:pt idx="103">
                  <c:v>8577.3180637500009</c:v>
                </c:pt>
                <c:pt idx="104">
                  <c:v>7958.1385087500003</c:v>
                </c:pt>
                <c:pt idx="105">
                  <c:v>7367.0598299999992</c:v>
                </c:pt>
                <c:pt idx="106">
                  <c:v>6819.1024799999996</c:v>
                </c:pt>
                <c:pt idx="107">
                  <c:v>6316.1821725</c:v>
                </c:pt>
                <c:pt idx="108">
                  <c:v>5861.0395387500002</c:v>
                </c:pt>
                <c:pt idx="109">
                  <c:v>5452.4572687500004</c:v>
                </c:pt>
                <c:pt idx="110">
                  <c:v>5093.8601887499999</c:v>
                </c:pt>
                <c:pt idx="111">
                  <c:v>4785.9609599999994</c:v>
                </c:pt>
                <c:pt idx="112">
                  <c:v>4531.1592862500002</c:v>
                </c:pt>
                <c:pt idx="113">
                  <c:v>4327.2879112500004</c:v>
                </c:pt>
                <c:pt idx="114">
                  <c:v>4171.3645537499997</c:v>
                </c:pt>
                <c:pt idx="115">
                  <c:v>4056.6034125000001</c:v>
                </c:pt>
                <c:pt idx="116">
                  <c:v>3975.9176362500002</c:v>
                </c:pt>
                <c:pt idx="117">
                  <c:v>3920.967885</c:v>
                </c:pt>
                <c:pt idx="118">
                  <c:v>3884.3724750000001</c:v>
                </c:pt>
                <c:pt idx="119">
                  <c:v>3859.24868625</c:v>
                </c:pt>
                <c:pt idx="120">
                  <c:v>3840.1173562499998</c:v>
                </c:pt>
                <c:pt idx="121">
                  <c:v>3822.50269875</c:v>
                </c:pt>
                <c:pt idx="122">
                  <c:v>3803.2651124999998</c:v>
                </c:pt>
                <c:pt idx="123">
                  <c:v>3780.2203574999999</c:v>
                </c:pt>
                <c:pt idx="124">
                  <c:v>3752.3800312500002</c:v>
                </c:pt>
                <c:pt idx="125">
                  <c:v>3719.4206812499997</c:v>
                </c:pt>
                <c:pt idx="126">
                  <c:v>3681.9406500000005</c:v>
                </c:pt>
                <c:pt idx="127">
                  <c:v>3640.6750612500005</c:v>
                </c:pt>
                <c:pt idx="128">
                  <c:v>3596.7458999999999</c:v>
                </c:pt>
                <c:pt idx="129">
                  <c:v>3551.2233112500003</c:v>
                </c:pt>
                <c:pt idx="130">
                  <c:v>3504.6642075</c:v>
                </c:pt>
                <c:pt idx="131">
                  <c:v>3457.7168849999998</c:v>
                </c:pt>
                <c:pt idx="132">
                  <c:v>3410.41422375</c:v>
                </c:pt>
                <c:pt idx="133">
                  <c:v>3363.0707962499996</c:v>
                </c:pt>
                <c:pt idx="134">
                  <c:v>3315.6759000000002</c:v>
                </c:pt>
                <c:pt idx="135">
                  <c:v>3268.8177074999999</c:v>
                </c:pt>
                <c:pt idx="136">
                  <c:v>3223.0008562500002</c:v>
                </c:pt>
                <c:pt idx="137">
                  <c:v>3179.4069599999998</c:v>
                </c:pt>
                <c:pt idx="138">
                  <c:v>3139.0572299999999</c:v>
                </c:pt>
                <c:pt idx="139">
                  <c:v>3103.3400737500001</c:v>
                </c:pt>
                <c:pt idx="140">
                  <c:v>3073.14462</c:v>
                </c:pt>
                <c:pt idx="141">
                  <c:v>3049.2244274999998</c:v>
                </c:pt>
                <c:pt idx="142">
                  <c:v>3031.5494587500002</c:v>
                </c:pt>
                <c:pt idx="143">
                  <c:v>3019.6262025000001</c:v>
                </c:pt>
                <c:pt idx="144">
                  <c:v>3012.2367974999997</c:v>
                </c:pt>
                <c:pt idx="145">
                  <c:v>3007.7780662500004</c:v>
                </c:pt>
                <c:pt idx="146">
                  <c:v>3004.3303162500001</c:v>
                </c:pt>
                <c:pt idx="147">
                  <c:v>2999.9853000000003</c:v>
                </c:pt>
                <c:pt idx="148">
                  <c:v>2992.9974899999997</c:v>
                </c:pt>
                <c:pt idx="149">
                  <c:v>2982.0493537500001</c:v>
                </c:pt>
                <c:pt idx="150">
                  <c:v>2966.2324050000002</c:v>
                </c:pt>
                <c:pt idx="151">
                  <c:v>2945.26841625</c:v>
                </c:pt>
                <c:pt idx="152">
                  <c:v>2919.21657</c:v>
                </c:pt>
                <c:pt idx="153">
                  <c:v>2888.6735025000003</c:v>
                </c:pt>
                <c:pt idx="154">
                  <c:v>2854.5851962499996</c:v>
                </c:pt>
                <c:pt idx="155">
                  <c:v>2817.89132625</c:v>
                </c:pt>
                <c:pt idx="156">
                  <c:v>2779.9260450000002</c:v>
                </c:pt>
                <c:pt idx="157">
                  <c:v>2741.74031625</c:v>
                </c:pt>
                <c:pt idx="158">
                  <c:v>2704.6368225000001</c:v>
                </c:pt>
                <c:pt idx="159">
                  <c:v>2669.4926287500002</c:v>
                </c:pt>
                <c:pt idx="160">
                  <c:v>2637.3076874999997</c:v>
                </c:pt>
                <c:pt idx="161">
                  <c:v>2608.6035337500002</c:v>
                </c:pt>
                <c:pt idx="162">
                  <c:v>2583.92794125</c:v>
                </c:pt>
                <c:pt idx="163">
                  <c:v>2563.3911899999998</c:v>
                </c:pt>
                <c:pt idx="164">
                  <c:v>2547.0867075000001</c:v>
                </c:pt>
                <c:pt idx="165">
                  <c:v>2534.7841237500002</c:v>
                </c:pt>
                <c:pt idx="166">
                  <c:v>2526.2296425</c:v>
                </c:pt>
                <c:pt idx="167">
                  <c:v>2520.9674212499999</c:v>
                </c:pt>
                <c:pt idx="168">
                  <c:v>2518.4965350000002</c:v>
                </c:pt>
                <c:pt idx="169">
                  <c:v>2518.17752625</c:v>
                </c:pt>
                <c:pt idx="170">
                  <c:v>2519.26492125</c:v>
                </c:pt>
                <c:pt idx="171">
                  <c:v>2520.8782312499998</c:v>
                </c:pt>
                <c:pt idx="172">
                  <c:v>2521.98628125</c:v>
                </c:pt>
                <c:pt idx="173">
                  <c:v>2521.4413462500002</c:v>
                </c:pt>
                <c:pt idx="174">
                  <c:v>2518.0235775000001</c:v>
                </c:pt>
                <c:pt idx="175">
                  <c:v>2510.50977375</c:v>
                </c:pt>
                <c:pt idx="176">
                  <c:v>2497.8617774999998</c:v>
                </c:pt>
                <c:pt idx="177">
                  <c:v>2479.2310124999999</c:v>
                </c:pt>
                <c:pt idx="178">
                  <c:v>2454.2468962500002</c:v>
                </c:pt>
                <c:pt idx="179">
                  <c:v>2423.09580375</c:v>
                </c:pt>
                <c:pt idx="180">
                  <c:v>2386.317</c:v>
                </c:pt>
                <c:pt idx="181">
                  <c:v>2345.25001875</c:v>
                </c:pt>
                <c:pt idx="182">
                  <c:v>2301.3469387499999</c:v>
                </c:pt>
                <c:pt idx="183">
                  <c:v>2256.67214625</c:v>
                </c:pt>
                <c:pt idx="184">
                  <c:v>2213.0053425000001</c:v>
                </c:pt>
                <c:pt idx="185">
                  <c:v>2172.3509325</c:v>
                </c:pt>
                <c:pt idx="186">
                  <c:v>2136.0591374999999</c:v>
                </c:pt>
                <c:pt idx="187">
                  <c:v>2105.3455162499999</c:v>
                </c:pt>
                <c:pt idx="188">
                  <c:v>2080.6399425</c:v>
                </c:pt>
                <c:pt idx="189">
                  <c:v>2062.0871137499998</c:v>
                </c:pt>
                <c:pt idx="190">
                  <c:v>2049.20766</c:v>
                </c:pt>
                <c:pt idx="191">
                  <c:v>2041.3169962500001</c:v>
                </c:pt>
                <c:pt idx="192">
                  <c:v>2037.4436174999998</c:v>
                </c:pt>
                <c:pt idx="193">
                  <c:v>2036.6054812500001</c:v>
                </c:pt>
                <c:pt idx="194">
                  <c:v>2037.8579962499998</c:v>
                </c:pt>
                <c:pt idx="195">
                  <c:v>2040.4049025000002</c:v>
                </c:pt>
                <c:pt idx="196">
                  <c:v>2043.6586049999999</c:v>
                </c:pt>
                <c:pt idx="197">
                  <c:v>2047.2086962500002</c:v>
                </c:pt>
                <c:pt idx="198">
                  <c:v>2050.8375599999999</c:v>
                </c:pt>
                <c:pt idx="199">
                  <c:v>2054.4019425000001</c:v>
                </c:pt>
                <c:pt idx="200">
                  <c:v>2057.8129237500002</c:v>
                </c:pt>
                <c:pt idx="201">
                  <c:v>2060.9000324999997</c:v>
                </c:pt>
                <c:pt idx="202">
                  <c:v>2063.40113625</c:v>
                </c:pt>
                <c:pt idx="203">
                  <c:v>2064.87832875</c:v>
                </c:pt>
                <c:pt idx="204">
                  <c:v>2064.74335875</c:v>
                </c:pt>
                <c:pt idx="205">
                  <c:v>2062.2563399999999</c:v>
                </c:pt>
                <c:pt idx="206">
                  <c:v>2056.6501575000002</c:v>
                </c:pt>
                <c:pt idx="207">
                  <c:v>2047.40481</c:v>
                </c:pt>
                <c:pt idx="208">
                  <c:v>2033.5207050000001</c:v>
                </c:pt>
                <c:pt idx="209">
                  <c:v>2014.7421637500001</c:v>
                </c:pt>
                <c:pt idx="210">
                  <c:v>1990.955565</c:v>
                </c:pt>
                <c:pt idx="211">
                  <c:v>1962.381075</c:v>
                </c:pt>
                <c:pt idx="212">
                  <c:v>1929.5759437500001</c:v>
                </c:pt>
                <c:pt idx="213">
                  <c:v>1894.1648699999998</c:v>
                </c:pt>
                <c:pt idx="214">
                  <c:v>1855.7464837499999</c:v>
                </c:pt>
                <c:pt idx="215">
                  <c:v>1816.26299625</c:v>
                </c:pt>
                <c:pt idx="216">
                  <c:v>1776.9914137500002</c:v>
                </c:pt>
                <c:pt idx="217">
                  <c:v>1739.1454800000001</c:v>
                </c:pt>
                <c:pt idx="218">
                  <c:v>1703.78135625</c:v>
                </c:pt>
                <c:pt idx="219">
                  <c:v>1671.7226324999999</c:v>
                </c:pt>
                <c:pt idx="220">
                  <c:v>1644.0461362499998</c:v>
                </c:pt>
                <c:pt idx="221">
                  <c:v>1619.8368787499999</c:v>
                </c:pt>
                <c:pt idx="222">
                  <c:v>1599.6633112499999</c:v>
                </c:pt>
                <c:pt idx="223">
                  <c:v>1583.21757</c:v>
                </c:pt>
                <c:pt idx="224">
                  <c:v>1569.98929125</c:v>
                </c:pt>
                <c:pt idx="225">
                  <c:v>1559.3369475</c:v>
                </c:pt>
                <c:pt idx="226">
                  <c:v>1550.5655924999999</c:v>
                </c:pt>
                <c:pt idx="227">
                  <c:v>1543.1486625000002</c:v>
                </c:pt>
                <c:pt idx="228">
                  <c:v>1536.1999424999999</c:v>
                </c:pt>
                <c:pt idx="229">
                  <c:v>1529.43041625</c:v>
                </c:pt>
                <c:pt idx="230">
                  <c:v>1522.5483037500001</c:v>
                </c:pt>
                <c:pt idx="231">
                  <c:v>1515.4292587500001</c:v>
                </c:pt>
                <c:pt idx="232">
                  <c:v>1508.1014062499999</c:v>
                </c:pt>
                <c:pt idx="233">
                  <c:v>1500.7144424999999</c:v>
                </c:pt>
                <c:pt idx="234">
                  <c:v>1493.6428237499999</c:v>
                </c:pt>
                <c:pt idx="235">
                  <c:v>1486.855665</c:v>
                </c:pt>
                <c:pt idx="236">
                  <c:v>1480.7702212500001</c:v>
                </c:pt>
                <c:pt idx="237">
                  <c:v>1475.62308375</c:v>
                </c:pt>
                <c:pt idx="238">
                  <c:v>1471.6024125000001</c:v>
                </c:pt>
                <c:pt idx="239">
                  <c:v>1468.8432149999999</c:v>
                </c:pt>
                <c:pt idx="240">
                  <c:v>1467.4485937499999</c:v>
                </c:pt>
                <c:pt idx="241">
                  <c:v>1467.4147762499999</c:v>
                </c:pt>
                <c:pt idx="242">
                  <c:v>1468.8229200000001</c:v>
                </c:pt>
                <c:pt idx="243">
                  <c:v>1471.70717625</c:v>
                </c:pt>
                <c:pt idx="244">
                  <c:v>1476.104685</c:v>
                </c:pt>
                <c:pt idx="245">
                  <c:v>1482.0534037499999</c:v>
                </c:pt>
                <c:pt idx="246">
                  <c:v>1489.5804150000001</c:v>
                </c:pt>
                <c:pt idx="247">
                  <c:v>1498.48102875</c:v>
                </c:pt>
                <c:pt idx="248">
                  <c:v>1509.0695925</c:v>
                </c:pt>
                <c:pt idx="249">
                  <c:v>1521.0412575</c:v>
                </c:pt>
                <c:pt idx="250">
                  <c:v>1534.1623950000001</c:v>
                </c:pt>
                <c:pt idx="251">
                  <c:v>1548.0905662499999</c:v>
                </c:pt>
                <c:pt idx="252">
                  <c:v>1562.37619875</c:v>
                </c:pt>
                <c:pt idx="253">
                  <c:v>1576.4779237499999</c:v>
                </c:pt>
                <c:pt idx="254">
                  <c:v>1589.5315312500002</c:v>
                </c:pt>
                <c:pt idx="255">
                  <c:v>1601.4630825000002</c:v>
                </c:pt>
                <c:pt idx="256">
                  <c:v>1611.3833849999999</c:v>
                </c:pt>
                <c:pt idx="257">
                  <c:v>1618.7540174999999</c:v>
                </c:pt>
                <c:pt idx="258">
                  <c:v>1623.1489125000001</c:v>
                </c:pt>
                <c:pt idx="259">
                  <c:v>1624.2888412499999</c:v>
                </c:pt>
                <c:pt idx="260">
                  <c:v>1622.0625862500001</c:v>
                </c:pt>
                <c:pt idx="261">
                  <c:v>1616.67698625</c:v>
                </c:pt>
                <c:pt idx="262">
                  <c:v>1608.1269825000002</c:v>
                </c:pt>
                <c:pt idx="263">
                  <c:v>1596.8502637500001</c:v>
                </c:pt>
                <c:pt idx="264">
                  <c:v>1583.3054924999999</c:v>
                </c:pt>
                <c:pt idx="265">
                  <c:v>1568.0068724999999</c:v>
                </c:pt>
                <c:pt idx="266">
                  <c:v>1551.4779262500001</c:v>
                </c:pt>
                <c:pt idx="267">
                  <c:v>1534.56562125</c:v>
                </c:pt>
                <c:pt idx="268">
                  <c:v>1516.9808587500002</c:v>
                </c:pt>
                <c:pt idx="269">
                  <c:v>1499.40219</c:v>
                </c:pt>
                <c:pt idx="270">
                  <c:v>1482.0599325000001</c:v>
                </c:pt>
                <c:pt idx="271">
                  <c:v>1465.0848074999999</c:v>
                </c:pt>
                <c:pt idx="272">
                  <c:v>1448.52168375</c:v>
                </c:pt>
                <c:pt idx="273">
                  <c:v>1432.3518262499999</c:v>
                </c:pt>
                <c:pt idx="274">
                  <c:v>1416.8401012500001</c:v>
                </c:pt>
                <c:pt idx="275">
                  <c:v>1401.2772037500001</c:v>
                </c:pt>
                <c:pt idx="276">
                  <c:v>1385.94129</c:v>
                </c:pt>
                <c:pt idx="277">
                  <c:v>1370.81908875</c:v>
                </c:pt>
                <c:pt idx="278">
                  <c:v>1355.94360375</c:v>
                </c:pt>
                <c:pt idx="279">
                  <c:v>1341.3967687500001</c:v>
                </c:pt>
                <c:pt idx="280">
                  <c:v>1327.3039650000001</c:v>
                </c:pt>
                <c:pt idx="281">
                  <c:v>1314.0898912499999</c:v>
                </c:pt>
                <c:pt idx="282">
                  <c:v>1301.3730150000001</c:v>
                </c:pt>
                <c:pt idx="283">
                  <c:v>1289.6052599999998</c:v>
                </c:pt>
                <c:pt idx="284">
                  <c:v>1278.93823875</c:v>
                </c:pt>
                <c:pt idx="285">
                  <c:v>1269.4927837499999</c:v>
                </c:pt>
                <c:pt idx="286">
                  <c:v>1261.3515975</c:v>
                </c:pt>
                <c:pt idx="287">
                  <c:v>1254.5576362500001</c:v>
                </c:pt>
                <c:pt idx="288">
                  <c:v>1249.2153075000001</c:v>
                </c:pt>
                <c:pt idx="289">
                  <c:v>1245.080745</c:v>
                </c:pt>
                <c:pt idx="290">
                  <c:v>1242.2380499999999</c:v>
                </c:pt>
                <c:pt idx="291">
                  <c:v>1240.635585</c:v>
                </c:pt>
                <c:pt idx="292">
                  <c:v>1240.21773375</c:v>
                </c:pt>
                <c:pt idx="293">
                  <c:v>1240.92795</c:v>
                </c:pt>
                <c:pt idx="294">
                  <c:v>1242.66102</c:v>
                </c:pt>
                <c:pt idx="295">
                  <c:v>1245.4248487500001</c:v>
                </c:pt>
                <c:pt idx="296">
                  <c:v>1249.11463875</c:v>
                </c:pt>
                <c:pt idx="297">
                  <c:v>1253.6289562499999</c:v>
                </c:pt>
                <c:pt idx="298">
                  <c:v>1258.8377849999999</c:v>
                </c:pt>
                <c:pt idx="299">
                  <c:v>1264.579305</c:v>
                </c:pt>
                <c:pt idx="300">
                  <c:v>1270.6613137499999</c:v>
                </c:pt>
                <c:pt idx="301">
                  <c:v>1276.74141375</c:v>
                </c:pt>
                <c:pt idx="302">
                  <c:v>1282.8485062500001</c:v>
                </c:pt>
                <c:pt idx="303">
                  <c:v>1288.6305</c:v>
                </c:pt>
                <c:pt idx="304">
                  <c:v>1293.88030125</c:v>
                </c:pt>
                <c:pt idx="305">
                  <c:v>1298.4255674999999</c:v>
                </c:pt>
                <c:pt idx="306">
                  <c:v>1302.14173125</c:v>
                </c:pt>
                <c:pt idx="307">
                  <c:v>1304.96015625</c:v>
                </c:pt>
                <c:pt idx="308">
                  <c:v>1306.84006875</c:v>
                </c:pt>
                <c:pt idx="309">
                  <c:v>1307.90141625</c:v>
                </c:pt>
                <c:pt idx="310">
                  <c:v>1308.1808624999999</c:v>
                </c:pt>
                <c:pt idx="311">
                  <c:v>1307.7914887500001</c:v>
                </c:pt>
                <c:pt idx="312">
                  <c:v>1306.85637</c:v>
                </c:pt>
                <c:pt idx="313">
                  <c:v>1305.4898812500001</c:v>
                </c:pt>
                <c:pt idx="314">
                  <c:v>1303.7807212499999</c:v>
                </c:pt>
                <c:pt idx="315">
                  <c:v>1301.8223512500001</c:v>
                </c:pt>
                <c:pt idx="316">
                  <c:v>1299.5364675000001</c:v>
                </c:pt>
                <c:pt idx="317">
                  <c:v>1296.91605</c:v>
                </c:pt>
                <c:pt idx="318">
                  <c:v>1293.87171375</c:v>
                </c:pt>
                <c:pt idx="319">
                  <c:v>1290.2796599999999</c:v>
                </c:pt>
                <c:pt idx="320">
                  <c:v>1285.9962487499999</c:v>
                </c:pt>
                <c:pt idx="321">
                  <c:v>1280.9892937499999</c:v>
                </c:pt>
                <c:pt idx="322">
                  <c:v>1274.9223037500001</c:v>
                </c:pt>
                <c:pt idx="323">
                  <c:v>1267.79386125</c:v>
                </c:pt>
                <c:pt idx="324">
                  <c:v>1259.5559925</c:v>
                </c:pt>
                <c:pt idx="325">
                  <c:v>1250.2208062499999</c:v>
                </c:pt>
                <c:pt idx="326">
                  <c:v>1239.8669475000002</c:v>
                </c:pt>
                <c:pt idx="327">
                  <c:v>1228.6409287500001</c:v>
                </c:pt>
                <c:pt idx="328">
                  <c:v>1217.0008574999999</c:v>
                </c:pt>
                <c:pt idx="329">
                  <c:v>1204.7230425</c:v>
                </c:pt>
                <c:pt idx="330">
                  <c:v>1192.3534012500002</c:v>
                </c:pt>
                <c:pt idx="331">
                  <c:v>1180.2310275</c:v>
                </c:pt>
                <c:pt idx="332">
                  <c:v>1168.7090175000001</c:v>
                </c:pt>
                <c:pt idx="333">
                  <c:v>1158.1384949999999</c:v>
                </c:pt>
                <c:pt idx="334">
                  <c:v>1148.8534050000001</c:v>
                </c:pt>
                <c:pt idx="335">
                  <c:v>1141.2961275</c:v>
                </c:pt>
                <c:pt idx="336">
                  <c:v>1135.4081700000002</c:v>
                </c:pt>
                <c:pt idx="337">
                  <c:v>1131.57340125</c:v>
                </c:pt>
                <c:pt idx="338">
                  <c:v>1129.942155</c:v>
                </c:pt>
                <c:pt idx="339">
                  <c:v>1130.6013149999999</c:v>
                </c:pt>
                <c:pt idx="340">
                  <c:v>1133.5723762499999</c:v>
                </c:pt>
                <c:pt idx="341">
                  <c:v>1138.8120074999999</c:v>
                </c:pt>
                <c:pt idx="342">
                  <c:v>1146.04323</c:v>
                </c:pt>
                <c:pt idx="343">
                  <c:v>1155.4086375000002</c:v>
                </c:pt>
                <c:pt idx="344">
                  <c:v>1166.56861125</c:v>
                </c:pt>
                <c:pt idx="345">
                  <c:v>1179.2715599999999</c:v>
                </c:pt>
                <c:pt idx="346">
                  <c:v>1193.2348050000001</c:v>
                </c:pt>
                <c:pt idx="347">
                  <c:v>1208.15492625</c:v>
                </c:pt>
                <c:pt idx="348">
                  <c:v>1223.39596125</c:v>
                </c:pt>
                <c:pt idx="349">
                  <c:v>1239.28285125</c:v>
                </c:pt>
                <c:pt idx="350">
                  <c:v>1255.19425875</c:v>
                </c:pt>
                <c:pt idx="351">
                  <c:v>1270.8326325</c:v>
                </c:pt>
                <c:pt idx="352">
                  <c:v>1285.91572875</c:v>
                </c:pt>
                <c:pt idx="353">
                  <c:v>1300.17804</c:v>
                </c:pt>
                <c:pt idx="354">
                  <c:v>1313.3706374999999</c:v>
                </c:pt>
                <c:pt idx="355">
                  <c:v>1325.0319299999999</c:v>
                </c:pt>
                <c:pt idx="356">
                  <c:v>1335.4322625</c:v>
                </c:pt>
                <c:pt idx="357">
                  <c:v>1344.10928625</c:v>
                </c:pt>
                <c:pt idx="358">
                  <c:v>1350.8729699999999</c:v>
                </c:pt>
                <c:pt idx="359">
                  <c:v>1355.552085</c:v>
                </c:pt>
                <c:pt idx="360">
                  <c:v>1358.0000775000001</c:v>
                </c:pt>
                <c:pt idx="361">
                  <c:v>1358.10305625</c:v>
                </c:pt>
                <c:pt idx="362">
                  <c:v>1355.8609274999999</c:v>
                </c:pt>
                <c:pt idx="363">
                  <c:v>1351.1605274999999</c:v>
                </c:pt>
                <c:pt idx="364">
                  <c:v>1344.0644400000001</c:v>
                </c:pt>
                <c:pt idx="365">
                  <c:v>1334.6819624999998</c:v>
                </c:pt>
                <c:pt idx="366">
                  <c:v>1323.19498125</c:v>
                </c:pt>
                <c:pt idx="367">
                  <c:v>1309.8576262500001</c:v>
                </c:pt>
                <c:pt idx="368">
                  <c:v>1294.9910212499999</c:v>
                </c:pt>
                <c:pt idx="369">
                  <c:v>1279.308675</c:v>
                </c:pt>
                <c:pt idx="370">
                  <c:v>1262.5692562500001</c:v>
                </c:pt>
                <c:pt idx="371">
                  <c:v>1245.53117625</c:v>
                </c:pt>
                <c:pt idx="372">
                  <c:v>1228.6385887500001</c:v>
                </c:pt>
                <c:pt idx="373">
                  <c:v>1212.3153487500001</c:v>
                </c:pt>
                <c:pt idx="374">
                  <c:v>1196.94334125</c:v>
                </c:pt>
                <c:pt idx="375">
                  <c:v>1183.1163750000001</c:v>
                </c:pt>
                <c:pt idx="376">
                  <c:v>1170.4984837499999</c:v>
                </c:pt>
                <c:pt idx="377">
                  <c:v>1159.5489299999999</c:v>
                </c:pt>
                <c:pt idx="378">
                  <c:v>1150.3316324999998</c:v>
                </c:pt>
                <c:pt idx="379">
                  <c:v>1142.8173749999999</c:v>
                </c:pt>
                <c:pt idx="380">
                  <c:v>1136.88957375</c:v>
                </c:pt>
                <c:pt idx="381">
                  <c:v>1132.3550212499999</c:v>
                </c:pt>
                <c:pt idx="382">
                  <c:v>1129.0185374999999</c:v>
                </c:pt>
                <c:pt idx="383">
                  <c:v>1126.4472862499999</c:v>
                </c:pt>
                <c:pt idx="384">
                  <c:v>1124.3976862499999</c:v>
                </c:pt>
                <c:pt idx="385">
                  <c:v>1122.540225</c:v>
                </c:pt>
                <c:pt idx="386">
                  <c:v>1120.5582899999999</c:v>
                </c:pt>
                <c:pt idx="387">
                  <c:v>1118.1648487499999</c:v>
                </c:pt>
                <c:pt idx="388">
                  <c:v>1115.1162975</c:v>
                </c:pt>
                <c:pt idx="389">
                  <c:v>1111.3117650000002</c:v>
                </c:pt>
                <c:pt idx="390">
                  <c:v>1106.4651712499999</c:v>
                </c:pt>
                <c:pt idx="391">
                  <c:v>1100.5798387500001</c:v>
                </c:pt>
                <c:pt idx="392">
                  <c:v>1093.65211125</c:v>
                </c:pt>
                <c:pt idx="393">
                  <c:v>1085.73786</c:v>
                </c:pt>
                <c:pt idx="394">
                  <c:v>1076.94626625</c:v>
                </c:pt>
                <c:pt idx="395">
                  <c:v>1067.43166875</c:v>
                </c:pt>
                <c:pt idx="396">
                  <c:v>1057.5930637500001</c:v>
                </c:pt>
                <c:pt idx="397">
                  <c:v>1047.2322449999999</c:v>
                </c:pt>
                <c:pt idx="398">
                  <c:v>1036.7801587500001</c:v>
                </c:pt>
                <c:pt idx="399">
                  <c:v>1026.4733887499999</c:v>
                </c:pt>
                <c:pt idx="400">
                  <c:v>1016.5454249999999</c:v>
                </c:pt>
                <c:pt idx="401">
                  <c:v>1007.2187625</c:v>
                </c:pt>
                <c:pt idx="402">
                  <c:v>998.86280625000006</c:v>
                </c:pt>
                <c:pt idx="403">
                  <c:v>991.30824375000009</c:v>
                </c:pt>
                <c:pt idx="404">
                  <c:v>984.89286000000004</c:v>
                </c:pt>
                <c:pt idx="405">
                  <c:v>979.74089624999999</c:v>
                </c:pt>
                <c:pt idx="406">
                  <c:v>975.94371750000005</c:v>
                </c:pt>
                <c:pt idx="407">
                  <c:v>973.55830875000004</c:v>
                </c:pt>
                <c:pt idx="408">
                  <c:v>972.60648749999996</c:v>
                </c:pt>
                <c:pt idx="409">
                  <c:v>973.05123375000005</c:v>
                </c:pt>
                <c:pt idx="410">
                  <c:v>974.86379250000005</c:v>
                </c:pt>
                <c:pt idx="411">
                  <c:v>977.96758875</c:v>
                </c:pt>
                <c:pt idx="412">
                  <c:v>982.24860374999992</c:v>
                </c:pt>
                <c:pt idx="413">
                  <c:v>987.56281124999998</c:v>
                </c:pt>
                <c:pt idx="414">
                  <c:v>993.73922625</c:v>
                </c:pt>
                <c:pt idx="415">
                  <c:v>1000.58374875</c:v>
                </c:pt>
                <c:pt idx="416">
                  <c:v>1007.73168375</c:v>
                </c:pt>
                <c:pt idx="417">
                  <c:v>1015.25893125</c:v>
                </c:pt>
                <c:pt idx="418">
                  <c:v>1022.7874575</c:v>
                </c:pt>
                <c:pt idx="419">
                  <c:v>1030.08317625</c:v>
                </c:pt>
                <c:pt idx="420">
                  <c:v>1036.9175925</c:v>
                </c:pt>
                <c:pt idx="421">
                  <c:v>1043.07444375</c:v>
                </c:pt>
                <c:pt idx="422">
                  <c:v>1048.3560937500001</c:v>
                </c:pt>
                <c:pt idx="423">
                  <c:v>1052.51451</c:v>
                </c:pt>
                <c:pt idx="424">
                  <c:v>1055.5816049999999</c:v>
                </c:pt>
                <c:pt idx="425">
                  <c:v>1057.3491712499999</c:v>
                </c:pt>
                <c:pt idx="426">
                  <c:v>1057.7436825</c:v>
                </c:pt>
                <c:pt idx="427">
                  <c:v>1056.73018875</c:v>
                </c:pt>
                <c:pt idx="428">
                  <c:v>1054.3128112499999</c:v>
                </c:pt>
                <c:pt idx="429">
                  <c:v>1050.62407125</c:v>
                </c:pt>
                <c:pt idx="430">
                  <c:v>1045.5867862500002</c:v>
                </c:pt>
                <c:pt idx="431">
                  <c:v>1039.3741162499998</c:v>
                </c:pt>
                <c:pt idx="432">
                  <c:v>1032.1241024999999</c:v>
                </c:pt>
                <c:pt idx="433">
                  <c:v>1023.99735</c:v>
                </c:pt>
                <c:pt idx="434">
                  <c:v>1015.1708812500001</c:v>
                </c:pt>
                <c:pt idx="435">
                  <c:v>1005.8314875</c:v>
                </c:pt>
                <c:pt idx="436">
                  <c:v>996.36804749999999</c:v>
                </c:pt>
                <c:pt idx="437">
                  <c:v>986.56897875000004</c:v>
                </c:pt>
                <c:pt idx="438">
                  <c:v>976.80436499999996</c:v>
                </c:pt>
                <c:pt idx="439">
                  <c:v>967.23354749999999</c:v>
                </c:pt>
                <c:pt idx="440">
                  <c:v>957.99441375000004</c:v>
                </c:pt>
                <c:pt idx="441">
                  <c:v>949.19923125000003</c:v>
                </c:pt>
                <c:pt idx="442">
                  <c:v>940.93166999999994</c:v>
                </c:pt>
                <c:pt idx="443">
                  <c:v>933.39598875000001</c:v>
                </c:pt>
                <c:pt idx="444">
                  <c:v>926.30093624999995</c:v>
                </c:pt>
                <c:pt idx="445">
                  <c:v>919.80349875000002</c:v>
                </c:pt>
                <c:pt idx="446">
                  <c:v>913.87049250000007</c:v>
                </c:pt>
                <c:pt idx="447">
                  <c:v>908.44525874999988</c:v>
                </c:pt>
                <c:pt idx="448">
                  <c:v>903.45228750000001</c:v>
                </c:pt>
                <c:pt idx="449">
                  <c:v>898.80267000000003</c:v>
                </c:pt>
                <c:pt idx="450">
                  <c:v>894.48805499999992</c:v>
                </c:pt>
                <c:pt idx="451">
                  <c:v>890.23254750000001</c:v>
                </c:pt>
                <c:pt idx="452">
                  <c:v>886.03491750000012</c:v>
                </c:pt>
                <c:pt idx="453">
                  <c:v>881.81174999999996</c:v>
                </c:pt>
                <c:pt idx="454">
                  <c:v>877.49419124999997</c:v>
                </c:pt>
                <c:pt idx="455">
                  <c:v>873.03153374999999</c:v>
                </c:pt>
                <c:pt idx="456">
                  <c:v>868.39356750000002</c:v>
                </c:pt>
                <c:pt idx="457">
                  <c:v>863.67174375000002</c:v>
                </c:pt>
                <c:pt idx="458">
                  <c:v>858.68123249999996</c:v>
                </c:pt>
                <c:pt idx="459">
                  <c:v>853.54983749999997</c:v>
                </c:pt>
                <c:pt idx="460">
                  <c:v>848.32544250000001</c:v>
                </c:pt>
                <c:pt idx="461">
                  <c:v>843.06872249999992</c:v>
                </c:pt>
                <c:pt idx="462">
                  <c:v>837.84874500000001</c:v>
                </c:pt>
                <c:pt idx="463">
                  <c:v>832.84094249999998</c:v>
                </c:pt>
                <c:pt idx="464">
                  <c:v>827.9070787500001</c:v>
                </c:pt>
                <c:pt idx="465">
                  <c:v>823.21898624999994</c:v>
                </c:pt>
                <c:pt idx="466">
                  <c:v>818.83338000000003</c:v>
                </c:pt>
                <c:pt idx="467">
                  <c:v>814.79434499999991</c:v>
                </c:pt>
                <c:pt idx="468">
                  <c:v>811.13106375000007</c:v>
                </c:pt>
                <c:pt idx="469">
                  <c:v>807.85653000000002</c:v>
                </c:pt>
                <c:pt idx="470">
                  <c:v>805.02244500000006</c:v>
                </c:pt>
                <c:pt idx="471">
                  <c:v>802.49181375000001</c:v>
                </c:pt>
                <c:pt idx="472">
                  <c:v>800.294085</c:v>
                </c:pt>
                <c:pt idx="473">
                  <c:v>798.38351625000007</c:v>
                </c:pt>
                <c:pt idx="474">
                  <c:v>796.70485125000005</c:v>
                </c:pt>
                <c:pt idx="475">
                  <c:v>795.19643625000003</c:v>
                </c:pt>
                <c:pt idx="476">
                  <c:v>793.79355375</c:v>
                </c:pt>
                <c:pt idx="477">
                  <c:v>792.45962624999993</c:v>
                </c:pt>
                <c:pt idx="478">
                  <c:v>791.07929999999999</c:v>
                </c:pt>
                <c:pt idx="479">
                  <c:v>789.62638500000003</c:v>
                </c:pt>
                <c:pt idx="480">
                  <c:v>788.05606875000001</c:v>
                </c:pt>
                <c:pt idx="481">
                  <c:v>786.33520874999999</c:v>
                </c:pt>
                <c:pt idx="482">
                  <c:v>784.44405749999999</c:v>
                </c:pt>
                <c:pt idx="483">
                  <c:v>782.37739499999986</c:v>
                </c:pt>
                <c:pt idx="484">
                  <c:v>780.19206750000001</c:v>
                </c:pt>
                <c:pt idx="485">
                  <c:v>777.82096124999998</c:v>
                </c:pt>
                <c:pt idx="486">
                  <c:v>775.34596875000011</c:v>
                </c:pt>
                <c:pt idx="487">
                  <c:v>772.81725000000006</c:v>
                </c:pt>
                <c:pt idx="488">
                  <c:v>770.2948275</c:v>
                </c:pt>
                <c:pt idx="489">
                  <c:v>767.84575874999996</c:v>
                </c:pt>
                <c:pt idx="490">
                  <c:v>765.58596749999992</c:v>
                </c:pt>
                <c:pt idx="491">
                  <c:v>763.49108625000008</c:v>
                </c:pt>
                <c:pt idx="492">
                  <c:v>761.67745500000001</c:v>
                </c:pt>
                <c:pt idx="493">
                  <c:v>760.20555374999992</c:v>
                </c:pt>
                <c:pt idx="494">
                  <c:v>759.12542624999992</c:v>
                </c:pt>
                <c:pt idx="495">
                  <c:v>758.47372499999994</c:v>
                </c:pt>
                <c:pt idx="496">
                  <c:v>758.2714125</c:v>
                </c:pt>
                <c:pt idx="497">
                  <c:v>758.51258250000001</c:v>
                </c:pt>
                <c:pt idx="498">
                  <c:v>759.19335374999991</c:v>
                </c:pt>
                <c:pt idx="499">
                  <c:v>760.28145749999987</c:v>
                </c:pt>
                <c:pt idx="500">
                  <c:v>761.72821499999998</c:v>
                </c:pt>
                <c:pt idx="501">
                  <c:v>763.47000749999995</c:v>
                </c:pt>
                <c:pt idx="502">
                  <c:v>765.43099125000003</c:v>
                </c:pt>
                <c:pt idx="503">
                  <c:v>767.52637499999992</c:v>
                </c:pt>
                <c:pt idx="504">
                  <c:v>769.62272625000003</c:v>
                </c:pt>
                <c:pt idx="505">
                  <c:v>771.71788875000004</c:v>
                </c:pt>
                <c:pt idx="506">
                  <c:v>773.68021500000009</c:v>
                </c:pt>
                <c:pt idx="507">
                  <c:v>775.42840875000002</c:v>
                </c:pt>
                <c:pt idx="508">
                  <c:v>776.8914749999999</c:v>
                </c:pt>
                <c:pt idx="509">
                  <c:v>778.01164875000006</c:v>
                </c:pt>
                <c:pt idx="510">
                  <c:v>778.74643499999991</c:v>
                </c:pt>
                <c:pt idx="511">
                  <c:v>779.06738625000003</c:v>
                </c:pt>
                <c:pt idx="512">
                  <c:v>778.97841749999998</c:v>
                </c:pt>
                <c:pt idx="513">
                  <c:v>778.47452250000003</c:v>
                </c:pt>
                <c:pt idx="514">
                  <c:v>777.57556124999996</c:v>
                </c:pt>
                <c:pt idx="515">
                  <c:v>776.31266249999999</c:v>
                </c:pt>
                <c:pt idx="516">
                  <c:v>774.72493125000005</c:v>
                </c:pt>
                <c:pt idx="517">
                  <c:v>772.89643124999998</c:v>
                </c:pt>
                <c:pt idx="518">
                  <c:v>770.7941212500001</c:v>
                </c:pt>
                <c:pt idx="519">
                  <c:v>768.4941862500001</c:v>
                </c:pt>
                <c:pt idx="520">
                  <c:v>766.0311825</c:v>
                </c:pt>
                <c:pt idx="521">
                  <c:v>763.43091750000008</c:v>
                </c:pt>
                <c:pt idx="522">
                  <c:v>760.70887500000003</c:v>
                </c:pt>
                <c:pt idx="523">
                  <c:v>757.86964125000009</c:v>
                </c:pt>
                <c:pt idx="524">
                  <c:v>754.9691775</c:v>
                </c:pt>
                <c:pt idx="525">
                  <c:v>751.87224000000003</c:v>
                </c:pt>
                <c:pt idx="526">
                  <c:v>748.61683875000006</c:v>
                </c:pt>
                <c:pt idx="527">
                  <c:v>745.17829499999993</c:v>
                </c:pt>
                <c:pt idx="528">
                  <c:v>741.53184375000001</c:v>
                </c:pt>
                <c:pt idx="529">
                  <c:v>737.65624500000001</c:v>
                </c:pt>
                <c:pt idx="530">
                  <c:v>733.53722249999998</c:v>
                </c:pt>
                <c:pt idx="531">
                  <c:v>729.26209500000004</c:v>
                </c:pt>
                <c:pt idx="532">
                  <c:v>724.66062375000001</c:v>
                </c:pt>
                <c:pt idx="533">
                  <c:v>719.84120625000003</c:v>
                </c:pt>
                <c:pt idx="534">
                  <c:v>714.84034874999998</c:v>
                </c:pt>
                <c:pt idx="535">
                  <c:v>709.70889749999992</c:v>
                </c:pt>
                <c:pt idx="536">
                  <c:v>704.51080875000002</c:v>
                </c:pt>
                <c:pt idx="537">
                  <c:v>699.32109375000005</c:v>
                </c:pt>
                <c:pt idx="538">
                  <c:v>694.32558749999998</c:v>
                </c:pt>
                <c:pt idx="539">
                  <c:v>689.40289499999994</c:v>
                </c:pt>
                <c:pt idx="540">
                  <c:v>684.74796374999994</c:v>
                </c:pt>
                <c:pt idx="541">
                  <c:v>680.44818000000009</c:v>
                </c:pt>
                <c:pt idx="542">
                  <c:v>676.58497499999999</c:v>
                </c:pt>
                <c:pt idx="543">
                  <c:v>673.23044249999998</c:v>
                </c:pt>
                <c:pt idx="544">
                  <c:v>670.49517375000005</c:v>
                </c:pt>
                <c:pt idx="545">
                  <c:v>668.30951249999998</c:v>
                </c:pt>
                <c:pt idx="546">
                  <c:v>666.76500750000002</c:v>
                </c:pt>
                <c:pt idx="547">
                  <c:v>665.87238750000006</c:v>
                </c:pt>
                <c:pt idx="548">
                  <c:v>665.62404749999996</c:v>
                </c:pt>
                <c:pt idx="549">
                  <c:v>665.99424750000003</c:v>
                </c:pt>
                <c:pt idx="550">
                  <c:v>666.94000125000002</c:v>
                </c:pt>
                <c:pt idx="551">
                  <c:v>668.36800125000002</c:v>
                </c:pt>
                <c:pt idx="552">
                  <c:v>670.26666375000002</c:v>
                </c:pt>
                <c:pt idx="553">
                  <c:v>672.52786875000004</c:v>
                </c:pt>
                <c:pt idx="554">
                  <c:v>675.05980125000008</c:v>
                </c:pt>
                <c:pt idx="555">
                  <c:v>677.76536250000004</c:v>
                </c:pt>
                <c:pt idx="556">
                  <c:v>680.54535750000002</c:v>
                </c:pt>
                <c:pt idx="557">
                  <c:v>683.30168249999997</c:v>
                </c:pt>
                <c:pt idx="558">
                  <c:v>685.88825999999995</c:v>
                </c:pt>
                <c:pt idx="559">
                  <c:v>688.32714375</c:v>
                </c:pt>
                <c:pt idx="560">
                  <c:v>690.48488625000005</c:v>
                </c:pt>
                <c:pt idx="561">
                  <c:v>692.29457249999996</c:v>
                </c:pt>
                <c:pt idx="562">
                  <c:v>693.70185750000007</c:v>
                </c:pt>
                <c:pt idx="563">
                  <c:v>694.66583249999996</c:v>
                </c:pt>
                <c:pt idx="564">
                  <c:v>695.15938500000004</c:v>
                </c:pt>
                <c:pt idx="565">
                  <c:v>695.17368750000003</c:v>
                </c:pt>
                <c:pt idx="566">
                  <c:v>694.70876250000003</c:v>
                </c:pt>
                <c:pt idx="567">
                  <c:v>693.77073374999998</c:v>
                </c:pt>
                <c:pt idx="568">
                  <c:v>692.38188000000002</c:v>
                </c:pt>
                <c:pt idx="569">
                  <c:v>690.57400125000004</c:v>
                </c:pt>
                <c:pt idx="570">
                  <c:v>688.38699750000001</c:v>
                </c:pt>
                <c:pt idx="571">
                  <c:v>685.92181874999994</c:v>
                </c:pt>
                <c:pt idx="572">
                  <c:v>683.12666624999997</c:v>
                </c:pt>
                <c:pt idx="573">
                  <c:v>680.10544874999994</c:v>
                </c:pt>
                <c:pt idx="574">
                  <c:v>676.91680874999997</c:v>
                </c:pt>
                <c:pt idx="575">
                  <c:v>673.62115874999995</c:v>
                </c:pt>
                <c:pt idx="576">
                  <c:v>670.27964250000002</c:v>
                </c:pt>
                <c:pt idx="577">
                  <c:v>666.95305124999993</c:v>
                </c:pt>
                <c:pt idx="578">
                  <c:v>663.76601625000001</c:v>
                </c:pt>
                <c:pt idx="579">
                  <c:v>660.64156875000003</c:v>
                </c:pt>
                <c:pt idx="580">
                  <c:v>657.70000500000003</c:v>
                </c:pt>
                <c:pt idx="581">
                  <c:v>654.98902874999999</c:v>
                </c:pt>
                <c:pt idx="582">
                  <c:v>652.54963499999997</c:v>
                </c:pt>
                <c:pt idx="583">
                  <c:v>650.41468125000006</c:v>
                </c:pt>
                <c:pt idx="584">
                  <c:v>648.60753750000003</c:v>
                </c:pt>
                <c:pt idx="585">
                  <c:v>647.16742124999996</c:v>
                </c:pt>
                <c:pt idx="586">
                  <c:v>646.03564874999995</c:v>
                </c:pt>
                <c:pt idx="587">
                  <c:v>645.23527875000002</c:v>
                </c:pt>
                <c:pt idx="588">
                  <c:v>644.74402874999998</c:v>
                </c:pt>
                <c:pt idx="589">
                  <c:v>644.52844875000005</c:v>
                </c:pt>
                <c:pt idx="590">
                  <c:v>644.54519625</c:v>
                </c:pt>
                <c:pt idx="591">
                  <c:v>644.74289625000006</c:v>
                </c:pt>
                <c:pt idx="592">
                  <c:v>645.05712374999996</c:v>
                </c:pt>
                <c:pt idx="593">
                  <c:v>645.44215874999998</c:v>
                </c:pt>
                <c:pt idx="594">
                  <c:v>645.83290124999996</c:v>
                </c:pt>
                <c:pt idx="595">
                  <c:v>646.17309375000002</c:v>
                </c:pt>
                <c:pt idx="596">
                  <c:v>646.41288750000001</c:v>
                </c:pt>
                <c:pt idx="597">
                  <c:v>646.51160625</c:v>
                </c:pt>
                <c:pt idx="598">
                  <c:v>646.44328124999993</c:v>
                </c:pt>
                <c:pt idx="599">
                  <c:v>646.18894125000008</c:v>
                </c:pt>
                <c:pt idx="600">
                  <c:v>645.74548500000003</c:v>
                </c:pt>
                <c:pt idx="601">
                  <c:v>645.12399749999997</c:v>
                </c:pt>
                <c:pt idx="602">
                  <c:v>644.34851624999999</c:v>
                </c:pt>
                <c:pt idx="603">
                  <c:v>643.45435124999995</c:v>
                </c:pt>
                <c:pt idx="604">
                  <c:v>642.48571875000005</c:v>
                </c:pt>
                <c:pt idx="605">
                  <c:v>641.51299874999995</c:v>
                </c:pt>
                <c:pt idx="606">
                  <c:v>640.54772624999998</c:v>
                </c:pt>
                <c:pt idx="607">
                  <c:v>639.66244500000005</c:v>
                </c:pt>
                <c:pt idx="608">
                  <c:v>638.90561624999998</c:v>
                </c:pt>
                <c:pt idx="609">
                  <c:v>638.31879750000007</c:v>
                </c:pt>
                <c:pt idx="610">
                  <c:v>637.93412250000006</c:v>
                </c:pt>
                <c:pt idx="611">
                  <c:v>637.77242624999997</c:v>
                </c:pt>
                <c:pt idx="612">
                  <c:v>637.83838875000004</c:v>
                </c:pt>
                <c:pt idx="613">
                  <c:v>638.13061500000003</c:v>
                </c:pt>
                <c:pt idx="614">
                  <c:v>638.63373375000003</c:v>
                </c:pt>
                <c:pt idx="615">
                  <c:v>639.32027625000001</c:v>
                </c:pt>
                <c:pt idx="616">
                  <c:v>640.15351499999997</c:v>
                </c:pt>
                <c:pt idx="617">
                  <c:v>641.08975874999999</c:v>
                </c:pt>
                <c:pt idx="618">
                  <c:v>642.08098125000004</c:v>
                </c:pt>
                <c:pt idx="619">
                  <c:v>643.0575</c:v>
                </c:pt>
                <c:pt idx="620">
                  <c:v>644.01228375000005</c:v>
                </c:pt>
                <c:pt idx="621">
                  <c:v>644.87982</c:v>
                </c:pt>
                <c:pt idx="622">
                  <c:v>645.62064750000002</c:v>
                </c:pt>
                <c:pt idx="623">
                  <c:v>646.20251250000001</c:v>
                </c:pt>
                <c:pt idx="624">
                  <c:v>646.60141499999997</c:v>
                </c:pt>
                <c:pt idx="625">
                  <c:v>646.80004500000007</c:v>
                </c:pt>
                <c:pt idx="626">
                  <c:v>646.80011624999997</c:v>
                </c:pt>
                <c:pt idx="627">
                  <c:v>646.59674624999991</c:v>
                </c:pt>
                <c:pt idx="628">
                  <c:v>646.1983275</c:v>
                </c:pt>
                <c:pt idx="629">
                  <c:v>645.61900125</c:v>
                </c:pt>
                <c:pt idx="630">
                  <c:v>644.87713124999993</c:v>
                </c:pt>
                <c:pt idx="631">
                  <c:v>643.99369124999998</c:v>
                </c:pt>
                <c:pt idx="632">
                  <c:v>643.01221124999995</c:v>
                </c:pt>
                <c:pt idx="633">
                  <c:v>641.91306374999999</c:v>
                </c:pt>
                <c:pt idx="634">
                  <c:v>640.73562375000006</c:v>
                </c:pt>
                <c:pt idx="635">
                  <c:v>639.49745250000001</c:v>
                </c:pt>
                <c:pt idx="636">
                  <c:v>638.21300999999994</c:v>
                </c:pt>
                <c:pt idx="637">
                  <c:v>636.8933475</c:v>
                </c:pt>
                <c:pt idx="638">
                  <c:v>635.54614875000004</c:v>
                </c:pt>
                <c:pt idx="639">
                  <c:v>634.20419625</c:v>
                </c:pt>
                <c:pt idx="640">
                  <c:v>632.81362875000002</c:v>
                </c:pt>
                <c:pt idx="641">
                  <c:v>631.40242499999999</c:v>
                </c:pt>
                <c:pt idx="642">
                  <c:v>629.96974875000001</c:v>
                </c:pt>
                <c:pt idx="643">
                  <c:v>628.51449375000004</c:v>
                </c:pt>
                <c:pt idx="644">
                  <c:v>627.03606375000004</c:v>
                </c:pt>
                <c:pt idx="645">
                  <c:v>625.53505125000004</c:v>
                </c:pt>
                <c:pt idx="646">
                  <c:v>624.04501874999994</c:v>
                </c:pt>
                <c:pt idx="647">
                  <c:v>622.50822749999998</c:v>
                </c:pt>
                <c:pt idx="648">
                  <c:v>620.96222624999996</c:v>
                </c:pt>
                <c:pt idx="649">
                  <c:v>619.41598875</c:v>
                </c:pt>
                <c:pt idx="650">
                  <c:v>617.880585</c:v>
                </c:pt>
                <c:pt idx="651">
                  <c:v>616.36879875</c:v>
                </c:pt>
                <c:pt idx="652">
                  <c:v>614.92425000000003</c:v>
                </c:pt>
                <c:pt idx="653">
                  <c:v>613.50113250000004</c:v>
                </c:pt>
                <c:pt idx="654">
                  <c:v>612.14457375000006</c:v>
                </c:pt>
                <c:pt idx="655">
                  <c:v>610.86850500000003</c:v>
                </c:pt>
                <c:pt idx="656">
                  <c:v>609.68552999999997</c:v>
                </c:pt>
                <c:pt idx="657">
                  <c:v>608.60638125000003</c:v>
                </c:pt>
                <c:pt idx="658">
                  <c:v>607.63944374999994</c:v>
                </c:pt>
                <c:pt idx="659">
                  <c:v>606.80655000000002</c:v>
                </c:pt>
                <c:pt idx="660">
                  <c:v>606.07579874999999</c:v>
                </c:pt>
                <c:pt idx="661">
                  <c:v>605.46569250000005</c:v>
                </c:pt>
                <c:pt idx="662">
                  <c:v>604.97329875000003</c:v>
                </c:pt>
                <c:pt idx="663">
                  <c:v>604.59299624999994</c:v>
                </c:pt>
                <c:pt idx="664">
                  <c:v>604.31678624999995</c:v>
                </c:pt>
                <c:pt idx="665">
                  <c:v>604.13464499999998</c:v>
                </c:pt>
                <c:pt idx="666">
                  <c:v>604.03623374999995</c:v>
                </c:pt>
                <c:pt idx="667">
                  <c:v>604.00487250000003</c:v>
                </c:pt>
                <c:pt idx="668">
                  <c:v>604.02984749999996</c:v>
                </c:pt>
                <c:pt idx="669">
                  <c:v>604.09720875000005</c:v>
                </c:pt>
                <c:pt idx="670">
                  <c:v>604.19295750000003</c:v>
                </c:pt>
                <c:pt idx="671">
                  <c:v>604.30331624999997</c:v>
                </c:pt>
                <c:pt idx="672">
                  <c:v>604.41494249999994</c:v>
                </c:pt>
                <c:pt idx="673">
                  <c:v>604.51321874999996</c:v>
                </c:pt>
                <c:pt idx="674">
                  <c:v>604.59034500000007</c:v>
                </c:pt>
                <c:pt idx="675">
                  <c:v>604.63272374999997</c:v>
                </c:pt>
                <c:pt idx="676">
                  <c:v>604.62970875000008</c:v>
                </c:pt>
                <c:pt idx="677">
                  <c:v>604.57140749999996</c:v>
                </c:pt>
                <c:pt idx="678">
                  <c:v>604.44870375000005</c:v>
                </c:pt>
                <c:pt idx="679">
                  <c:v>604.25805374999993</c:v>
                </c:pt>
                <c:pt idx="680">
                  <c:v>603.98422874999994</c:v>
                </c:pt>
                <c:pt idx="681">
                  <c:v>603.62400750000006</c:v>
                </c:pt>
                <c:pt idx="682">
                  <c:v>603.17214375000003</c:v>
                </c:pt>
                <c:pt idx="683">
                  <c:v>602.62477124999998</c:v>
                </c:pt>
                <c:pt idx="684">
                  <c:v>601.97967000000006</c:v>
                </c:pt>
                <c:pt idx="685">
                  <c:v>601.23652874999993</c:v>
                </c:pt>
                <c:pt idx="686">
                  <c:v>600.41534624999997</c:v>
                </c:pt>
                <c:pt idx="687">
                  <c:v>599.48625750000008</c:v>
                </c:pt>
                <c:pt idx="688">
                  <c:v>598.47265125000001</c:v>
                </c:pt>
                <c:pt idx="689">
                  <c:v>597.38486250000005</c:v>
                </c:pt>
                <c:pt idx="690">
                  <c:v>596.23654875</c:v>
                </c:pt>
                <c:pt idx="691">
                  <c:v>595.04482499999995</c:v>
                </c:pt>
                <c:pt idx="692">
                  <c:v>593.83033124999997</c:v>
                </c:pt>
                <c:pt idx="693">
                  <c:v>592.64175375000002</c:v>
                </c:pt>
                <c:pt idx="694">
                  <c:v>591.45650999999998</c:v>
                </c:pt>
                <c:pt idx="695">
                  <c:v>590.32985250000002</c:v>
                </c:pt>
                <c:pt idx="696">
                  <c:v>589.29480000000001</c:v>
                </c:pt>
                <c:pt idx="697">
                  <c:v>588.38639624999996</c:v>
                </c:pt>
                <c:pt idx="698">
                  <c:v>587.64100875000008</c:v>
                </c:pt>
                <c:pt idx="699">
                  <c:v>587.09546999999998</c:v>
                </c:pt>
                <c:pt idx="700">
                  <c:v>586.78980749999994</c:v>
                </c:pt>
                <c:pt idx="701">
                  <c:v>586.74538500000006</c:v>
                </c:pt>
                <c:pt idx="702">
                  <c:v>587.00298375</c:v>
                </c:pt>
                <c:pt idx="703">
                  <c:v>587.59037250000006</c:v>
                </c:pt>
                <c:pt idx="704">
                  <c:v>588.52987499999995</c:v>
                </c:pt>
                <c:pt idx="705">
                  <c:v>589.83705750000001</c:v>
                </c:pt>
                <c:pt idx="706">
                  <c:v>591.48135375000004</c:v>
                </c:pt>
                <c:pt idx="707">
                  <c:v>593.52971249999996</c:v>
                </c:pt>
                <c:pt idx="708">
                  <c:v>595.94001000000003</c:v>
                </c:pt>
                <c:pt idx="709">
                  <c:v>598.68952875000002</c:v>
                </c:pt>
                <c:pt idx="710">
                  <c:v>601.74401999999998</c:v>
                </c:pt>
                <c:pt idx="711">
                  <c:v>605.05752000000007</c:v>
                </c:pt>
                <c:pt idx="712">
                  <c:v>608.57254499999999</c:v>
                </c:pt>
                <c:pt idx="713">
                  <c:v>612.14542124999991</c:v>
                </c:pt>
                <c:pt idx="714">
                  <c:v>615.84819374999995</c:v>
                </c:pt>
                <c:pt idx="715">
                  <c:v>619.52112749999992</c:v>
                </c:pt>
                <c:pt idx="716">
                  <c:v>623.07132749999994</c:v>
                </c:pt>
                <c:pt idx="717">
                  <c:v>626.40175124999996</c:v>
                </c:pt>
                <c:pt idx="718">
                  <c:v>629.41382625000006</c:v>
                </c:pt>
                <c:pt idx="719">
                  <c:v>632.01032250000003</c:v>
                </c:pt>
                <c:pt idx="720">
                  <c:v>634.06138874999999</c:v>
                </c:pt>
                <c:pt idx="721">
                  <c:v>635.56830750000006</c:v>
                </c:pt>
                <c:pt idx="722">
                  <c:v>636.40733999999998</c:v>
                </c:pt>
                <c:pt idx="723">
                  <c:v>636.51583874999994</c:v>
                </c:pt>
                <c:pt idx="724">
                  <c:v>635.84633625000004</c:v>
                </c:pt>
                <c:pt idx="725">
                  <c:v>634.36836374999996</c:v>
                </c:pt>
                <c:pt idx="726">
                  <c:v>632.06973000000005</c:v>
                </c:pt>
                <c:pt idx="727">
                  <c:v>629.02866749999998</c:v>
                </c:pt>
                <c:pt idx="728">
                  <c:v>625.14341250000007</c:v>
                </c:pt>
                <c:pt idx="729">
                  <c:v>620.51242124999999</c:v>
                </c:pt>
                <c:pt idx="730">
                  <c:v>615.19583999999998</c:v>
                </c:pt>
                <c:pt idx="731">
                  <c:v>609.26868000000002</c:v>
                </c:pt>
                <c:pt idx="732">
                  <c:v>602.81835750000005</c:v>
                </c:pt>
                <c:pt idx="733">
                  <c:v>595.94186249999996</c:v>
                </c:pt>
                <c:pt idx="734">
                  <c:v>588.89209125000002</c:v>
                </c:pt>
                <c:pt idx="735">
                  <c:v>581.48018624999997</c:v>
                </c:pt>
                <c:pt idx="736">
                  <c:v>573.95682375000001</c:v>
                </c:pt>
                <c:pt idx="737">
                  <c:v>566.42579624999996</c:v>
                </c:pt>
                <c:pt idx="738">
                  <c:v>558.98510999999996</c:v>
                </c:pt>
                <c:pt idx="739">
                  <c:v>551.72458125000003</c:v>
                </c:pt>
                <c:pt idx="740">
                  <c:v>544.86362250000002</c:v>
                </c:pt>
                <c:pt idx="741">
                  <c:v>538.18324125000004</c:v>
                </c:pt>
                <c:pt idx="742">
                  <c:v>531.88477499999999</c:v>
                </c:pt>
                <c:pt idx="743">
                  <c:v>526.01059874999999</c:v>
                </c:pt>
                <c:pt idx="744">
                  <c:v>520.58997750000003</c:v>
                </c:pt>
                <c:pt idx="745">
                  <c:v>515.63953500000002</c:v>
                </c:pt>
                <c:pt idx="746">
                  <c:v>511.16407499999997</c:v>
                </c:pt>
                <c:pt idx="747">
                  <c:v>507.23491500000006</c:v>
                </c:pt>
                <c:pt idx="748">
                  <c:v>503.67352499999998</c:v>
                </c:pt>
                <c:pt idx="749">
                  <c:v>500.54371499999996</c:v>
                </c:pt>
                <c:pt idx="750">
                  <c:v>497.81641124999999</c:v>
                </c:pt>
                <c:pt idx="751">
                  <c:v>495.4578075</c:v>
                </c:pt>
                <c:pt idx="752">
                  <c:v>493.43083124999998</c:v>
                </c:pt>
                <c:pt idx="753">
                  <c:v>491.69648625000002</c:v>
                </c:pt>
                <c:pt idx="754">
                  <c:v>490.24298625</c:v>
                </c:pt>
                <c:pt idx="755">
                  <c:v>488.97090374999999</c:v>
                </c:pt>
                <c:pt idx="756">
                  <c:v>487.87444125000002</c:v>
                </c:pt>
                <c:pt idx="757">
                  <c:v>486.91667999999999</c:v>
                </c:pt>
                <c:pt idx="758">
                  <c:v>486.06272999999999</c:v>
                </c:pt>
                <c:pt idx="759">
                  <c:v>485.28</c:v>
                </c:pt>
                <c:pt idx="760">
                  <c:v>484.53832874999995</c:v>
                </c:pt>
                <c:pt idx="761">
                  <c:v>483.82490624999997</c:v>
                </c:pt>
                <c:pt idx="762">
                  <c:v>483.08511749999997</c:v>
                </c:pt>
                <c:pt idx="763">
                  <c:v>482.31085500000006</c:v>
                </c:pt>
                <c:pt idx="764">
                  <c:v>481.48131000000001</c:v>
                </c:pt>
                <c:pt idx="765">
                  <c:v>480.57779999999997</c:v>
                </c:pt>
                <c:pt idx="766">
                  <c:v>479.58364125000003</c:v>
                </c:pt>
                <c:pt idx="767">
                  <c:v>478.50770249999999</c:v>
                </c:pt>
                <c:pt idx="768">
                  <c:v>477.29255999999998</c:v>
                </c:pt>
                <c:pt idx="769">
                  <c:v>475.94860124999997</c:v>
                </c:pt>
                <c:pt idx="770">
                  <c:v>474.46688999999998</c:v>
                </c:pt>
                <c:pt idx="771">
                  <c:v>472.84048875000002</c:v>
                </c:pt>
                <c:pt idx="772">
                  <c:v>471.06453749999997</c:v>
                </c:pt>
                <c:pt idx="773">
                  <c:v>469.136325</c:v>
                </c:pt>
                <c:pt idx="774">
                  <c:v>467.09932125</c:v>
                </c:pt>
                <c:pt idx="775">
                  <c:v>464.87033624999998</c:v>
                </c:pt>
                <c:pt idx="776">
                  <c:v>462.49420874999998</c:v>
                </c:pt>
                <c:pt idx="777">
                  <c:v>459.97715999999997</c:v>
                </c:pt>
                <c:pt idx="778">
                  <c:v>457.32762375000004</c:v>
                </c:pt>
                <c:pt idx="779">
                  <c:v>454.55618250000003</c:v>
                </c:pt>
                <c:pt idx="780">
                  <c:v>451.67546250000004</c:v>
                </c:pt>
                <c:pt idx="781">
                  <c:v>448.76153625000001</c:v>
                </c:pt>
                <c:pt idx="782">
                  <c:v>445.708935</c:v>
                </c:pt>
                <c:pt idx="783">
                  <c:v>442.59516000000002</c:v>
                </c:pt>
                <c:pt idx="784">
                  <c:v>439.43924250000003</c:v>
                </c:pt>
                <c:pt idx="785">
                  <c:v>436.26126374999996</c:v>
                </c:pt>
                <c:pt idx="786">
                  <c:v>433.08211125000003</c:v>
                </c:pt>
                <c:pt idx="787">
                  <c:v>429.9232275</c:v>
                </c:pt>
                <c:pt idx="788">
                  <c:v>426.86935125000002</c:v>
                </c:pt>
                <c:pt idx="789">
                  <c:v>423.81457124999997</c:v>
                </c:pt>
                <c:pt idx="790">
                  <c:v>420.84441375000006</c:v>
                </c:pt>
                <c:pt idx="791">
                  <c:v>417.97971749999999</c:v>
                </c:pt>
                <c:pt idx="792">
                  <c:v>415.24046249999998</c:v>
                </c:pt>
                <c:pt idx="793">
                  <c:v>412.64551124999997</c:v>
                </c:pt>
                <c:pt idx="794">
                  <c:v>410.26025249999998</c:v>
                </c:pt>
                <c:pt idx="795">
                  <c:v>408.00083999999998</c:v>
                </c:pt>
                <c:pt idx="796">
                  <c:v>405.93258749999995</c:v>
                </c:pt>
                <c:pt idx="797">
                  <c:v>404.06726249999997</c:v>
                </c:pt>
                <c:pt idx="798">
                  <c:v>402.41425875000004</c:v>
                </c:pt>
                <c:pt idx="799">
                  <c:v>400.98042000000004</c:v>
                </c:pt>
                <c:pt idx="800">
                  <c:v>399.76986375000001</c:v>
                </c:pt>
                <c:pt idx="801">
                  <c:v>398.80175250000002</c:v>
                </c:pt>
                <c:pt idx="802">
                  <c:v>398.03414250000003</c:v>
                </c:pt>
                <c:pt idx="803">
                  <c:v>397.48494000000005</c:v>
                </c:pt>
                <c:pt idx="804">
                  <c:v>397.14663000000002</c:v>
                </c:pt>
                <c:pt idx="805">
                  <c:v>397.00883625</c:v>
                </c:pt>
                <c:pt idx="806">
                  <c:v>397.05845249999999</c:v>
                </c:pt>
                <c:pt idx="807">
                  <c:v>397.27985999999999</c:v>
                </c:pt>
                <c:pt idx="808">
                  <c:v>397.64612249999999</c:v>
                </c:pt>
                <c:pt idx="809">
                  <c:v>398.15310374999996</c:v>
                </c:pt>
                <c:pt idx="810">
                  <c:v>398.77348125000003</c:v>
                </c:pt>
                <c:pt idx="811">
                  <c:v>399.48504374999999</c:v>
                </c:pt>
                <c:pt idx="812">
                  <c:v>400.26508875000002</c:v>
                </c:pt>
                <c:pt idx="813">
                  <c:v>401.09100000000001</c:v>
                </c:pt>
                <c:pt idx="814">
                  <c:v>401.94082500000002</c:v>
                </c:pt>
                <c:pt idx="815">
                  <c:v>402.77656500000001</c:v>
                </c:pt>
                <c:pt idx="816">
                  <c:v>403.61452125</c:v>
                </c:pt>
                <c:pt idx="817">
                  <c:v>404.42078624999999</c:v>
                </c:pt>
                <c:pt idx="818">
                  <c:v>405.18181125000001</c:v>
                </c:pt>
                <c:pt idx="819">
                  <c:v>405.88738874999996</c:v>
                </c:pt>
                <c:pt idx="820">
                  <c:v>406.53099000000003</c:v>
                </c:pt>
                <c:pt idx="821">
                  <c:v>407.09881874999996</c:v>
                </c:pt>
                <c:pt idx="822">
                  <c:v>407.61583874999997</c:v>
                </c:pt>
                <c:pt idx="823">
                  <c:v>408.07481250000001</c:v>
                </c:pt>
                <c:pt idx="824">
                  <c:v>408.48476625000001</c:v>
                </c:pt>
                <c:pt idx="825">
                  <c:v>408.85816499999999</c:v>
                </c:pt>
                <c:pt idx="826">
                  <c:v>409.21046624999997</c:v>
                </c:pt>
                <c:pt idx="827">
                  <c:v>409.55951249999998</c:v>
                </c:pt>
                <c:pt idx="828">
                  <c:v>409.91708250000005</c:v>
                </c:pt>
                <c:pt idx="829">
                  <c:v>410.31815624999996</c:v>
                </c:pt>
                <c:pt idx="830">
                  <c:v>410.77600500000005</c:v>
                </c:pt>
                <c:pt idx="831">
                  <c:v>411.31033124999999</c:v>
                </c:pt>
                <c:pt idx="832">
                  <c:v>411.93916499999995</c:v>
                </c:pt>
                <c:pt idx="833">
                  <c:v>412.67804625000002</c:v>
                </c:pt>
                <c:pt idx="834">
                  <c:v>413.53926374999998</c:v>
                </c:pt>
                <c:pt idx="835">
                  <c:v>414.50963250000001</c:v>
                </c:pt>
                <c:pt idx="836">
                  <c:v>415.63353749999999</c:v>
                </c:pt>
                <c:pt idx="837">
                  <c:v>416.89139250000005</c:v>
                </c:pt>
                <c:pt idx="838">
                  <c:v>418.27748625000004</c:v>
                </c:pt>
                <c:pt idx="839">
                  <c:v>419.78108624999999</c:v>
                </c:pt>
                <c:pt idx="840">
                  <c:v>421.38657375000003</c:v>
                </c:pt>
                <c:pt idx="841">
                  <c:v>423.07377749999995</c:v>
                </c:pt>
                <c:pt idx="842">
                  <c:v>424.78244249999995</c:v>
                </c:pt>
                <c:pt idx="843">
                  <c:v>426.55654500000003</c:v>
                </c:pt>
                <c:pt idx="844">
                  <c:v>428.33058</c:v>
                </c:pt>
                <c:pt idx="845">
                  <c:v>430.07221125000001</c:v>
                </c:pt>
                <c:pt idx="846">
                  <c:v>431.74803000000003</c:v>
                </c:pt>
                <c:pt idx="847">
                  <c:v>433.32444375</c:v>
                </c:pt>
                <c:pt idx="848">
                  <c:v>434.7406125</c:v>
                </c:pt>
                <c:pt idx="849">
                  <c:v>436.02466500000003</c:v>
                </c:pt>
                <c:pt idx="850">
                  <c:v>437.11647375000001</c:v>
                </c:pt>
                <c:pt idx="851">
                  <c:v>437.98976624999995</c:v>
                </c:pt>
                <c:pt idx="852">
                  <c:v>438.62173124999998</c:v>
                </c:pt>
                <c:pt idx="853">
                  <c:v>438.993405</c:v>
                </c:pt>
                <c:pt idx="854">
                  <c:v>439.08996375000004</c:v>
                </c:pt>
                <c:pt idx="855">
                  <c:v>438.90763874999999</c:v>
                </c:pt>
                <c:pt idx="856">
                  <c:v>438.43266375000002</c:v>
                </c:pt>
                <c:pt idx="857">
                  <c:v>437.66380874999999</c:v>
                </c:pt>
                <c:pt idx="858">
                  <c:v>436.60302000000001</c:v>
                </c:pt>
                <c:pt idx="859">
                  <c:v>435.25603125000004</c:v>
                </c:pt>
                <c:pt idx="860">
                  <c:v>433.63205999999997</c:v>
                </c:pt>
                <c:pt idx="861">
                  <c:v>431.74347749999998</c:v>
                </c:pt>
                <c:pt idx="862">
                  <c:v>429.65146874999999</c:v>
                </c:pt>
                <c:pt idx="863">
                  <c:v>427.28619749999996</c:v>
                </c:pt>
                <c:pt idx="864">
                  <c:v>424.70856000000003</c:v>
                </c:pt>
                <c:pt idx="865">
                  <c:v>421.94028374999999</c:v>
                </c:pt>
                <c:pt idx="866">
                  <c:v>419.00481374999998</c:v>
                </c:pt>
                <c:pt idx="867">
                  <c:v>415.92715500000003</c:v>
                </c:pt>
                <c:pt idx="868">
                  <c:v>412.73373750000002</c:v>
                </c:pt>
                <c:pt idx="869">
                  <c:v>409.51999125000003</c:v>
                </c:pt>
                <c:pt idx="870">
                  <c:v>406.18054124999998</c:v>
                </c:pt>
                <c:pt idx="871">
                  <c:v>402.81174375000001</c:v>
                </c:pt>
                <c:pt idx="872">
                  <c:v>399.44491125000002</c:v>
                </c:pt>
                <c:pt idx="873">
                  <c:v>396.11232749999999</c:v>
                </c:pt>
                <c:pt idx="874">
                  <c:v>392.84707874999998</c:v>
                </c:pt>
                <c:pt idx="875">
                  <c:v>389.74611749999997</c:v>
                </c:pt>
                <c:pt idx="876">
                  <c:v>386.71346624999995</c:v>
                </c:pt>
                <c:pt idx="877">
                  <c:v>383.84842500000002</c:v>
                </c:pt>
                <c:pt idx="878">
                  <c:v>381.18378000000001</c:v>
                </c:pt>
                <c:pt idx="879">
                  <c:v>378.75091500000002</c:v>
                </c:pt>
                <c:pt idx="880">
                  <c:v>376.57912125000001</c:v>
                </c:pt>
                <c:pt idx="881">
                  <c:v>374.69483624999998</c:v>
                </c:pt>
                <c:pt idx="882">
                  <c:v>373.14972750000004</c:v>
                </c:pt>
                <c:pt idx="883">
                  <c:v>371.89747875</c:v>
                </c:pt>
                <c:pt idx="884">
                  <c:v>370.98671250000001</c:v>
                </c:pt>
                <c:pt idx="885">
                  <c:v>370.42470374999999</c:v>
                </c:pt>
                <c:pt idx="886">
                  <c:v>370.21217250000001</c:v>
                </c:pt>
                <c:pt idx="887">
                  <c:v>370.34281874999999</c:v>
                </c:pt>
                <c:pt idx="888">
                  <c:v>370.80299624999998</c:v>
                </c:pt>
                <c:pt idx="889">
                  <c:v>371.55300749999998</c:v>
                </c:pt>
                <c:pt idx="890">
                  <c:v>372.59616749999998</c:v>
                </c:pt>
                <c:pt idx="891">
                  <c:v>373.884525</c:v>
                </c:pt>
                <c:pt idx="892">
                  <c:v>375.37616249999996</c:v>
                </c:pt>
                <c:pt idx="893">
                  <c:v>377.02340249999997</c:v>
                </c:pt>
                <c:pt idx="894">
                  <c:v>378.77379375000004</c:v>
                </c:pt>
                <c:pt idx="895">
                  <c:v>380.57125500000001</c:v>
                </c:pt>
                <c:pt idx="896">
                  <c:v>382.32145875000003</c:v>
                </c:pt>
                <c:pt idx="897">
                  <c:v>384.03905249999997</c:v>
                </c:pt>
                <c:pt idx="898">
                  <c:v>385.62856124999996</c:v>
                </c:pt>
                <c:pt idx="899">
                  <c:v>387.03335249999998</c:v>
                </c:pt>
                <c:pt idx="900">
                  <c:v>388.20033749999999</c:v>
                </c:pt>
                <c:pt idx="901">
                  <c:v>389.08134375000003</c:v>
                </c:pt>
                <c:pt idx="902">
                  <c:v>389.62662000000006</c:v>
                </c:pt>
                <c:pt idx="903">
                  <c:v>389.82464625</c:v>
                </c:pt>
                <c:pt idx="904">
                  <c:v>389.63379375</c:v>
                </c:pt>
                <c:pt idx="905">
                  <c:v>389.03597249999996</c:v>
                </c:pt>
                <c:pt idx="906">
                  <c:v>388.02217499999995</c:v>
                </c:pt>
                <c:pt idx="907">
                  <c:v>386.59256625</c:v>
                </c:pt>
                <c:pt idx="908">
                  <c:v>384.75629624999999</c:v>
                </c:pt>
                <c:pt idx="909">
                  <c:v>382.58020125000002</c:v>
                </c:pt>
                <c:pt idx="910">
                  <c:v>379.99867875000007</c:v>
                </c:pt>
                <c:pt idx="911">
                  <c:v>377.08556625</c:v>
                </c:pt>
                <c:pt idx="912">
                  <c:v>373.87919999999997</c:v>
                </c:pt>
                <c:pt idx="913">
                  <c:v>370.42266749999999</c:v>
                </c:pt>
                <c:pt idx="914">
                  <c:v>366.76248375</c:v>
                </c:pt>
                <c:pt idx="915">
                  <c:v>362.94730499999997</c:v>
                </c:pt>
                <c:pt idx="916">
                  <c:v>359.10731249999998</c:v>
                </c:pt>
                <c:pt idx="917">
                  <c:v>355.13065499999999</c:v>
                </c:pt>
                <c:pt idx="918">
                  <c:v>351.14374500000002</c:v>
                </c:pt>
                <c:pt idx="919">
                  <c:v>347.19117749999998</c:v>
                </c:pt>
                <c:pt idx="920">
                  <c:v>343.313895</c:v>
                </c:pt>
                <c:pt idx="921">
                  <c:v>339.54841875</c:v>
                </c:pt>
                <c:pt idx="922">
                  <c:v>335.92627874999999</c:v>
                </c:pt>
                <c:pt idx="923">
                  <c:v>332.54224500000004</c:v>
                </c:pt>
                <c:pt idx="924">
                  <c:v>329.27556749999997</c:v>
                </c:pt>
                <c:pt idx="925">
                  <c:v>326.21359124999998</c:v>
                </c:pt>
                <c:pt idx="926">
                  <c:v>323.36586374999996</c:v>
                </c:pt>
                <c:pt idx="927">
                  <c:v>320.73670125000001</c:v>
                </c:pt>
                <c:pt idx="928">
                  <c:v>318.32559750000001</c:v>
                </c:pt>
                <c:pt idx="929">
                  <c:v>316.17048</c:v>
                </c:pt>
                <c:pt idx="930">
                  <c:v>314.17311375000003</c:v>
                </c:pt>
                <c:pt idx="931">
                  <c:v>312.36884249999997</c:v>
                </c:pt>
                <c:pt idx="932">
                  <c:v>310.74341250000003</c:v>
                </c:pt>
                <c:pt idx="933">
                  <c:v>309.28067249999998</c:v>
                </c:pt>
                <c:pt idx="934">
                  <c:v>307.96320000000003</c:v>
                </c:pt>
                <c:pt idx="935">
                  <c:v>306.77287124999998</c:v>
                </c:pt>
                <c:pt idx="936">
                  <c:v>305.71251749999999</c:v>
                </c:pt>
                <c:pt idx="937">
                  <c:v>304.72030124999998</c:v>
                </c:pt>
                <c:pt idx="938">
                  <c:v>303.80214000000001</c:v>
                </c:pt>
                <c:pt idx="939">
                  <c:v>302.94188624999998</c:v>
                </c:pt>
                <c:pt idx="940">
                  <c:v>302.12474250000002</c:v>
                </c:pt>
                <c:pt idx="941">
                  <c:v>301.33747875</c:v>
                </c:pt>
                <c:pt idx="942">
                  <c:v>300.56855999999999</c:v>
                </c:pt>
                <c:pt idx="943">
                  <c:v>299.82371624999996</c:v>
                </c:pt>
                <c:pt idx="944">
                  <c:v>299.06404874999998</c:v>
                </c:pt>
                <c:pt idx="945">
                  <c:v>298.29886500000003</c:v>
                </c:pt>
                <c:pt idx="946">
                  <c:v>297.52355249999999</c:v>
                </c:pt>
                <c:pt idx="947">
                  <c:v>296.73500999999999</c:v>
                </c:pt>
                <c:pt idx="948">
                  <c:v>295.93149374999996</c:v>
                </c:pt>
                <c:pt idx="949">
                  <c:v>295.11241124999998</c:v>
                </c:pt>
                <c:pt idx="950">
                  <c:v>294.295275</c:v>
                </c:pt>
                <c:pt idx="951">
                  <c:v>293.44704374999998</c:v>
                </c:pt>
                <c:pt idx="952">
                  <c:v>292.58608125000001</c:v>
                </c:pt>
                <c:pt idx="953">
                  <c:v>291.71408250000002</c:v>
                </c:pt>
                <c:pt idx="954">
                  <c:v>290.83273500000001</c:v>
                </c:pt>
                <c:pt idx="955">
                  <c:v>289.94349750000003</c:v>
                </c:pt>
                <c:pt idx="956">
                  <c:v>289.06575750000002</c:v>
                </c:pt>
                <c:pt idx="957">
                  <c:v>288.16339125000002</c:v>
                </c:pt>
                <c:pt idx="958">
                  <c:v>287.25439875000001</c:v>
                </c:pt>
                <c:pt idx="959">
                  <c:v>286.33777500000002</c:v>
                </c:pt>
                <c:pt idx="960">
                  <c:v>285.41173125</c:v>
                </c:pt>
                <c:pt idx="961">
                  <c:v>284.47370999999998</c:v>
                </c:pt>
                <c:pt idx="962">
                  <c:v>283.5204675</c:v>
                </c:pt>
                <c:pt idx="963">
                  <c:v>282.56828999999999</c:v>
                </c:pt>
                <c:pt idx="964">
                  <c:v>281.57344125000003</c:v>
                </c:pt>
                <c:pt idx="965">
                  <c:v>280.55131124999997</c:v>
                </c:pt>
                <c:pt idx="966">
                  <c:v>279.49781250000001</c:v>
                </c:pt>
                <c:pt idx="967">
                  <c:v>278.40932624999999</c:v>
                </c:pt>
                <c:pt idx="968">
                  <c:v>277.28300624999997</c:v>
                </c:pt>
                <c:pt idx="969">
                  <c:v>276.11713125</c:v>
                </c:pt>
                <c:pt idx="970">
                  <c:v>274.93640249999999</c:v>
                </c:pt>
                <c:pt idx="971">
                  <c:v>273.69302249999998</c:v>
                </c:pt>
                <c:pt idx="972">
                  <c:v>272.41455374999998</c:v>
                </c:pt>
                <c:pt idx="973">
                  <c:v>271.10656875000001</c:v>
                </c:pt>
                <c:pt idx="974">
                  <c:v>269.77695749999998</c:v>
                </c:pt>
                <c:pt idx="975">
                  <c:v>268.43602125000001</c:v>
                </c:pt>
                <c:pt idx="976">
                  <c:v>267.09643499999999</c:v>
                </c:pt>
                <c:pt idx="977">
                  <c:v>265.79989124999997</c:v>
                </c:pt>
                <c:pt idx="978">
                  <c:v>264.50909250000001</c:v>
                </c:pt>
                <c:pt idx="979">
                  <c:v>263.27007374999999</c:v>
                </c:pt>
                <c:pt idx="980">
                  <c:v>262.10306250000002</c:v>
                </c:pt>
                <c:pt idx="981">
                  <c:v>261.02926124999999</c:v>
                </c:pt>
                <c:pt idx="982">
                  <c:v>260.07033000000001</c:v>
                </c:pt>
                <c:pt idx="983">
                  <c:v>259.26308625000001</c:v>
                </c:pt>
                <c:pt idx="984">
                  <c:v>258.59435250000001</c:v>
                </c:pt>
                <c:pt idx="985">
                  <c:v>258.10186125000001</c:v>
                </c:pt>
                <c:pt idx="986">
                  <c:v>257.80305750000002</c:v>
                </c:pt>
                <c:pt idx="987">
                  <c:v>257.71275000000003</c:v>
                </c:pt>
                <c:pt idx="988">
                  <c:v>257.84253000000001</c:v>
                </c:pt>
                <c:pt idx="989">
                  <c:v>258.20024999999998</c:v>
                </c:pt>
                <c:pt idx="990">
                  <c:v>258.77519999999998</c:v>
                </c:pt>
                <c:pt idx="991">
                  <c:v>259.59049125000001</c:v>
                </c:pt>
                <c:pt idx="992">
                  <c:v>260.63088750000003</c:v>
                </c:pt>
                <c:pt idx="993">
                  <c:v>261.88584374999999</c:v>
                </c:pt>
                <c:pt idx="994">
                  <c:v>263.33988375000001</c:v>
                </c:pt>
                <c:pt idx="995">
                  <c:v>264.97275000000002</c:v>
                </c:pt>
                <c:pt idx="996">
                  <c:v>266.75968499999999</c:v>
                </c:pt>
                <c:pt idx="997">
                  <c:v>268.63177875000002</c:v>
                </c:pt>
                <c:pt idx="998">
                  <c:v>270.63524625000002</c:v>
                </c:pt>
                <c:pt idx="999">
                  <c:v>272.69707499999998</c:v>
                </c:pt>
                <c:pt idx="1000">
                  <c:v>274.77998250000002</c:v>
                </c:pt>
                <c:pt idx="1001">
                  <c:v>276.84543000000002</c:v>
                </c:pt>
                <c:pt idx="1002">
                  <c:v>278.85456749999997</c:v>
                </c:pt>
                <c:pt idx="1003">
                  <c:v>280.76917875000004</c:v>
                </c:pt>
                <c:pt idx="1004">
                  <c:v>282.51781875</c:v>
                </c:pt>
                <c:pt idx="1005">
                  <c:v>284.13986625000001</c:v>
                </c:pt>
                <c:pt idx="1006">
                  <c:v>285.56683499999997</c:v>
                </c:pt>
                <c:pt idx="1007">
                  <c:v>286.77244124999999</c:v>
                </c:pt>
                <c:pt idx="1008">
                  <c:v>287.73544499999997</c:v>
                </c:pt>
                <c:pt idx="1009">
                  <c:v>288.44029499999999</c:v>
                </c:pt>
                <c:pt idx="1010">
                  <c:v>288.87136874999999</c:v>
                </c:pt>
                <c:pt idx="1011">
                  <c:v>289.04366625</c:v>
                </c:pt>
                <c:pt idx="1012">
                  <c:v>288.94897499999996</c:v>
                </c:pt>
                <c:pt idx="1013">
                  <c:v>288.59735999999998</c:v>
                </c:pt>
                <c:pt idx="1014">
                  <c:v>288.00523124999995</c:v>
                </c:pt>
                <c:pt idx="1015">
                  <c:v>287.19492374999999</c:v>
                </c:pt>
                <c:pt idx="1016">
                  <c:v>286.19413500000002</c:v>
                </c:pt>
                <c:pt idx="1017">
                  <c:v>285.06021375</c:v>
                </c:pt>
                <c:pt idx="1018">
                  <c:v>283.78141875</c:v>
                </c:pt>
                <c:pt idx="1019">
                  <c:v>282.41882249999998</c:v>
                </c:pt>
                <c:pt idx="1020">
                  <c:v>281.01319875000002</c:v>
                </c:pt>
                <c:pt idx="1021">
                  <c:v>279.60608999999999</c:v>
                </c:pt>
                <c:pt idx="1022">
                  <c:v>278.238675</c:v>
                </c:pt>
                <c:pt idx="1023">
                  <c:v>276.95071874999996</c:v>
                </c:pt>
                <c:pt idx="1024">
                  <c:v>275.80200374999998</c:v>
                </c:pt>
                <c:pt idx="1025">
                  <c:v>274.77796875000001</c:v>
                </c:pt>
                <c:pt idx="1026">
                  <c:v>273.93347625000001</c:v>
                </c:pt>
                <c:pt idx="1027">
                  <c:v>273.29307375000002</c:v>
                </c:pt>
                <c:pt idx="1028">
                  <c:v>272.87565000000001</c:v>
                </c:pt>
                <c:pt idx="1029">
                  <c:v>272.69395875000004</c:v>
                </c:pt>
                <c:pt idx="1030">
                  <c:v>272.75431500000002</c:v>
                </c:pt>
                <c:pt idx="1031">
                  <c:v>273.04792500000002</c:v>
                </c:pt>
                <c:pt idx="1032">
                  <c:v>273.58043624999999</c:v>
                </c:pt>
                <c:pt idx="1033">
                  <c:v>274.33522875</c:v>
                </c:pt>
                <c:pt idx="1034">
                  <c:v>275.29338000000001</c:v>
                </c:pt>
                <c:pt idx="1035">
                  <c:v>276.43049624999998</c:v>
                </c:pt>
                <c:pt idx="1036">
                  <c:v>277.71736874999999</c:v>
                </c:pt>
                <c:pt idx="1037">
                  <c:v>279.12069374999999</c:v>
                </c:pt>
                <c:pt idx="1038">
                  <c:v>280.57310625000002</c:v>
                </c:pt>
                <c:pt idx="1039">
                  <c:v>282.09688875000001</c:v>
                </c:pt>
                <c:pt idx="1040">
                  <c:v>283.62217500000003</c:v>
                </c:pt>
                <c:pt idx="1041">
                  <c:v>285.10819874999999</c:v>
                </c:pt>
                <c:pt idx="1042">
                  <c:v>286.5146775</c:v>
                </c:pt>
                <c:pt idx="1043">
                  <c:v>287.8027275</c:v>
                </c:pt>
                <c:pt idx="1044">
                  <c:v>288.91441125</c:v>
                </c:pt>
                <c:pt idx="1045">
                  <c:v>289.86306000000002</c:v>
                </c:pt>
                <c:pt idx="1046">
                  <c:v>290.59399874999997</c:v>
                </c:pt>
                <c:pt idx="1047">
                  <c:v>291.08178375</c:v>
                </c:pt>
                <c:pt idx="1048">
                  <c:v>291.305835</c:v>
                </c:pt>
                <c:pt idx="1049">
                  <c:v>291.25077749999997</c:v>
                </c:pt>
                <c:pt idx="1050">
                  <c:v>290.90668875</c:v>
                </c:pt>
                <c:pt idx="1051">
                  <c:v>290.28511125</c:v>
                </c:pt>
                <c:pt idx="1052">
                  <c:v>289.3611525</c:v>
                </c:pt>
                <c:pt idx="1053">
                  <c:v>288.15106125</c:v>
                </c:pt>
                <c:pt idx="1054">
                  <c:v>286.66617000000002</c:v>
                </c:pt>
                <c:pt idx="1055">
                  <c:v>284.92245750000001</c:v>
                </c:pt>
                <c:pt idx="1056">
                  <c:v>282.94007625</c:v>
                </c:pt>
                <c:pt idx="1057">
                  <c:v>280.74279749999999</c:v>
                </c:pt>
                <c:pt idx="1058">
                  <c:v>278.40775874999997</c:v>
                </c:pt>
                <c:pt idx="1059">
                  <c:v>275.86627874999999</c:v>
                </c:pt>
                <c:pt idx="1060">
                  <c:v>273.19595250000003</c:v>
                </c:pt>
                <c:pt idx="1061">
                  <c:v>270.42856499999999</c:v>
                </c:pt>
                <c:pt idx="1062">
                  <c:v>267.59625750000004</c:v>
                </c:pt>
                <c:pt idx="1063">
                  <c:v>264.73090124999999</c:v>
                </c:pt>
                <c:pt idx="1064">
                  <c:v>261.86347875000001</c:v>
                </c:pt>
                <c:pt idx="1065">
                  <c:v>259.08106125</c:v>
                </c:pt>
                <c:pt idx="1066">
                  <c:v>256.29495750000001</c:v>
                </c:pt>
                <c:pt idx="1067">
                  <c:v>253.58893875000001</c:v>
                </c:pt>
                <c:pt idx="1068">
                  <c:v>250.98580874999999</c:v>
                </c:pt>
                <c:pt idx="1069">
                  <c:v>248.50548000000001</c:v>
                </c:pt>
                <c:pt idx="1070">
                  <c:v>246.16477124999997</c:v>
                </c:pt>
                <c:pt idx="1071">
                  <c:v>244.02034874999998</c:v>
                </c:pt>
                <c:pt idx="1072">
                  <c:v>241.99309124999999</c:v>
                </c:pt>
                <c:pt idx="1073">
                  <c:v>240.13648875000001</c:v>
                </c:pt>
                <c:pt idx="1074">
                  <c:v>238.45459874999997</c:v>
                </c:pt>
                <c:pt idx="1075">
                  <c:v>236.94844125000003</c:v>
                </c:pt>
                <c:pt idx="1076">
                  <c:v>235.61619000000002</c:v>
                </c:pt>
                <c:pt idx="1077">
                  <c:v>234.45335624999998</c:v>
                </c:pt>
                <c:pt idx="1078">
                  <c:v>233.47191000000001</c:v>
                </c:pt>
                <c:pt idx="1079">
                  <c:v>232.62211124999999</c:v>
                </c:pt>
                <c:pt idx="1080">
                  <c:v>231.91521</c:v>
                </c:pt>
                <c:pt idx="1081">
                  <c:v>231.33883125</c:v>
                </c:pt>
                <c:pt idx="1082">
                  <c:v>230.87935874999999</c:v>
                </c:pt>
                <c:pt idx="1083">
                  <c:v>230.52225375</c:v>
                </c:pt>
                <c:pt idx="1084">
                  <c:v>230.25235874999998</c:v>
                </c:pt>
                <c:pt idx="1085">
                  <c:v>230.05764375000001</c:v>
                </c:pt>
                <c:pt idx="1086">
                  <c:v>229.91479875000002</c:v>
                </c:pt>
                <c:pt idx="1087">
                  <c:v>229.81336875</c:v>
                </c:pt>
                <c:pt idx="1088">
                  <c:v>229.73870250000002</c:v>
                </c:pt>
                <c:pt idx="1089">
                  <c:v>229.67695499999999</c:v>
                </c:pt>
                <c:pt idx="1090">
                  <c:v>229.6152975</c:v>
                </c:pt>
                <c:pt idx="1091">
                  <c:v>229.542135</c:v>
                </c:pt>
                <c:pt idx="1092">
                  <c:v>229.44948749999998</c:v>
                </c:pt>
                <c:pt idx="1093">
                  <c:v>229.32498375</c:v>
                </c:pt>
                <c:pt idx="1094">
                  <c:v>229.16329499999998</c:v>
                </c:pt>
                <c:pt idx="1095">
                  <c:v>228.95916374999999</c:v>
                </c:pt>
                <c:pt idx="1096">
                  <c:v>228.70912874999999</c:v>
                </c:pt>
                <c:pt idx="1097">
                  <c:v>228.41154749999998</c:v>
                </c:pt>
                <c:pt idx="1098">
                  <c:v>228.07407375</c:v>
                </c:pt>
                <c:pt idx="1099">
                  <c:v>227.68449375</c:v>
                </c:pt>
                <c:pt idx="1100">
                  <c:v>227.25289500000002</c:v>
                </c:pt>
                <c:pt idx="1101">
                  <c:v>226.78436625000001</c:v>
                </c:pt>
                <c:pt idx="1102">
                  <c:v>226.28542874999999</c:v>
                </c:pt>
                <c:pt idx="1103">
                  <c:v>225.76386750000003</c:v>
                </c:pt>
                <c:pt idx="1104">
                  <c:v>225.22855124999998</c:v>
                </c:pt>
                <c:pt idx="1105">
                  <c:v>224.70023999999998</c:v>
                </c:pt>
                <c:pt idx="1106">
                  <c:v>224.16720375</c:v>
                </c:pt>
                <c:pt idx="1107">
                  <c:v>223.65140249999999</c:v>
                </c:pt>
                <c:pt idx="1108">
                  <c:v>223.16406749999999</c:v>
                </c:pt>
                <c:pt idx="1109">
                  <c:v>222.71651249999999</c:v>
                </c:pt>
                <c:pt idx="1110">
                  <c:v>222.31990124999999</c:v>
                </c:pt>
                <c:pt idx="1111">
                  <c:v>221.98508624999999</c:v>
                </c:pt>
                <c:pt idx="1112">
                  <c:v>221.72695874999999</c:v>
                </c:pt>
                <c:pt idx="1113">
                  <c:v>221.54425125</c:v>
                </c:pt>
                <c:pt idx="1114">
                  <c:v>221.4519075</c:v>
                </c:pt>
                <c:pt idx="1115">
                  <c:v>221.45773500000001</c:v>
                </c:pt>
                <c:pt idx="1116">
                  <c:v>221.56843125</c:v>
                </c:pt>
                <c:pt idx="1117">
                  <c:v>221.78945625</c:v>
                </c:pt>
                <c:pt idx="1118">
                  <c:v>222.12495375000003</c:v>
                </c:pt>
                <c:pt idx="1119">
                  <c:v>222.56723625000001</c:v>
                </c:pt>
                <c:pt idx="1120">
                  <c:v>223.13600249999999</c:v>
                </c:pt>
                <c:pt idx="1121">
                  <c:v>223.82304375000001</c:v>
                </c:pt>
                <c:pt idx="1122">
                  <c:v>224.62660499999998</c:v>
                </c:pt>
                <c:pt idx="1123">
                  <c:v>225.54338999999999</c:v>
                </c:pt>
                <c:pt idx="1124">
                  <c:v>226.5685125</c:v>
                </c:pt>
                <c:pt idx="1125">
                  <c:v>227.67157124999997</c:v>
                </c:pt>
                <c:pt idx="1126">
                  <c:v>228.89069624999999</c:v>
                </c:pt>
                <c:pt idx="1127">
                  <c:v>230.19445875</c:v>
                </c:pt>
                <c:pt idx="1128">
                  <c:v>231.571935</c:v>
                </c:pt>
                <c:pt idx="1129">
                  <c:v>233.010795</c:v>
                </c:pt>
                <c:pt idx="1130">
                  <c:v>234.49736999999999</c:v>
                </c:pt>
                <c:pt idx="1131">
                  <c:v>236.01676875000001</c:v>
                </c:pt>
                <c:pt idx="1132">
                  <c:v>237.52154250000001</c:v>
                </c:pt>
                <c:pt idx="1133">
                  <c:v>239.05765875</c:v>
                </c:pt>
                <c:pt idx="1134">
                  <c:v>240.5760075</c:v>
                </c:pt>
                <c:pt idx="1135">
                  <c:v>242.05801500000001</c:v>
                </c:pt>
                <c:pt idx="1136">
                  <c:v>243.48459</c:v>
                </c:pt>
                <c:pt idx="1137">
                  <c:v>244.83633750000001</c:v>
                </c:pt>
                <c:pt idx="1138">
                  <c:v>246.09377999999998</c:v>
                </c:pt>
                <c:pt idx="1139">
                  <c:v>247.215495</c:v>
                </c:pt>
                <c:pt idx="1140">
                  <c:v>248.22960750000001</c:v>
                </c:pt>
                <c:pt idx="1141">
                  <c:v>249.09325874999999</c:v>
                </c:pt>
                <c:pt idx="1142">
                  <c:v>249.7890975</c:v>
                </c:pt>
                <c:pt idx="1143">
                  <c:v>250.30100250000001</c:v>
                </c:pt>
                <c:pt idx="1144">
                  <c:v>250.61434125000002</c:v>
                </c:pt>
                <c:pt idx="1145">
                  <c:v>250.71623249999999</c:v>
                </c:pt>
                <c:pt idx="1146">
                  <c:v>250.60056</c:v>
                </c:pt>
                <c:pt idx="1147">
                  <c:v>250.25404125000003</c:v>
                </c:pt>
                <c:pt idx="1148">
                  <c:v>249.67061999999999</c:v>
                </c:pt>
                <c:pt idx="1149">
                  <c:v>248.84680500000002</c:v>
                </c:pt>
                <c:pt idx="1150">
                  <c:v>247.78193625</c:v>
                </c:pt>
                <c:pt idx="1151">
                  <c:v>246.47831250000002</c:v>
                </c:pt>
                <c:pt idx="1152">
                  <c:v>244.97490374999998</c:v>
                </c:pt>
                <c:pt idx="1153">
                  <c:v>243.21729374999998</c:v>
                </c:pt>
                <c:pt idx="1154">
                  <c:v>241.24581375</c:v>
                </c:pt>
                <c:pt idx="1155">
                  <c:v>239.07483749999997</c:v>
                </c:pt>
                <c:pt idx="1156">
                  <c:v>236.72161125</c:v>
                </c:pt>
                <c:pt idx="1157">
                  <c:v>234.20608499999997</c:v>
                </c:pt>
                <c:pt idx="1158">
                  <c:v>231.550725</c:v>
                </c:pt>
                <c:pt idx="1159">
                  <c:v>228.83775000000003</c:v>
                </c:pt>
                <c:pt idx="1160">
                  <c:v>225.98031</c:v>
                </c:pt>
                <c:pt idx="1161">
                  <c:v>223.06206374999999</c:v>
                </c:pt>
                <c:pt idx="1162">
                  <c:v>220.11250125000001</c:v>
                </c:pt>
                <c:pt idx="1163">
                  <c:v>217.16196000000002</c:v>
                </c:pt>
                <c:pt idx="1164">
                  <c:v>214.24121250000002</c:v>
                </c:pt>
                <c:pt idx="1165">
                  <c:v>211.38104625</c:v>
                </c:pt>
                <c:pt idx="1166">
                  <c:v>208.66722000000001</c:v>
                </c:pt>
                <c:pt idx="1167">
                  <c:v>206.01564374999998</c:v>
                </c:pt>
                <c:pt idx="1168">
                  <c:v>203.51209125000003</c:v>
                </c:pt>
                <c:pt idx="1169">
                  <c:v>201.1830525</c:v>
                </c:pt>
                <c:pt idx="1170">
                  <c:v>199.05290249999999</c:v>
                </c:pt>
                <c:pt idx="1171">
                  <c:v>197.14353374999999</c:v>
                </c:pt>
                <c:pt idx="1172">
                  <c:v>195.47401500000001</c:v>
                </c:pt>
                <c:pt idx="1173">
                  <c:v>194.08649624999998</c:v>
                </c:pt>
                <c:pt idx="1174">
                  <c:v>192.93554624999999</c:v>
                </c:pt>
                <c:pt idx="1175">
                  <c:v>192.06177</c:v>
                </c:pt>
                <c:pt idx="1176">
                  <c:v>191.47045875000001</c:v>
                </c:pt>
                <c:pt idx="1177">
                  <c:v>191.16306</c:v>
                </c:pt>
                <c:pt idx="1178">
                  <c:v>191.13711375</c:v>
                </c:pt>
                <c:pt idx="1179">
                  <c:v>191.37850125</c:v>
                </c:pt>
                <c:pt idx="1180">
                  <c:v>191.88731249999998</c:v>
                </c:pt>
                <c:pt idx="1181">
                  <c:v>192.64751625000002</c:v>
                </c:pt>
                <c:pt idx="1182">
                  <c:v>193.64180625</c:v>
                </c:pt>
                <c:pt idx="1183">
                  <c:v>194.84959125</c:v>
                </c:pt>
                <c:pt idx="1184">
                  <c:v>196.24729500000001</c:v>
                </c:pt>
                <c:pt idx="1185">
                  <c:v>197.80868999999998</c:v>
                </c:pt>
                <c:pt idx="1186">
                  <c:v>199.46948624999999</c:v>
                </c:pt>
                <c:pt idx="1187">
                  <c:v>201.26903999999999</c:v>
                </c:pt>
                <c:pt idx="1188">
                  <c:v>203.14226625000001</c:v>
                </c:pt>
                <c:pt idx="1189">
                  <c:v>205.05643874999998</c:v>
                </c:pt>
                <c:pt idx="1190">
                  <c:v>206.97835874999998</c:v>
                </c:pt>
                <c:pt idx="1191">
                  <c:v>208.87484624999999</c:v>
                </c:pt>
                <c:pt idx="1192">
                  <c:v>210.71323500000003</c:v>
                </c:pt>
                <c:pt idx="1193">
                  <c:v>212.4272775</c:v>
                </c:pt>
                <c:pt idx="1194">
                  <c:v>214.05869250000001</c:v>
                </c:pt>
                <c:pt idx="1195">
                  <c:v>215.54244750000001</c:v>
                </c:pt>
                <c:pt idx="1196">
                  <c:v>216.8525625</c:v>
                </c:pt>
                <c:pt idx="1197">
                  <c:v>217.96576875</c:v>
                </c:pt>
                <c:pt idx="1198">
                  <c:v>218.86184250000002</c:v>
                </c:pt>
                <c:pt idx="1199">
                  <c:v>219.52390124999999</c:v>
                </c:pt>
                <c:pt idx="1200">
                  <c:v>219.93269999999998</c:v>
                </c:pt>
                <c:pt idx="1201">
                  <c:v>220.09580249999999</c:v>
                </c:pt>
                <c:pt idx="1202">
                  <c:v>219.99631125000002</c:v>
                </c:pt>
                <c:pt idx="1203">
                  <c:v>219.63229875000002</c:v>
                </c:pt>
                <c:pt idx="1204">
                  <c:v>219.00570375000001</c:v>
                </c:pt>
                <c:pt idx="1205">
                  <c:v>218.12227125000001</c:v>
                </c:pt>
                <c:pt idx="1206">
                  <c:v>217.01686875000001</c:v>
                </c:pt>
                <c:pt idx="1207">
                  <c:v>215.65604250000001</c:v>
                </c:pt>
                <c:pt idx="1208">
                  <c:v>214.07632125000001</c:v>
                </c:pt>
                <c:pt idx="1209">
                  <c:v>212.29660874999999</c:v>
                </c:pt>
                <c:pt idx="1210">
                  <c:v>210.33836999999997</c:v>
                </c:pt>
                <c:pt idx="1211">
                  <c:v>208.22525625000003</c:v>
                </c:pt>
                <c:pt idx="1212">
                  <c:v>205.98269249999998</c:v>
                </c:pt>
                <c:pt idx="1213">
                  <c:v>203.68615500000001</c:v>
                </c:pt>
                <c:pt idx="1214">
                  <c:v>201.26716499999998</c:v>
                </c:pt>
                <c:pt idx="1215">
                  <c:v>198.80074875</c:v>
                </c:pt>
                <c:pt idx="1216">
                  <c:v>196.31506874999999</c:v>
                </c:pt>
                <c:pt idx="1217">
                  <c:v>193.83790874999997</c:v>
                </c:pt>
                <c:pt idx="1218">
                  <c:v>191.39623125</c:v>
                </c:pt>
                <c:pt idx="1219">
                  <c:v>189.0158175</c:v>
                </c:pt>
                <c:pt idx="1220">
                  <c:v>186.76673625000001</c:v>
                </c:pt>
                <c:pt idx="1221">
                  <c:v>184.57731375</c:v>
                </c:pt>
                <c:pt idx="1222">
                  <c:v>182.51566125000002</c:v>
                </c:pt>
                <c:pt idx="1223">
                  <c:v>180.59974124999999</c:v>
                </c:pt>
                <c:pt idx="1224">
                  <c:v>178.8449775</c:v>
                </c:pt>
                <c:pt idx="1225">
                  <c:v>177.26413124999999</c:v>
                </c:pt>
                <c:pt idx="1226">
                  <c:v>175.86718500000001</c:v>
                </c:pt>
                <c:pt idx="1227">
                  <c:v>174.68399250000002</c:v>
                </c:pt>
                <c:pt idx="1228">
                  <c:v>173.66957250000002</c:v>
                </c:pt>
                <c:pt idx="1229">
                  <c:v>172.85220375</c:v>
                </c:pt>
                <c:pt idx="1230">
                  <c:v>172.23083250000002</c:v>
                </c:pt>
                <c:pt idx="1231">
                  <c:v>171.80182500000001</c:v>
                </c:pt>
                <c:pt idx="1232">
                  <c:v>171.55910249999999</c:v>
                </c:pt>
                <c:pt idx="1233">
                  <c:v>171.49390499999998</c:v>
                </c:pt>
                <c:pt idx="1234">
                  <c:v>171.59327250000001</c:v>
                </c:pt>
                <c:pt idx="1235">
                  <c:v>171.84805875000001</c:v>
                </c:pt>
                <c:pt idx="1236">
                  <c:v>172.24432125000001</c:v>
                </c:pt>
                <c:pt idx="1237">
                  <c:v>172.7667075</c:v>
                </c:pt>
                <c:pt idx="1238">
                  <c:v>173.398695</c:v>
                </c:pt>
                <c:pt idx="1239">
                  <c:v>174.12285750000001</c:v>
                </c:pt>
                <c:pt idx="1240">
                  <c:v>174.9042</c:v>
                </c:pt>
                <c:pt idx="1241">
                  <c:v>175.75712250000001</c:v>
                </c:pt>
                <c:pt idx="1242">
                  <c:v>176.64742875000002</c:v>
                </c:pt>
                <c:pt idx="1243">
                  <c:v>177.55662749999999</c:v>
                </c:pt>
                <c:pt idx="1244">
                  <c:v>178.46657625</c:v>
                </c:pt>
                <c:pt idx="1245">
                  <c:v>179.35974375000001</c:v>
                </c:pt>
                <c:pt idx="1246">
                  <c:v>180.2194125</c:v>
                </c:pt>
                <c:pt idx="1247">
                  <c:v>181.01395875</c:v>
                </c:pt>
                <c:pt idx="1248">
                  <c:v>181.76229375</c:v>
                </c:pt>
                <c:pt idx="1249">
                  <c:v>182.43425999999999</c:v>
                </c:pt>
                <c:pt idx="1250">
                  <c:v>183.01838624999999</c:v>
                </c:pt>
                <c:pt idx="1251">
                  <c:v>183.50491124999999</c:v>
                </c:pt>
                <c:pt idx="1252">
                  <c:v>183.88588874999999</c:v>
                </c:pt>
                <c:pt idx="1253">
                  <c:v>184.15528499999999</c:v>
                </c:pt>
                <c:pt idx="1254">
                  <c:v>184.30704749999998</c:v>
                </c:pt>
                <c:pt idx="1255">
                  <c:v>184.34540999999999</c:v>
                </c:pt>
                <c:pt idx="1256">
                  <c:v>184.26585375000002</c:v>
                </c:pt>
                <c:pt idx="1257">
                  <c:v>184.07013000000001</c:v>
                </c:pt>
                <c:pt idx="1258">
                  <c:v>183.76185749999999</c:v>
                </c:pt>
                <c:pt idx="1259">
                  <c:v>183.34642125000002</c:v>
                </c:pt>
                <c:pt idx="1260">
                  <c:v>182.84228249999998</c:v>
                </c:pt>
                <c:pt idx="1261">
                  <c:v>182.2367625</c:v>
                </c:pt>
                <c:pt idx="1262">
                  <c:v>181.54909499999999</c:v>
                </c:pt>
                <c:pt idx="1263">
                  <c:v>180.79011</c:v>
                </c:pt>
                <c:pt idx="1264">
                  <c:v>179.9715075</c:v>
                </c:pt>
                <c:pt idx="1265">
                  <c:v>179.10562125000001</c:v>
                </c:pt>
                <c:pt idx="1266">
                  <c:v>178.20518999999999</c:v>
                </c:pt>
                <c:pt idx="1267">
                  <c:v>177.30207374999998</c:v>
                </c:pt>
                <c:pt idx="1268">
                  <c:v>176.37124875000001</c:v>
                </c:pt>
                <c:pt idx="1269">
                  <c:v>175.44387</c:v>
                </c:pt>
                <c:pt idx="1270">
                  <c:v>174.5319375</c:v>
                </c:pt>
                <c:pt idx="1271">
                  <c:v>173.64670125000001</c:v>
                </c:pt>
                <c:pt idx="1272">
                  <c:v>172.79849250000001</c:v>
                </c:pt>
                <c:pt idx="1273">
                  <c:v>171.99653624999999</c:v>
                </c:pt>
                <c:pt idx="1274">
                  <c:v>171.2634975</c:v>
                </c:pt>
                <c:pt idx="1275">
                  <c:v>170.57534625</c:v>
                </c:pt>
                <c:pt idx="1276">
                  <c:v>169.95312749999999</c:v>
                </c:pt>
                <c:pt idx="1277">
                  <c:v>169.40050124999999</c:v>
                </c:pt>
                <c:pt idx="1278">
                  <c:v>168.91957124999999</c:v>
                </c:pt>
                <c:pt idx="1279">
                  <c:v>168.51083624999998</c:v>
                </c:pt>
                <c:pt idx="1280">
                  <c:v>168.17324249999999</c:v>
                </c:pt>
                <c:pt idx="1281">
                  <c:v>167.90901374999999</c:v>
                </c:pt>
                <c:pt idx="1282">
                  <c:v>167.70314250000001</c:v>
                </c:pt>
                <c:pt idx="1283">
                  <c:v>167.55636375</c:v>
                </c:pt>
                <c:pt idx="1284">
                  <c:v>167.46191999999999</c:v>
                </c:pt>
                <c:pt idx="1285">
                  <c:v>167.41184999999999</c:v>
                </c:pt>
                <c:pt idx="1286">
                  <c:v>167.39715000000001</c:v>
                </c:pt>
                <c:pt idx="1287">
                  <c:v>167.40749625000001</c:v>
                </c:pt>
                <c:pt idx="1288">
                  <c:v>167.4328275</c:v>
                </c:pt>
                <c:pt idx="1289">
                  <c:v>167.461905</c:v>
                </c:pt>
                <c:pt idx="1290">
                  <c:v>167.48305875</c:v>
                </c:pt>
                <c:pt idx="1291">
                  <c:v>167.4843975</c:v>
                </c:pt>
                <c:pt idx="1292">
                  <c:v>167.45396625000001</c:v>
                </c:pt>
                <c:pt idx="1293">
                  <c:v>167.37996375</c:v>
                </c:pt>
                <c:pt idx="1294">
                  <c:v>167.25415874999999</c:v>
                </c:pt>
                <c:pt idx="1295">
                  <c:v>167.06051625000001</c:v>
                </c:pt>
                <c:pt idx="1296">
                  <c:v>166.79075625000002</c:v>
                </c:pt>
                <c:pt idx="1297">
                  <c:v>166.43543249999999</c:v>
                </c:pt>
                <c:pt idx="1298">
                  <c:v>165.98609625</c:v>
                </c:pt>
                <c:pt idx="1299">
                  <c:v>165.43546875000001</c:v>
                </c:pt>
                <c:pt idx="1300">
                  <c:v>164.77755374999998</c:v>
                </c:pt>
                <c:pt idx="1301">
                  <c:v>164.02459500000001</c:v>
                </c:pt>
                <c:pt idx="1302">
                  <c:v>163.14213375</c:v>
                </c:pt>
                <c:pt idx="1303">
                  <c:v>162.14309624999999</c:v>
                </c:pt>
                <c:pt idx="1304">
                  <c:v>161.02744874999999</c:v>
                </c:pt>
                <c:pt idx="1305">
                  <c:v>159.79675499999999</c:v>
                </c:pt>
                <c:pt idx="1306">
                  <c:v>158.45416875000001</c:v>
                </c:pt>
                <c:pt idx="1307">
                  <c:v>157.004355</c:v>
                </c:pt>
                <c:pt idx="1308">
                  <c:v>155.48607375</c:v>
                </c:pt>
                <c:pt idx="1309">
                  <c:v>153.84340874999998</c:v>
                </c:pt>
                <c:pt idx="1310">
                  <c:v>152.11570125</c:v>
                </c:pt>
                <c:pt idx="1311">
                  <c:v>150.31274249999998</c:v>
                </c:pt>
                <c:pt idx="1312">
                  <c:v>148.44527250000002</c:v>
                </c:pt>
                <c:pt idx="1313">
                  <c:v>146.52476250000001</c:v>
                </c:pt>
                <c:pt idx="1314">
                  <c:v>144.60360374999999</c:v>
                </c:pt>
                <c:pt idx="1315">
                  <c:v>142.61391374999999</c:v>
                </c:pt>
                <c:pt idx="1316">
                  <c:v>140.60787375000001</c:v>
                </c:pt>
                <c:pt idx="1317">
                  <c:v>138.59796</c:v>
                </c:pt>
                <c:pt idx="1318">
                  <c:v>136.59641625</c:v>
                </c:pt>
                <c:pt idx="1319">
                  <c:v>134.61505500000001</c:v>
                </c:pt>
                <c:pt idx="1320">
                  <c:v>132.66509625</c:v>
                </c:pt>
                <c:pt idx="1321">
                  <c:v>130.79546249999999</c:v>
                </c:pt>
                <c:pt idx="1322">
                  <c:v>128.93769374999999</c:v>
                </c:pt>
                <c:pt idx="1323">
                  <c:v>127.13983125000001</c:v>
                </c:pt>
                <c:pt idx="1324">
                  <c:v>125.409435</c:v>
                </c:pt>
                <c:pt idx="1325">
                  <c:v>123.75294749999999</c:v>
                </c:pt>
                <c:pt idx="1326">
                  <c:v>122.17566375</c:v>
                </c:pt>
                <c:pt idx="1327">
                  <c:v>120.6817125</c:v>
                </c:pt>
                <c:pt idx="1328">
                  <c:v>119.30193375</c:v>
                </c:pt>
                <c:pt idx="1329">
                  <c:v>117.980715</c:v>
                </c:pt>
                <c:pt idx="1330">
                  <c:v>116.748555</c:v>
                </c:pt>
                <c:pt idx="1331">
                  <c:v>115.60536375</c:v>
                </c:pt>
                <c:pt idx="1332">
                  <c:v>114.55016624999999</c:v>
                </c:pt>
                <c:pt idx="1333">
                  <c:v>113.5812075</c:v>
                </c:pt>
                <c:pt idx="1334">
                  <c:v>112.69606875000001</c:v>
                </c:pt>
                <c:pt idx="1335">
                  <c:v>111.90739125</c:v>
                </c:pt>
                <c:pt idx="1336">
                  <c:v>111.17894250000001</c:v>
                </c:pt>
                <c:pt idx="1337">
                  <c:v>110.5241925</c:v>
                </c:pt>
                <c:pt idx="1338">
                  <c:v>109.93912125000001</c:v>
                </c:pt>
                <c:pt idx="1339">
                  <c:v>109.41957000000001</c:v>
                </c:pt>
                <c:pt idx="1340">
                  <c:v>108.96131625000001</c:v>
                </c:pt>
                <c:pt idx="1341">
                  <c:v>108.56015624999999</c:v>
                </c:pt>
                <c:pt idx="1342">
                  <c:v>108.21856125000001</c:v>
                </c:pt>
                <c:pt idx="1343">
                  <c:v>107.91838125000001</c:v>
                </c:pt>
                <c:pt idx="1344">
                  <c:v>107.6634375</c:v>
                </c:pt>
                <c:pt idx="1345">
                  <c:v>107.45010375</c:v>
                </c:pt>
                <c:pt idx="1346">
                  <c:v>107.27497875</c:v>
                </c:pt>
                <c:pt idx="1347">
                  <c:v>107.13487875000001</c:v>
                </c:pt>
                <c:pt idx="1348">
                  <c:v>107.02875</c:v>
                </c:pt>
                <c:pt idx="1349">
                  <c:v>106.94945250000001</c:v>
                </c:pt>
                <c:pt idx="1350">
                  <c:v>106.89694125</c:v>
                </c:pt>
                <c:pt idx="1351">
                  <c:v>106.86880875</c:v>
                </c:pt>
                <c:pt idx="1352">
                  <c:v>106.86277874999999</c:v>
                </c:pt>
                <c:pt idx="1353">
                  <c:v>106.87667625</c:v>
                </c:pt>
                <c:pt idx="1354">
                  <c:v>106.90839750000001</c:v>
                </c:pt>
                <c:pt idx="1355">
                  <c:v>106.95477750000001</c:v>
                </c:pt>
                <c:pt idx="1356">
                  <c:v>107.01574124999999</c:v>
                </c:pt>
                <c:pt idx="1357">
                  <c:v>107.08842375</c:v>
                </c:pt>
                <c:pt idx="1358">
                  <c:v>107.170755</c:v>
                </c:pt>
                <c:pt idx="1359">
                  <c:v>107.26061625</c:v>
                </c:pt>
                <c:pt idx="1360">
                  <c:v>107.35585500000001</c:v>
                </c:pt>
                <c:pt idx="1361">
                  <c:v>107.45425874999999</c:v>
                </c:pt>
                <c:pt idx="1362">
                  <c:v>107.55157125000001</c:v>
                </c:pt>
                <c:pt idx="1363">
                  <c:v>107.649615</c:v>
                </c:pt>
                <c:pt idx="1364">
                  <c:v>107.74409625</c:v>
                </c:pt>
                <c:pt idx="1365">
                  <c:v>107.83276875</c:v>
                </c:pt>
                <c:pt idx="1366">
                  <c:v>107.91344625000001</c:v>
                </c:pt>
                <c:pt idx="1367">
                  <c:v>107.98402875000001</c:v>
                </c:pt>
                <c:pt idx="1368">
                  <c:v>108.04254</c:v>
                </c:pt>
                <c:pt idx="1369">
                  <c:v>108.08642250000001</c:v>
                </c:pt>
                <c:pt idx="1370">
                  <c:v>108.11593125</c:v>
                </c:pt>
                <c:pt idx="1371">
                  <c:v>108.12865875000001</c:v>
                </c:pt>
                <c:pt idx="1372">
                  <c:v>108.123525</c:v>
                </c:pt>
                <c:pt idx="1373">
                  <c:v>108.09978</c:v>
                </c:pt>
                <c:pt idx="1374">
                  <c:v>108.05698874999999</c:v>
                </c:pt>
                <c:pt idx="1375">
                  <c:v>107.99653500000001</c:v>
                </c:pt>
                <c:pt idx="1376">
                  <c:v>107.91618375</c:v>
                </c:pt>
                <c:pt idx="1377">
                  <c:v>107.81764499999998</c:v>
                </c:pt>
                <c:pt idx="1378">
                  <c:v>107.70191249999999</c:v>
                </c:pt>
                <c:pt idx="1379">
                  <c:v>107.570325</c:v>
                </c:pt>
                <c:pt idx="1380">
                  <c:v>107.42453625</c:v>
                </c:pt>
                <c:pt idx="1381">
                  <c:v>107.2664625</c:v>
                </c:pt>
                <c:pt idx="1382">
                  <c:v>107.10178125</c:v>
                </c:pt>
                <c:pt idx="1383">
                  <c:v>106.92592875</c:v>
                </c:pt>
                <c:pt idx="1384">
                  <c:v>106.74471</c:v>
                </c:pt>
                <c:pt idx="1385">
                  <c:v>106.56066</c:v>
                </c:pt>
                <c:pt idx="1386">
                  <c:v>106.37632499999999</c:v>
                </c:pt>
                <c:pt idx="1387">
                  <c:v>106.19420624999999</c:v>
                </c:pt>
                <c:pt idx="1388">
                  <c:v>106.01667750000001</c:v>
                </c:pt>
                <c:pt idx="1389">
                  <c:v>105.84935625</c:v>
                </c:pt>
                <c:pt idx="1390">
                  <c:v>105.68721000000001</c:v>
                </c:pt>
                <c:pt idx="1391">
                  <c:v>105.53551125</c:v>
                </c:pt>
                <c:pt idx="1392">
                  <c:v>105.39563999999999</c:v>
                </c:pt>
                <c:pt idx="1393">
                  <c:v>105.26861249999999</c:v>
                </c:pt>
                <c:pt idx="1394">
                  <c:v>105.15506624999999</c:v>
                </c:pt>
                <c:pt idx="1395">
                  <c:v>105.0552225</c:v>
                </c:pt>
                <c:pt idx="1396">
                  <c:v>104.97051</c:v>
                </c:pt>
                <c:pt idx="1397">
                  <c:v>104.89678875</c:v>
                </c:pt>
                <c:pt idx="1398">
                  <c:v>104.83492875</c:v>
                </c:pt>
                <c:pt idx="1399">
                  <c:v>104.78348250000001</c:v>
                </c:pt>
                <c:pt idx="1400">
                  <c:v>104.740635</c:v>
                </c:pt>
                <c:pt idx="1401">
                  <c:v>104.70420374999999</c:v>
                </c:pt>
                <c:pt idx="1402">
                  <c:v>104.67233624999999</c:v>
                </c:pt>
                <c:pt idx="1403">
                  <c:v>104.64098625000001</c:v>
                </c:pt>
                <c:pt idx="1404">
                  <c:v>104.607855</c:v>
                </c:pt>
                <c:pt idx="1405">
                  <c:v>104.56976625</c:v>
                </c:pt>
                <c:pt idx="1406">
                  <c:v>104.5234275</c:v>
                </c:pt>
                <c:pt idx="1407">
                  <c:v>104.465475</c:v>
                </c:pt>
                <c:pt idx="1408">
                  <c:v>104.39254125000001</c:v>
                </c:pt>
                <c:pt idx="1409">
                  <c:v>104.30337</c:v>
                </c:pt>
                <c:pt idx="1410">
                  <c:v>104.19110624999999</c:v>
                </c:pt>
                <c:pt idx="1411">
                  <c:v>104.05437000000001</c:v>
                </c:pt>
                <c:pt idx="1412">
                  <c:v>103.89036375000001</c:v>
                </c:pt>
                <c:pt idx="1413">
                  <c:v>103.69657125000001</c:v>
                </c:pt>
                <c:pt idx="1414">
                  <c:v>103.47081750000001</c:v>
                </c:pt>
                <c:pt idx="1415">
                  <c:v>103.21132125</c:v>
                </c:pt>
                <c:pt idx="1416">
                  <c:v>102.9231075</c:v>
                </c:pt>
                <c:pt idx="1417">
                  <c:v>102.59331</c:v>
                </c:pt>
                <c:pt idx="1418">
                  <c:v>102.22719749999999</c:v>
                </c:pt>
                <c:pt idx="1419">
                  <c:v>101.82494625</c:v>
                </c:pt>
                <c:pt idx="1420">
                  <c:v>101.38728</c:v>
                </c:pt>
                <c:pt idx="1421">
                  <c:v>100.91550375</c:v>
                </c:pt>
                <c:pt idx="1422">
                  <c:v>100.41149250000001</c:v>
                </c:pt>
                <c:pt idx="1423">
                  <c:v>99.888855000000007</c:v>
                </c:pt>
                <c:pt idx="1424">
                  <c:v>99.328754999999987</c:v>
                </c:pt>
                <c:pt idx="1425">
                  <c:v>98.745288749999986</c:v>
                </c:pt>
                <c:pt idx="1426">
                  <c:v>98.142453749999987</c:v>
                </c:pt>
                <c:pt idx="1427">
                  <c:v>97.524689999999993</c:v>
                </c:pt>
                <c:pt idx="1428">
                  <c:v>96.896819999999991</c:v>
                </c:pt>
                <c:pt idx="1429">
                  <c:v>96.276915000000002</c:v>
                </c:pt>
                <c:pt idx="1430">
                  <c:v>95.644447500000012</c:v>
                </c:pt>
                <c:pt idx="1431">
                  <c:v>95.017852500000004</c:v>
                </c:pt>
                <c:pt idx="1432">
                  <c:v>94.402762499999994</c:v>
                </c:pt>
                <c:pt idx="1433">
                  <c:v>93.804795000000013</c:v>
                </c:pt>
                <c:pt idx="1434">
                  <c:v>93.229462499999997</c:v>
                </c:pt>
                <c:pt idx="1435">
                  <c:v>92.682063749999998</c:v>
                </c:pt>
                <c:pt idx="1436">
                  <c:v>92.177737500000006</c:v>
                </c:pt>
                <c:pt idx="1437">
                  <c:v>91.699995000000001</c:v>
                </c:pt>
                <c:pt idx="1438">
                  <c:v>91.263810000000007</c:v>
                </c:pt>
                <c:pt idx="1439">
                  <c:v>90.872733749999995</c:v>
                </c:pt>
                <c:pt idx="1440">
                  <c:v>90.529650000000004</c:v>
                </c:pt>
                <c:pt idx="1441">
                  <c:v>90.236737500000004</c:v>
                </c:pt>
                <c:pt idx="1442">
                  <c:v>89.995395000000002</c:v>
                </c:pt>
                <c:pt idx="1443">
                  <c:v>89.809537500000005</c:v>
                </c:pt>
                <c:pt idx="1444">
                  <c:v>89.671173749999994</c:v>
                </c:pt>
                <c:pt idx="1445">
                  <c:v>89.583581250000009</c:v>
                </c:pt>
                <c:pt idx="1446">
                  <c:v>89.544787499999998</c:v>
                </c:pt>
                <c:pt idx="1447">
                  <c:v>89.5519575</c:v>
                </c:pt>
                <c:pt idx="1448">
                  <c:v>89.60143875</c:v>
                </c:pt>
                <c:pt idx="1449">
                  <c:v>89.688806249999999</c:v>
                </c:pt>
                <c:pt idx="1450">
                  <c:v>89.806177500000004</c:v>
                </c:pt>
                <c:pt idx="1451">
                  <c:v>89.952761249999995</c:v>
                </c:pt>
                <c:pt idx="1452">
                  <c:v>90.1200975</c:v>
                </c:pt>
                <c:pt idx="1453">
                  <c:v>90.301394999999999</c:v>
                </c:pt>
                <c:pt idx="1454">
                  <c:v>90.48949875000001</c:v>
                </c:pt>
                <c:pt idx="1455">
                  <c:v>90.67701375</c:v>
                </c:pt>
                <c:pt idx="1456">
                  <c:v>90.852873750000001</c:v>
                </c:pt>
                <c:pt idx="1457">
                  <c:v>91.016996249999991</c:v>
                </c:pt>
                <c:pt idx="1458">
                  <c:v>91.158176249999997</c:v>
                </c:pt>
                <c:pt idx="1459">
                  <c:v>91.269198750000001</c:v>
                </c:pt>
                <c:pt idx="1460">
                  <c:v>91.343201250000007</c:v>
                </c:pt>
                <c:pt idx="1461">
                  <c:v>91.373760000000004</c:v>
                </c:pt>
                <c:pt idx="1462">
                  <c:v>91.355017500000002</c:v>
                </c:pt>
                <c:pt idx="1463">
                  <c:v>91.283823749999996</c:v>
                </c:pt>
                <c:pt idx="1464">
                  <c:v>91.152802499999993</c:v>
                </c:pt>
                <c:pt idx="1465">
                  <c:v>90.959156249999992</c:v>
                </c:pt>
                <c:pt idx="1466">
                  <c:v>90.700042499999995</c:v>
                </c:pt>
                <c:pt idx="1467">
                  <c:v>90.373518750000002</c:v>
                </c:pt>
                <c:pt idx="1468">
                  <c:v>89.978576250000003</c:v>
                </c:pt>
                <c:pt idx="1469">
                  <c:v>89.515147499999998</c:v>
                </c:pt>
                <c:pt idx="1470">
                  <c:v>88.995618749999991</c:v>
                </c:pt>
                <c:pt idx="1471">
                  <c:v>88.400111249999995</c:v>
                </c:pt>
                <c:pt idx="1472">
                  <c:v>87.741465000000005</c:v>
                </c:pt>
                <c:pt idx="1473">
                  <c:v>87.023238750000004</c:v>
                </c:pt>
                <c:pt idx="1474">
                  <c:v>86.2497975</c:v>
                </c:pt>
                <c:pt idx="1475">
                  <c:v>85.426248749999999</c:v>
                </c:pt>
                <c:pt idx="1476">
                  <c:v>84.558371249999993</c:v>
                </c:pt>
                <c:pt idx="1477">
                  <c:v>83.671342499999994</c:v>
                </c:pt>
                <c:pt idx="1478">
                  <c:v>82.734926250000001</c:v>
                </c:pt>
                <c:pt idx="1479">
                  <c:v>81.774464999999992</c:v>
                </c:pt>
                <c:pt idx="1480">
                  <c:v>80.797477499999999</c:v>
                </c:pt>
                <c:pt idx="1481">
                  <c:v>79.811666250000002</c:v>
                </c:pt>
                <c:pt idx="1482">
                  <c:v>78.824820000000003</c:v>
                </c:pt>
                <c:pt idx="1483">
                  <c:v>77.864576249999999</c:v>
                </c:pt>
                <c:pt idx="1484">
                  <c:v>76.898422499999995</c:v>
                </c:pt>
                <c:pt idx="1485">
                  <c:v>75.953853750000007</c:v>
                </c:pt>
                <c:pt idx="1486">
                  <c:v>75.037938749999995</c:v>
                </c:pt>
                <c:pt idx="1487">
                  <c:v>74.157322500000006</c:v>
                </c:pt>
                <c:pt idx="1488">
                  <c:v>73.318143750000004</c:v>
                </c:pt>
                <c:pt idx="1489">
                  <c:v>72.525959999999998</c:v>
                </c:pt>
                <c:pt idx="1490">
                  <c:v>71.800233750000004</c:v>
                </c:pt>
                <c:pt idx="1491">
                  <c:v>71.114846249999999</c:v>
                </c:pt>
                <c:pt idx="1492">
                  <c:v>70.488900000000001</c:v>
                </c:pt>
                <c:pt idx="1493">
                  <c:v>69.925020000000004</c:v>
                </c:pt>
                <c:pt idx="1494">
                  <c:v>69.42499875</c:v>
                </c:pt>
                <c:pt idx="1495">
                  <c:v>68.989766250000002</c:v>
                </c:pt>
                <c:pt idx="1496">
                  <c:v>68.619389999999996</c:v>
                </c:pt>
                <c:pt idx="1497">
                  <c:v>68.318685000000002</c:v>
                </c:pt>
                <c:pt idx="1498">
                  <c:v>68.073506250000008</c:v>
                </c:pt>
                <c:pt idx="1499">
                  <c:v>67.888297500000007</c:v>
                </c:pt>
                <c:pt idx="1500">
                  <c:v>67.759788749999998</c:v>
                </c:pt>
                <c:pt idx="1501">
                  <c:v>67.683967500000008</c:v>
                </c:pt>
                <c:pt idx="1502">
                  <c:v>67.656108750000001</c:v>
                </c:pt>
                <c:pt idx="1503">
                  <c:v>67.670853749999992</c:v>
                </c:pt>
                <c:pt idx="1504">
                  <c:v>67.720912499999997</c:v>
                </c:pt>
                <c:pt idx="1505">
                  <c:v>67.802070000000001</c:v>
                </c:pt>
                <c:pt idx="1506">
                  <c:v>67.906833750000004</c:v>
                </c:pt>
                <c:pt idx="1507">
                  <c:v>68.028086250000001</c:v>
                </c:pt>
                <c:pt idx="1508">
                  <c:v>68.158496249999999</c:v>
                </c:pt>
                <c:pt idx="1509">
                  <c:v>68.290612499999995</c:v>
                </c:pt>
                <c:pt idx="1510">
                  <c:v>68.414493750000005</c:v>
                </c:pt>
                <c:pt idx="1511">
                  <c:v>68.528043749999995</c:v>
                </c:pt>
                <c:pt idx="1512">
                  <c:v>68.621396250000004</c:v>
                </c:pt>
                <c:pt idx="1513">
                  <c:v>68.687628750000002</c:v>
                </c:pt>
                <c:pt idx="1514">
                  <c:v>68.720197499999998</c:v>
                </c:pt>
                <c:pt idx="1515">
                  <c:v>68.713023750000005</c:v>
                </c:pt>
                <c:pt idx="1516">
                  <c:v>68.660576249999991</c:v>
                </c:pt>
                <c:pt idx="1517">
                  <c:v>68.560578749999991</c:v>
                </c:pt>
                <c:pt idx="1518">
                  <c:v>68.404709999999994</c:v>
                </c:pt>
                <c:pt idx="1519">
                  <c:v>68.191046249999999</c:v>
                </c:pt>
                <c:pt idx="1520">
                  <c:v>67.916891250000006</c:v>
                </c:pt>
                <c:pt idx="1521">
                  <c:v>67.580381250000002</c:v>
                </c:pt>
                <c:pt idx="1522">
                  <c:v>67.180496250000004</c:v>
                </c:pt>
                <c:pt idx="1523">
                  <c:v>66.717078749999999</c:v>
                </c:pt>
                <c:pt idx="1524">
                  <c:v>66.202169999999995</c:v>
                </c:pt>
                <c:pt idx="1525">
                  <c:v>65.615819999999999</c:v>
                </c:pt>
                <c:pt idx="1526">
                  <c:v>64.970437500000003</c:v>
                </c:pt>
                <c:pt idx="1527">
                  <c:v>64.269120000000001</c:v>
                </c:pt>
                <c:pt idx="1528">
                  <c:v>63.515692499999993</c:v>
                </c:pt>
                <c:pt idx="1529">
                  <c:v>62.714640000000003</c:v>
                </c:pt>
                <c:pt idx="1530">
                  <c:v>61.871051250000001</c:v>
                </c:pt>
                <c:pt idx="1531">
                  <c:v>61.008825000000002</c:v>
                </c:pt>
                <c:pt idx="1532">
                  <c:v>60.097983749999997</c:v>
                </c:pt>
                <c:pt idx="1533">
                  <c:v>59.162523749999998</c:v>
                </c:pt>
                <c:pt idx="1534">
                  <c:v>58.209116250000001</c:v>
                </c:pt>
                <c:pt idx="1535">
                  <c:v>57.244601250000002</c:v>
                </c:pt>
                <c:pt idx="1536">
                  <c:v>56.275908749999992</c:v>
                </c:pt>
                <c:pt idx="1537">
                  <c:v>55.329599999999999</c:v>
                </c:pt>
                <c:pt idx="1538">
                  <c:v>54.372975000000004</c:v>
                </c:pt>
                <c:pt idx="1539">
                  <c:v>53.432452499999997</c:v>
                </c:pt>
                <c:pt idx="1540">
                  <c:v>52.514445000000002</c:v>
                </c:pt>
                <c:pt idx="1541">
                  <c:v>51.625031249999999</c:v>
                </c:pt>
                <c:pt idx="1542">
                  <c:v>50.769903750000005</c:v>
                </c:pt>
                <c:pt idx="1543">
                  <c:v>49.954286249999996</c:v>
                </c:pt>
                <c:pt idx="1544">
                  <c:v>49.198185000000002</c:v>
                </c:pt>
                <c:pt idx="1545">
                  <c:v>48.474194999999995</c:v>
                </c:pt>
                <c:pt idx="1546">
                  <c:v>47.802142499999995</c:v>
                </c:pt>
                <c:pt idx="1547">
                  <c:v>47.185012500000006</c:v>
                </c:pt>
                <c:pt idx="1548">
                  <c:v>46.625160000000001</c:v>
                </c:pt>
                <c:pt idx="1549">
                  <c:v>46.124295000000004</c:v>
                </c:pt>
                <c:pt idx="1550">
                  <c:v>45.683489999999999</c:v>
                </c:pt>
                <c:pt idx="1551">
                  <c:v>45.310331250000004</c:v>
                </c:pt>
                <c:pt idx="1552">
                  <c:v>44.989083749999999</c:v>
                </c:pt>
                <c:pt idx="1553">
                  <c:v>44.727345</c:v>
                </c:pt>
                <c:pt idx="1554">
                  <c:v>44.523742499999997</c:v>
                </c:pt>
                <c:pt idx="1555">
                  <c:v>44.376345000000001</c:v>
                </c:pt>
                <c:pt idx="1556">
                  <c:v>44.282714999999996</c:v>
                </c:pt>
                <c:pt idx="1557">
                  <c:v>44.239931249999998</c:v>
                </c:pt>
                <c:pt idx="1558">
                  <c:v>44.244093749999998</c:v>
                </c:pt>
                <c:pt idx="1559">
                  <c:v>44.291707500000001</c:v>
                </c:pt>
                <c:pt idx="1560">
                  <c:v>44.37908625</c:v>
                </c:pt>
                <c:pt idx="1561">
                  <c:v>44.501872499999998</c:v>
                </c:pt>
                <c:pt idx="1562">
                  <c:v>44.65547625</c:v>
                </c:pt>
                <c:pt idx="1563">
                  <c:v>44.835119999999996</c:v>
                </c:pt>
                <c:pt idx="1564">
                  <c:v>45.031623750000001</c:v>
                </c:pt>
                <c:pt idx="1565">
                  <c:v>45.248276249999996</c:v>
                </c:pt>
                <c:pt idx="1566">
                  <c:v>45.47617125</c:v>
                </c:pt>
                <c:pt idx="1567">
                  <c:v>45.710336250000005</c:v>
                </c:pt>
                <c:pt idx="1568">
                  <c:v>45.945855000000002</c:v>
                </c:pt>
                <c:pt idx="1569">
                  <c:v>46.177950000000003</c:v>
                </c:pt>
                <c:pt idx="1570">
                  <c:v>46.40200875</c:v>
                </c:pt>
                <c:pt idx="1571">
                  <c:v>46.609466250000004</c:v>
                </c:pt>
                <c:pt idx="1572">
                  <c:v>46.804882499999998</c:v>
                </c:pt>
                <c:pt idx="1573">
                  <c:v>46.979939999999999</c:v>
                </c:pt>
                <c:pt idx="1574">
                  <c:v>47.131110000000007</c:v>
                </c:pt>
                <c:pt idx="1575">
                  <c:v>47.255208749999994</c:v>
                </c:pt>
                <c:pt idx="1576">
                  <c:v>47.349453749999995</c:v>
                </c:pt>
                <c:pt idx="1577">
                  <c:v>47.411456250000001</c:v>
                </c:pt>
                <c:pt idx="1578">
                  <c:v>47.439045</c:v>
                </c:pt>
                <c:pt idx="1579">
                  <c:v>47.431874999999998</c:v>
                </c:pt>
                <c:pt idx="1580">
                  <c:v>47.387932499999998</c:v>
                </c:pt>
                <c:pt idx="1581">
                  <c:v>47.306602499999997</c:v>
                </c:pt>
                <c:pt idx="1582">
                  <c:v>47.187705000000001</c:v>
                </c:pt>
                <c:pt idx="1583">
                  <c:v>47.031513750000002</c:v>
                </c:pt>
                <c:pt idx="1584">
                  <c:v>46.838737500000001</c:v>
                </c:pt>
                <c:pt idx="1585">
                  <c:v>46.615511249999997</c:v>
                </c:pt>
                <c:pt idx="1586">
                  <c:v>46.354027500000001</c:v>
                </c:pt>
                <c:pt idx="1587">
                  <c:v>46.06047375</c:v>
                </c:pt>
                <c:pt idx="1588">
                  <c:v>45.737085</c:v>
                </c:pt>
                <c:pt idx="1589">
                  <c:v>45.386407499999997</c:v>
                </c:pt>
                <c:pt idx="1590">
                  <c:v>45.011261249999997</c:v>
                </c:pt>
                <c:pt idx="1591">
                  <c:v>44.622975000000004</c:v>
                </c:pt>
                <c:pt idx="1592">
                  <c:v>44.208558750000002</c:v>
                </c:pt>
                <c:pt idx="1593">
                  <c:v>43.779262500000002</c:v>
                </c:pt>
                <c:pt idx="1594">
                  <c:v>43.338558749999997</c:v>
                </c:pt>
                <c:pt idx="1595">
                  <c:v>42.889968750000001</c:v>
                </c:pt>
                <c:pt idx="1596">
                  <c:v>42.437006249999996</c:v>
                </c:pt>
                <c:pt idx="1597">
                  <c:v>41.983143750000004</c:v>
                </c:pt>
                <c:pt idx="1598">
                  <c:v>41.540913750000001</c:v>
                </c:pt>
                <c:pt idx="1599">
                  <c:v>41.095072500000001</c:v>
                </c:pt>
                <c:pt idx="1600">
                  <c:v>40.657923750000002</c:v>
                </c:pt>
                <c:pt idx="1601">
                  <c:v>40.232302500000003</c:v>
                </c:pt>
                <c:pt idx="1602">
                  <c:v>39.820781249999996</c:v>
                </c:pt>
                <c:pt idx="1603">
                  <c:v>39.425654999999999</c:v>
                </c:pt>
                <c:pt idx="1604">
                  <c:v>39.048892500000001</c:v>
                </c:pt>
                <c:pt idx="1605">
                  <c:v>38.699212500000002</c:v>
                </c:pt>
                <c:pt idx="1606">
                  <c:v>38.363313749999996</c:v>
                </c:pt>
                <c:pt idx="1607">
                  <c:v>38.049626249999996</c:v>
                </c:pt>
                <c:pt idx="1608">
                  <c:v>37.758723750000001</c:v>
                </c:pt>
                <c:pt idx="1609">
                  <c:v>37.490816250000002</c:v>
                </c:pt>
                <c:pt idx="1610">
                  <c:v>37.245746249999996</c:v>
                </c:pt>
                <c:pt idx="1611">
                  <c:v>37.023029999999999</c:v>
                </c:pt>
                <c:pt idx="1612">
                  <c:v>36.825738749999999</c:v>
                </c:pt>
                <c:pt idx="1613">
                  <c:v>36.644557499999998</c:v>
                </c:pt>
                <c:pt idx="1614">
                  <c:v>36.482411249999998</c:v>
                </c:pt>
                <c:pt idx="1615">
                  <c:v>36.337668749999999</c:v>
                </c:pt>
                <c:pt idx="1616">
                  <c:v>36.208481249999998</c:v>
                </c:pt>
                <c:pt idx="1617">
                  <c:v>36.092823750000001</c:v>
                </c:pt>
                <c:pt idx="1618">
                  <c:v>35.98854</c:v>
                </c:pt>
                <c:pt idx="1619">
                  <c:v>35.895251250000001</c:v>
                </c:pt>
                <c:pt idx="1620">
                  <c:v>35.806807499999998</c:v>
                </c:pt>
                <c:pt idx="1621">
                  <c:v>35.722931250000002</c:v>
                </c:pt>
                <c:pt idx="1622">
                  <c:v>35.6413425</c:v>
                </c:pt>
                <c:pt idx="1623">
                  <c:v>35.559824999999996</c:v>
                </c:pt>
                <c:pt idx="1624">
                  <c:v>35.476271249999996</c:v>
                </c:pt>
                <c:pt idx="1625">
                  <c:v>35.390553750000002</c:v>
                </c:pt>
                <c:pt idx="1626">
                  <c:v>35.297325000000001</c:v>
                </c:pt>
                <c:pt idx="1627">
                  <c:v>35.196708749999999</c:v>
                </c:pt>
                <c:pt idx="1628">
                  <c:v>35.087309999999995</c:v>
                </c:pt>
                <c:pt idx="1629">
                  <c:v>34.967962499999999</c:v>
                </c:pt>
                <c:pt idx="1630">
                  <c:v>34.837747499999999</c:v>
                </c:pt>
                <c:pt idx="1631">
                  <c:v>34.69599375</c:v>
                </c:pt>
                <c:pt idx="1632">
                  <c:v>34.54554375</c:v>
                </c:pt>
                <c:pt idx="1633">
                  <c:v>34.37997</c:v>
                </c:pt>
                <c:pt idx="1634">
                  <c:v>34.2023625</c:v>
                </c:pt>
                <c:pt idx="1635">
                  <c:v>34.013039999999997</c:v>
                </c:pt>
                <c:pt idx="1636">
                  <c:v>33.812531249999999</c:v>
                </c:pt>
                <c:pt idx="1637">
                  <c:v>33.601578750000002</c:v>
                </c:pt>
                <c:pt idx="1638">
                  <c:v>33.38110125</c:v>
                </c:pt>
                <c:pt idx="1639">
                  <c:v>33.1569225</c:v>
                </c:pt>
                <c:pt idx="1640">
                  <c:v>32.920893749999998</c:v>
                </c:pt>
                <c:pt idx="1641">
                  <c:v>32.678906250000004</c:v>
                </c:pt>
                <c:pt idx="1642">
                  <c:v>32.432362500000004</c:v>
                </c:pt>
                <c:pt idx="1643">
                  <c:v>32.182695000000002</c:v>
                </c:pt>
                <c:pt idx="1644">
                  <c:v>31.931381250000001</c:v>
                </c:pt>
                <c:pt idx="1645">
                  <c:v>31.679880000000001</c:v>
                </c:pt>
                <c:pt idx="1646">
                  <c:v>31.434716250000001</c:v>
                </c:pt>
                <c:pt idx="1647">
                  <c:v>31.187043750000001</c:v>
                </c:pt>
                <c:pt idx="1648">
                  <c:v>30.943312500000001</c:v>
                </c:pt>
                <c:pt idx="1649">
                  <c:v>30.704752499999998</c:v>
                </c:pt>
                <c:pt idx="1650">
                  <c:v>30.472492499999998</c:v>
                </c:pt>
                <c:pt idx="1651">
                  <c:v>30.247552500000001</c:v>
                </c:pt>
                <c:pt idx="1652">
                  <c:v>30.035152499999999</c:v>
                </c:pt>
                <c:pt idx="1653">
                  <c:v>29.827188750000001</c:v>
                </c:pt>
                <c:pt idx="1654">
                  <c:v>29.628791249999999</c:v>
                </c:pt>
                <c:pt idx="1655">
                  <c:v>29.440439999999999</c:v>
                </c:pt>
                <c:pt idx="1656">
                  <c:v>29.262483750000001</c:v>
                </c:pt>
                <c:pt idx="1657">
                  <c:v>29.095128750000001</c:v>
                </c:pt>
                <c:pt idx="1658">
                  <c:v>28.938465000000001</c:v>
                </c:pt>
                <c:pt idx="1659">
                  <c:v>28.79532</c:v>
                </c:pt>
                <c:pt idx="1660">
                  <c:v>28.65959625</c:v>
                </c:pt>
                <c:pt idx="1661">
                  <c:v>28.534136250000003</c:v>
                </c:pt>
                <c:pt idx="1662">
                  <c:v>28.4186175</c:v>
                </c:pt>
                <c:pt idx="1663">
                  <c:v>28.312635</c:v>
                </c:pt>
                <c:pt idx="1664">
                  <c:v>28.215727499999996</c:v>
                </c:pt>
                <c:pt idx="1665">
                  <c:v>28.127388750000001</c:v>
                </c:pt>
                <c:pt idx="1666">
                  <c:v>28.048649999999999</c:v>
                </c:pt>
                <c:pt idx="1667">
                  <c:v>27.97567875</c:v>
                </c:pt>
                <c:pt idx="1668">
                  <c:v>27.909648749999999</c:v>
                </c:pt>
                <c:pt idx="1669">
                  <c:v>27.850001250000002</c:v>
                </c:pt>
                <c:pt idx="1670">
                  <c:v>27.796218750000001</c:v>
                </c:pt>
                <c:pt idx="1671">
                  <c:v>27.747795</c:v>
                </c:pt>
                <c:pt idx="1672">
                  <c:v>27.704280000000001</c:v>
                </c:pt>
                <c:pt idx="1673">
                  <c:v>27.666015000000002</c:v>
                </c:pt>
                <c:pt idx="1674">
                  <c:v>27.631057499999997</c:v>
                </c:pt>
                <c:pt idx="1675">
                  <c:v>27.599947500000003</c:v>
                </c:pt>
                <c:pt idx="1676">
                  <c:v>27.572452500000001</c:v>
                </c:pt>
                <c:pt idx="1677">
                  <c:v>27.548403750000002</c:v>
                </c:pt>
                <c:pt idx="1678">
                  <c:v>27.527684999999998</c:v>
                </c:pt>
                <c:pt idx="1679">
                  <c:v>27.510581249999998</c:v>
                </c:pt>
                <c:pt idx="1680">
                  <c:v>27.49638375</c:v>
                </c:pt>
                <c:pt idx="1681">
                  <c:v>27.485561250000003</c:v>
                </c:pt>
                <c:pt idx="1682">
                  <c:v>27.478222499999998</c:v>
                </c:pt>
                <c:pt idx="1683">
                  <c:v>27.474540000000001</c:v>
                </c:pt>
                <c:pt idx="1684">
                  <c:v>27.47471625</c:v>
                </c:pt>
                <c:pt idx="1685">
                  <c:v>27.47898</c:v>
                </c:pt>
                <c:pt idx="1686">
                  <c:v>27.487380000000002</c:v>
                </c:pt>
                <c:pt idx="1687">
                  <c:v>27.500534999999999</c:v>
                </c:pt>
                <c:pt idx="1688">
                  <c:v>27.518602499999997</c:v>
                </c:pt>
                <c:pt idx="1689">
                  <c:v>27.541874999999997</c:v>
                </c:pt>
                <c:pt idx="1690">
                  <c:v>27.570652500000001</c:v>
                </c:pt>
                <c:pt idx="1691">
                  <c:v>27.605208749999999</c:v>
                </c:pt>
                <c:pt idx="1692">
                  <c:v>27.645821250000001</c:v>
                </c:pt>
                <c:pt idx="1693">
                  <c:v>27.691724999999998</c:v>
                </c:pt>
                <c:pt idx="1694">
                  <c:v>27.745068750000002</c:v>
                </c:pt>
                <c:pt idx="1695">
                  <c:v>27.805181249999997</c:v>
                </c:pt>
                <c:pt idx="1696">
                  <c:v>27.872261250000001</c:v>
                </c:pt>
                <c:pt idx="1697">
                  <c:v>27.946488749999997</c:v>
                </c:pt>
                <c:pt idx="1698">
                  <c:v>28.028017499999997</c:v>
                </c:pt>
                <c:pt idx="1699">
                  <c:v>28.116993749999999</c:v>
                </c:pt>
                <c:pt idx="1700">
                  <c:v>28.211493749999999</c:v>
                </c:pt>
                <c:pt idx="1701">
                  <c:v>28.315560000000001</c:v>
                </c:pt>
                <c:pt idx="1702">
                  <c:v>28.427396250000001</c:v>
                </c:pt>
                <c:pt idx="1703">
                  <c:v>28.547092499999998</c:v>
                </c:pt>
                <c:pt idx="1704">
                  <c:v>28.674716249999999</c:v>
                </c:pt>
                <c:pt idx="1705">
                  <c:v>28.810342500000001</c:v>
                </c:pt>
                <c:pt idx="1706">
                  <c:v>28.951008750000003</c:v>
                </c:pt>
                <c:pt idx="1707">
                  <c:v>29.102628750000001</c:v>
                </c:pt>
                <c:pt idx="1708">
                  <c:v>29.26239</c:v>
                </c:pt>
                <c:pt idx="1709">
                  <c:v>29.430315</c:v>
                </c:pt>
                <c:pt idx="1710">
                  <c:v>29.606411250000001</c:v>
                </c:pt>
                <c:pt idx="1711">
                  <c:v>29.790656250000001</c:v>
                </c:pt>
                <c:pt idx="1712">
                  <c:v>29.983004999999999</c:v>
                </c:pt>
                <c:pt idx="1713">
                  <c:v>30.179205</c:v>
                </c:pt>
                <c:pt idx="1714">
                  <c:v>30.387303749999997</c:v>
                </c:pt>
                <c:pt idx="1715">
                  <c:v>30.603112499999998</c:v>
                </c:pt>
                <c:pt idx="1716">
                  <c:v>30.826387500000003</c:v>
                </c:pt>
                <c:pt idx="1717">
                  <c:v>31.05681375</c:v>
                </c:pt>
                <c:pt idx="1718">
                  <c:v>31.294001250000001</c:v>
                </c:pt>
                <c:pt idx="1719">
                  <c:v>31.537466250000001</c:v>
                </c:pt>
                <c:pt idx="1720">
                  <c:v>31.7814975</c:v>
                </c:pt>
                <c:pt idx="1721">
                  <c:v>32.035601249999999</c:v>
                </c:pt>
                <c:pt idx="1722">
                  <c:v>32.29397625</c:v>
                </c:pt>
                <c:pt idx="1723">
                  <c:v>32.555733750000002</c:v>
                </c:pt>
                <c:pt idx="1724">
                  <c:v>32.819883750000002</c:v>
                </c:pt>
                <c:pt idx="1725">
                  <c:v>33.085331250000003</c:v>
                </c:pt>
                <c:pt idx="1726">
                  <c:v>33.350876249999999</c:v>
                </c:pt>
                <c:pt idx="1727">
                  <c:v>33.609847500000001</c:v>
                </c:pt>
                <c:pt idx="1728">
                  <c:v>33.871679999999998</c:v>
                </c:pt>
                <c:pt idx="1729">
                  <c:v>34.129507500000003</c:v>
                </c:pt>
                <c:pt idx="1730">
                  <c:v>34.381807500000001</c:v>
                </c:pt>
                <c:pt idx="1731">
                  <c:v>34.627016250000004</c:v>
                </c:pt>
                <c:pt idx="1732">
                  <c:v>34.86352875</c:v>
                </c:pt>
                <c:pt idx="1733">
                  <c:v>35.085232499999996</c:v>
                </c:pt>
                <c:pt idx="1734">
                  <c:v>35.299788750000005</c:v>
                </c:pt>
                <c:pt idx="1735">
                  <c:v>35.500889999999998</c:v>
                </c:pt>
                <c:pt idx="1736">
                  <c:v>35.687010000000001</c:v>
                </c:pt>
                <c:pt idx="1737">
                  <c:v>35.856682500000005</c:v>
                </c:pt>
                <c:pt idx="1738">
                  <c:v>36.008542499999997</c:v>
                </c:pt>
                <c:pt idx="1739">
                  <c:v>36.141322500000001</c:v>
                </c:pt>
                <c:pt idx="1740">
                  <c:v>36.25180125</c:v>
                </c:pt>
                <c:pt idx="1741">
                  <c:v>36.343601249999999</c:v>
                </c:pt>
                <c:pt idx="1742">
                  <c:v>36.413373749999998</c:v>
                </c:pt>
                <c:pt idx="1743">
                  <c:v>36.460451249999998</c:v>
                </c:pt>
                <c:pt idx="1744">
                  <c:v>36.484335000000002</c:v>
                </c:pt>
                <c:pt idx="1745">
                  <c:v>36.484725000000005</c:v>
                </c:pt>
                <c:pt idx="1746">
                  <c:v>36.461501250000005</c:v>
                </c:pt>
                <c:pt idx="1747">
                  <c:v>36.415927500000002</c:v>
                </c:pt>
                <c:pt idx="1748">
                  <c:v>36.346346250000003</c:v>
                </c:pt>
                <c:pt idx="1749">
                  <c:v>36.253912499999998</c:v>
                </c:pt>
                <c:pt idx="1750">
                  <c:v>36.139230000000005</c:v>
                </c:pt>
                <c:pt idx="1751">
                  <c:v>36.003063750000003</c:v>
                </c:pt>
                <c:pt idx="1752">
                  <c:v>35.846340000000005</c:v>
                </c:pt>
                <c:pt idx="1753">
                  <c:v>35.670101250000002</c:v>
                </c:pt>
                <c:pt idx="1754">
                  <c:v>35.479661249999999</c:v>
                </c:pt>
                <c:pt idx="1755">
                  <c:v>35.268322499999996</c:v>
                </c:pt>
                <c:pt idx="1756">
                  <c:v>35.041211250000003</c:v>
                </c:pt>
                <c:pt idx="1757">
                  <c:v>34.799714999999999</c:v>
                </c:pt>
                <c:pt idx="1758">
                  <c:v>34.5452625</c:v>
                </c:pt>
                <c:pt idx="1759">
                  <c:v>34.279301249999996</c:v>
                </c:pt>
                <c:pt idx="1760">
                  <c:v>34.008990000000004</c:v>
                </c:pt>
                <c:pt idx="1761">
                  <c:v>33.724462500000001</c:v>
                </c:pt>
                <c:pt idx="1762">
                  <c:v>33.432622500000001</c:v>
                </c:pt>
                <c:pt idx="1763">
                  <c:v>33.13479375</c:v>
                </c:pt>
                <c:pt idx="1764">
                  <c:v>32.832217499999999</c:v>
                </c:pt>
                <c:pt idx="1765">
                  <c:v>32.526063749999999</c:v>
                </c:pt>
                <c:pt idx="1766">
                  <c:v>32.217393749999999</c:v>
                </c:pt>
                <c:pt idx="1767">
                  <c:v>31.913516250000001</c:v>
                </c:pt>
                <c:pt idx="1768">
                  <c:v>31.602618750000001</c:v>
                </c:pt>
                <c:pt idx="1769">
                  <c:v>31.291766250000002</c:v>
                </c:pt>
                <c:pt idx="1770">
                  <c:v>30.9816</c:v>
                </c:pt>
                <c:pt idx="1771">
                  <c:v>30.6726375</c:v>
                </c:pt>
                <c:pt idx="1772">
                  <c:v>30.365298750000001</c:v>
                </c:pt>
                <c:pt idx="1773">
                  <c:v>30.059895000000001</c:v>
                </c:pt>
                <c:pt idx="1774">
                  <c:v>29.762801249999999</c:v>
                </c:pt>
                <c:pt idx="1775">
                  <c:v>29.461762499999999</c:v>
                </c:pt>
                <c:pt idx="1776">
                  <c:v>29.1630225</c:v>
                </c:pt>
                <c:pt idx="1777">
                  <c:v>28.866547499999999</c:v>
                </c:pt>
                <c:pt idx="1778">
                  <c:v>28.572240000000001</c:v>
                </c:pt>
                <c:pt idx="1779">
                  <c:v>28.279938749999999</c:v>
                </c:pt>
                <c:pt idx="1780">
                  <c:v>27.989445</c:v>
                </c:pt>
                <c:pt idx="1781">
                  <c:v>27.706413749999999</c:v>
                </c:pt>
                <c:pt idx="1782">
                  <c:v>27.418799999999997</c:v>
                </c:pt>
                <c:pt idx="1783">
                  <c:v>27.132251249999999</c:v>
                </c:pt>
                <c:pt idx="1784">
                  <c:v>26.84649375</c:v>
                </c:pt>
                <c:pt idx="1785">
                  <c:v>26.561264999999999</c:v>
                </c:pt>
                <c:pt idx="1786">
                  <c:v>26.276321250000002</c:v>
                </c:pt>
                <c:pt idx="1787">
                  <c:v>25.997250000000001</c:v>
                </c:pt>
                <c:pt idx="1788">
                  <c:v>25.712238750000001</c:v>
                </c:pt>
                <c:pt idx="1789">
                  <c:v>25.426935</c:v>
                </c:pt>
                <c:pt idx="1790">
                  <c:v>25.141233750000001</c:v>
                </c:pt>
                <c:pt idx="1791">
                  <c:v>24.855063749999999</c:v>
                </c:pt>
                <c:pt idx="1792">
                  <c:v>24.568417499999999</c:v>
                </c:pt>
                <c:pt idx="1793">
                  <c:v>24.281336250000003</c:v>
                </c:pt>
                <c:pt idx="1794">
                  <c:v>23.999793749999998</c:v>
                </c:pt>
                <c:pt idx="1795">
                  <c:v>23.712217499999998</c:v>
                </c:pt>
                <c:pt idx="1796">
                  <c:v>23.424697500000001</c:v>
                </c:pt>
                <c:pt idx="1797">
                  <c:v>23.137526250000001</c:v>
                </c:pt>
                <c:pt idx="1798">
                  <c:v>22.851052500000002</c:v>
                </c:pt>
                <c:pt idx="1799">
                  <c:v>22.565696250000002</c:v>
                </c:pt>
                <c:pt idx="1800">
                  <c:v>22.28193375</c:v>
                </c:pt>
                <c:pt idx="1801">
                  <c:v>22.006019999999999</c:v>
                </c:pt>
                <c:pt idx="1802">
                  <c:v>21.727035000000001</c:v>
                </c:pt>
                <c:pt idx="1803">
                  <c:v>21.451387500000003</c:v>
                </c:pt>
                <c:pt idx="1804">
                  <c:v>21.179763749999999</c:v>
                </c:pt>
                <c:pt idx="1805">
                  <c:v>20.91287625</c:v>
                </c:pt>
                <c:pt idx="1806">
                  <c:v>20.6514825</c:v>
                </c:pt>
                <c:pt idx="1807">
                  <c:v>20.396355</c:v>
                </c:pt>
                <c:pt idx="1808">
                  <c:v>20.1532725</c:v>
                </c:pt>
                <c:pt idx="1809">
                  <c:v>19.912890000000001</c:v>
                </c:pt>
                <c:pt idx="1810">
                  <c:v>19.681136250000002</c:v>
                </c:pt>
                <c:pt idx="1811">
                  <c:v>19.458794999999999</c:v>
                </c:pt>
                <c:pt idx="1812">
                  <c:v>19.246623750000001</c:v>
                </c:pt>
                <c:pt idx="1813">
                  <c:v>19.045346250000001</c:v>
                </c:pt>
                <c:pt idx="1814">
                  <c:v>18.859391250000002</c:v>
                </c:pt>
                <c:pt idx="1815">
                  <c:v>18.6816225</c:v>
                </c:pt>
                <c:pt idx="1816">
                  <c:v>18.516596249999999</c:v>
                </c:pt>
                <c:pt idx="1817">
                  <c:v>18.364796250000001</c:v>
                </c:pt>
                <c:pt idx="1818">
                  <c:v>18.226627499999999</c:v>
                </c:pt>
                <c:pt idx="1819">
                  <c:v>18.10240125</c:v>
                </c:pt>
                <c:pt idx="1820">
                  <c:v>17.992327500000002</c:v>
                </c:pt>
                <c:pt idx="1821">
                  <c:v>17.898333750000003</c:v>
                </c:pt>
                <c:pt idx="1822">
                  <c:v>17.816501249999998</c:v>
                </c:pt>
                <c:pt idx="1823">
                  <c:v>17.748825</c:v>
                </c:pt>
                <c:pt idx="1824">
                  <c:v>17.695083750000002</c:v>
                </c:pt>
                <c:pt idx="1825">
                  <c:v>17.65494</c:v>
                </c:pt>
                <c:pt idx="1826">
                  <c:v>17.627940000000002</c:v>
                </c:pt>
                <c:pt idx="1827">
                  <c:v>17.613524999999999</c:v>
                </c:pt>
                <c:pt idx="1828">
                  <c:v>17.610959999999999</c:v>
                </c:pt>
                <c:pt idx="1829">
                  <c:v>17.6193825</c:v>
                </c:pt>
                <c:pt idx="1830">
                  <c:v>17.638098750000001</c:v>
                </c:pt>
                <c:pt idx="1831">
                  <c:v>17.66615625</c:v>
                </c:pt>
                <c:pt idx="1832">
                  <c:v>17.702527499999999</c:v>
                </c:pt>
                <c:pt idx="1833">
                  <c:v>17.746102499999999</c:v>
                </c:pt>
                <c:pt idx="1834">
                  <c:v>17.795730000000002</c:v>
                </c:pt>
                <c:pt idx="1835">
                  <c:v>17.849047500000001</c:v>
                </c:pt>
                <c:pt idx="1836">
                  <c:v>17.90705625</c:v>
                </c:pt>
                <c:pt idx="1837">
                  <c:v>17.967423749999998</c:v>
                </c:pt>
                <c:pt idx="1838">
                  <c:v>18.028878750000001</c:v>
                </c:pt>
                <c:pt idx="1839">
                  <c:v>18.090138749999998</c:v>
                </c:pt>
                <c:pt idx="1840">
                  <c:v>18.1499475</c:v>
                </c:pt>
                <c:pt idx="1841">
                  <c:v>18.205938750000001</c:v>
                </c:pt>
                <c:pt idx="1842">
                  <c:v>18.259260000000001</c:v>
                </c:pt>
                <c:pt idx="1843">
                  <c:v>18.307567499999998</c:v>
                </c:pt>
                <c:pt idx="1844">
                  <c:v>18.349766249999998</c:v>
                </c:pt>
                <c:pt idx="1845">
                  <c:v>18.384836249999999</c:v>
                </c:pt>
                <c:pt idx="1846">
                  <c:v>18.411828750000002</c:v>
                </c:pt>
                <c:pt idx="1847">
                  <c:v>18.42988875</c:v>
                </c:pt>
                <c:pt idx="1848">
                  <c:v>18.438179999999999</c:v>
                </c:pt>
                <c:pt idx="1849">
                  <c:v>18.43639125</c:v>
                </c:pt>
                <c:pt idx="1850">
                  <c:v>18.423690000000001</c:v>
                </c:pt>
                <c:pt idx="1851">
                  <c:v>18.3996225</c:v>
                </c:pt>
                <c:pt idx="1852">
                  <c:v>18.36385125</c:v>
                </c:pt>
                <c:pt idx="1853">
                  <c:v>18.31615875</c:v>
                </c:pt>
                <c:pt idx="1854">
                  <c:v>18.256428750000001</c:v>
                </c:pt>
                <c:pt idx="1855">
                  <c:v>18.186262499999998</c:v>
                </c:pt>
                <c:pt idx="1856">
                  <c:v>18.102858749999999</c:v>
                </c:pt>
                <c:pt idx="1857">
                  <c:v>18.00778875</c:v>
                </c:pt>
                <c:pt idx="1858">
                  <c:v>17.901397499999998</c:v>
                </c:pt>
                <c:pt idx="1859">
                  <c:v>17.784142500000002</c:v>
                </c:pt>
                <c:pt idx="1860">
                  <c:v>17.656575</c:v>
                </c:pt>
                <c:pt idx="1861">
                  <c:v>17.519336249999999</c:v>
                </c:pt>
                <c:pt idx="1862">
                  <c:v>17.376236249999998</c:v>
                </c:pt>
                <c:pt idx="1863">
                  <c:v>17.222103749999999</c:v>
                </c:pt>
                <c:pt idx="1864">
                  <c:v>17.060714999999998</c:v>
                </c:pt>
                <c:pt idx="1865">
                  <c:v>16.893014999999998</c:v>
                </c:pt>
                <c:pt idx="1866">
                  <c:v>16.720001249999999</c:v>
                </c:pt>
                <c:pt idx="1867">
                  <c:v>16.542705000000002</c:v>
                </c:pt>
                <c:pt idx="1868">
                  <c:v>16.365907499999999</c:v>
                </c:pt>
                <c:pt idx="1869">
                  <c:v>16.183308749999998</c:v>
                </c:pt>
                <c:pt idx="1870">
                  <c:v>15.9996525</c:v>
                </c:pt>
                <c:pt idx="1871">
                  <c:v>15.8160375</c:v>
                </c:pt>
                <c:pt idx="1872">
                  <c:v>15.633532499999999</c:v>
                </c:pt>
                <c:pt idx="1873">
                  <c:v>15.45319875</c:v>
                </c:pt>
                <c:pt idx="1874">
                  <c:v>15.276052499999999</c:v>
                </c:pt>
                <c:pt idx="1875">
                  <c:v>15.10654875</c:v>
                </c:pt>
                <c:pt idx="1876">
                  <c:v>14.938530000000002</c:v>
                </c:pt>
                <c:pt idx="1877">
                  <c:v>14.77643625</c:v>
                </c:pt>
                <c:pt idx="1878">
                  <c:v>14.621051249999999</c:v>
                </c:pt>
                <c:pt idx="1879">
                  <c:v>14.473094999999999</c:v>
                </c:pt>
                <c:pt idx="1880">
                  <c:v>14.333197500000001</c:v>
                </c:pt>
                <c:pt idx="1881">
                  <c:v>14.201913749999999</c:v>
                </c:pt>
                <c:pt idx="1882">
                  <c:v>14.082105</c:v>
                </c:pt>
                <c:pt idx="1883">
                  <c:v>13.969151249999999</c:v>
                </c:pt>
                <c:pt idx="1884">
                  <c:v>13.865925000000001</c:v>
                </c:pt>
                <c:pt idx="1885">
                  <c:v>13.7726325</c:v>
                </c:pt>
                <c:pt idx="1886">
                  <c:v>13.689393749999999</c:v>
                </c:pt>
                <c:pt idx="1887">
                  <c:v>13.61624625</c:v>
                </c:pt>
                <c:pt idx="1888">
                  <c:v>13.553152499999999</c:v>
                </c:pt>
                <c:pt idx="1889">
                  <c:v>13.5009975</c:v>
                </c:pt>
                <c:pt idx="1890">
                  <c:v>13.457448749999999</c:v>
                </c:pt>
                <c:pt idx="1891">
                  <c:v>13.423477499999999</c:v>
                </c:pt>
                <c:pt idx="1892">
                  <c:v>13.398832499999999</c:v>
                </c:pt>
                <c:pt idx="1893">
                  <c:v>13.383217499999999</c:v>
                </c:pt>
                <c:pt idx="1894">
                  <c:v>13.376317500000001</c:v>
                </c:pt>
                <c:pt idx="1895">
                  <c:v>13.377693750000001</c:v>
                </c:pt>
                <c:pt idx="1896">
                  <c:v>13.387080000000001</c:v>
                </c:pt>
                <c:pt idx="1897">
                  <c:v>13.404195000000001</c:v>
                </c:pt>
                <c:pt idx="1898">
                  <c:v>13.428727499999999</c:v>
                </c:pt>
                <c:pt idx="1899">
                  <c:v>13.460385</c:v>
                </c:pt>
                <c:pt idx="1900">
                  <c:v>13.498897499999998</c:v>
                </c:pt>
                <c:pt idx="1901">
                  <c:v>13.544040000000001</c:v>
                </c:pt>
                <c:pt idx="1902">
                  <c:v>13.594496249999999</c:v>
                </c:pt>
                <c:pt idx="1903">
                  <c:v>13.652227499999999</c:v>
                </c:pt>
                <c:pt idx="1904">
                  <c:v>13.716138749999999</c:v>
                </c:pt>
                <c:pt idx="1905">
                  <c:v>13.7861625</c:v>
                </c:pt>
                <c:pt idx="1906">
                  <c:v>13.862276249999999</c:v>
                </c:pt>
                <c:pt idx="1907">
                  <c:v>13.944502499999999</c:v>
                </c:pt>
                <c:pt idx="1908">
                  <c:v>14.032893749999999</c:v>
                </c:pt>
                <c:pt idx="1909">
                  <c:v>14.125533750000001</c:v>
                </c:pt>
                <c:pt idx="1910">
                  <c:v>14.226382500000001</c:v>
                </c:pt>
                <c:pt idx="1911">
                  <c:v>14.333692500000002</c:v>
                </c:pt>
                <c:pt idx="1912">
                  <c:v>14.447576249999999</c:v>
                </c:pt>
                <c:pt idx="1913">
                  <c:v>14.56815375</c:v>
                </c:pt>
                <c:pt idx="1914">
                  <c:v>14.695511249999999</c:v>
                </c:pt>
                <c:pt idx="1915">
                  <c:v>14.82972</c:v>
                </c:pt>
                <c:pt idx="1916">
                  <c:v>14.967855000000002</c:v>
                </c:pt>
                <c:pt idx="1917">
                  <c:v>15.11565</c:v>
                </c:pt>
                <c:pt idx="1918">
                  <c:v>15.270210000000001</c:v>
                </c:pt>
                <c:pt idx="1919">
                  <c:v>15.431381250000001</c:v>
                </c:pt>
                <c:pt idx="1920">
                  <c:v>15.59893125</c:v>
                </c:pt>
                <c:pt idx="1921">
                  <c:v>15.7725375</c:v>
                </c:pt>
                <c:pt idx="1922">
                  <c:v>15.9517875</c:v>
                </c:pt>
                <c:pt idx="1923">
                  <c:v>16.132361250000002</c:v>
                </c:pt>
                <c:pt idx="1924">
                  <c:v>16.321185</c:v>
                </c:pt>
                <c:pt idx="1925">
                  <c:v>16.513841249999999</c:v>
                </c:pt>
                <c:pt idx="1926">
                  <c:v>16.709531250000001</c:v>
                </c:pt>
                <c:pt idx="1927">
                  <c:v>16.9073475</c:v>
                </c:pt>
                <c:pt idx="1928">
                  <c:v>17.1063075</c:v>
                </c:pt>
                <c:pt idx="1929">
                  <c:v>17.301281249999999</c:v>
                </c:pt>
                <c:pt idx="1930">
                  <c:v>17.499277500000002</c:v>
                </c:pt>
                <c:pt idx="1931">
                  <c:v>17.695016249999998</c:v>
                </c:pt>
                <c:pt idx="1932">
                  <c:v>17.887248749999998</c:v>
                </c:pt>
                <c:pt idx="1933">
                  <c:v>18.074684999999999</c:v>
                </c:pt>
                <c:pt idx="1934">
                  <c:v>18.256004999999998</c:v>
                </c:pt>
                <c:pt idx="1935">
                  <c:v>18.429896249999999</c:v>
                </c:pt>
                <c:pt idx="1936">
                  <c:v>18.591776250000002</c:v>
                </c:pt>
                <c:pt idx="1937">
                  <c:v>18.747119999999999</c:v>
                </c:pt>
                <c:pt idx="1938">
                  <c:v>18.891232499999997</c:v>
                </c:pt>
                <c:pt idx="1939">
                  <c:v>19.022925000000001</c:v>
                </c:pt>
                <c:pt idx="1940">
                  <c:v>19.141095</c:v>
                </c:pt>
                <c:pt idx="1941">
                  <c:v>19.244722499999998</c:v>
                </c:pt>
                <c:pt idx="1942">
                  <c:v>19.332896250000001</c:v>
                </c:pt>
                <c:pt idx="1943">
                  <c:v>19.403516249999999</c:v>
                </c:pt>
                <c:pt idx="1944">
                  <c:v>19.45886625</c:v>
                </c:pt>
                <c:pt idx="1945">
                  <c:v>19.496760000000002</c:v>
                </c:pt>
                <c:pt idx="1946">
                  <c:v>19.516803749999998</c:v>
                </c:pt>
                <c:pt idx="1947">
                  <c:v>19.518750000000001</c:v>
                </c:pt>
                <c:pt idx="1948">
                  <c:v>19.5024975</c:v>
                </c:pt>
                <c:pt idx="1949">
                  <c:v>19.468095000000002</c:v>
                </c:pt>
                <c:pt idx="1950">
                  <c:v>19.41699375</c:v>
                </c:pt>
                <c:pt idx="1951">
                  <c:v>19.347401250000001</c:v>
                </c:pt>
                <c:pt idx="1952">
                  <c:v>19.260693750000002</c:v>
                </c:pt>
                <c:pt idx="1953">
                  <c:v>19.157486250000002</c:v>
                </c:pt>
                <c:pt idx="1954">
                  <c:v>19.038528750000001</c:v>
                </c:pt>
                <c:pt idx="1955">
                  <c:v>18.904680000000003</c:v>
                </c:pt>
                <c:pt idx="1956">
                  <c:v>18.76005</c:v>
                </c:pt>
                <c:pt idx="1957">
                  <c:v>18.599651250000001</c:v>
                </c:pt>
                <c:pt idx="1958">
                  <c:v>18.42748125</c:v>
                </c:pt>
                <c:pt idx="1959">
                  <c:v>18.24472875</c:v>
                </c:pt>
                <c:pt idx="1960">
                  <c:v>18.052620000000001</c:v>
                </c:pt>
                <c:pt idx="1961">
                  <c:v>17.852418750000002</c:v>
                </c:pt>
                <c:pt idx="1962">
                  <c:v>17.645396250000001</c:v>
                </c:pt>
                <c:pt idx="1963">
                  <c:v>17.437214999999998</c:v>
                </c:pt>
                <c:pt idx="1964">
                  <c:v>17.2204275</c:v>
                </c:pt>
                <c:pt idx="1965">
                  <c:v>17.00055</c:v>
                </c:pt>
                <c:pt idx="1966">
                  <c:v>16.77876375</c:v>
                </c:pt>
                <c:pt idx="1967">
                  <c:v>16.556190000000001</c:v>
                </c:pt>
                <c:pt idx="1968">
                  <c:v>16.333893750000001</c:v>
                </c:pt>
                <c:pt idx="1969">
                  <c:v>16.1128575</c:v>
                </c:pt>
                <c:pt idx="1970">
                  <c:v>15.898417500000001</c:v>
                </c:pt>
                <c:pt idx="1971">
                  <c:v>15.68244</c:v>
                </c:pt>
                <c:pt idx="1972">
                  <c:v>15.470130000000001</c:v>
                </c:pt>
                <c:pt idx="1973">
                  <c:v>15.262106249999999</c:v>
                </c:pt>
                <c:pt idx="1974">
                  <c:v>15.05888625</c:v>
                </c:pt>
                <c:pt idx="1975">
                  <c:v>14.860886250000002</c:v>
                </c:pt>
                <c:pt idx="1976">
                  <c:v>14.668424999999999</c:v>
                </c:pt>
                <c:pt idx="1977">
                  <c:v>14.485473749999999</c:v>
                </c:pt>
                <c:pt idx="1978">
                  <c:v>14.30453625</c:v>
                </c:pt>
                <c:pt idx="1979">
                  <c:v>14.129523750000001</c:v>
                </c:pt>
                <c:pt idx="1980">
                  <c:v>13.96039875</c:v>
                </c:pt>
                <c:pt idx="1981">
                  <c:v>13.797041250000001</c:v>
                </c:pt>
                <c:pt idx="1982">
                  <c:v>13.639271250000002</c:v>
                </c:pt>
                <c:pt idx="1983">
                  <c:v>13.489904999999998</c:v>
                </c:pt>
                <c:pt idx="1984">
                  <c:v>13.3424175</c:v>
                </c:pt>
                <c:pt idx="1985">
                  <c:v>13.199643750000002</c:v>
                </c:pt>
                <c:pt idx="1986">
                  <c:v>13.06120125</c:v>
                </c:pt>
                <c:pt idx="1987">
                  <c:v>12.9266925</c:v>
                </c:pt>
                <c:pt idx="1988">
                  <c:v>12.79569</c:v>
                </c:pt>
                <c:pt idx="1989">
                  <c:v>12.667762499999998</c:v>
                </c:pt>
                <c:pt idx="1990">
                  <c:v>12.545002499999999</c:v>
                </c:pt>
                <c:pt idx="1991">
                  <c:v>12.421863749999998</c:v>
                </c:pt>
                <c:pt idx="1992">
                  <c:v>12.30050625</c:v>
                </c:pt>
                <c:pt idx="1993">
                  <c:v>12.180513750000001</c:v>
                </c:pt>
                <c:pt idx="1994">
                  <c:v>12.061484999999999</c:v>
                </c:pt>
                <c:pt idx="1995">
                  <c:v>11.943052499999999</c:v>
                </c:pt>
                <c:pt idx="1996">
                  <c:v>11.82486375</c:v>
                </c:pt>
                <c:pt idx="1997">
                  <c:v>11.709015000000001</c:v>
                </c:pt>
                <c:pt idx="1998">
                  <c:v>11.59039875</c:v>
                </c:pt>
                <c:pt idx="1999">
                  <c:v>11.471163749999999</c:v>
                </c:pt>
                <c:pt idx="2000">
                  <c:v>11.35108125</c:v>
                </c:pt>
                <c:pt idx="2001">
                  <c:v>11.22996</c:v>
                </c:pt>
                <c:pt idx="2002">
                  <c:v>11.107631250000001</c:v>
                </c:pt>
                <c:pt idx="2003">
                  <c:v>10.983963749999999</c:v>
                </c:pt>
                <c:pt idx="2004">
                  <c:v>10.8614175</c:v>
                </c:pt>
                <c:pt idx="2005">
                  <c:v>10.73480625</c:v>
                </c:pt>
                <c:pt idx="2006">
                  <c:v>10.60661625</c:v>
                </c:pt>
                <c:pt idx="2007">
                  <c:v>10.47681</c:v>
                </c:pt>
                <c:pt idx="2008">
                  <c:v>10.345368749999999</c:v>
                </c:pt>
                <c:pt idx="2009">
                  <c:v>10.212300000000001</c:v>
                </c:pt>
                <c:pt idx="2010">
                  <c:v>10.080375</c:v>
                </c:pt>
                <c:pt idx="2011">
                  <c:v>9.9441262500000001</c:v>
                </c:pt>
                <c:pt idx="2012">
                  <c:v>9.8063137499999993</c:v>
                </c:pt>
                <c:pt idx="2013">
                  <c:v>9.666974999999999</c:v>
                </c:pt>
                <c:pt idx="2014">
                  <c:v>9.526155000000001</c:v>
                </c:pt>
                <c:pt idx="2015">
                  <c:v>9.3838875000000002</c:v>
                </c:pt>
                <c:pt idx="2016">
                  <c:v>9.2402175</c:v>
                </c:pt>
                <c:pt idx="2017">
                  <c:v>9.0981524999999994</c:v>
                </c:pt>
                <c:pt idx="2018">
                  <c:v>8.951801249999999</c:v>
                </c:pt>
                <c:pt idx="2019">
                  <c:v>8.8041412499999989</c:v>
                </c:pt>
                <c:pt idx="2020">
                  <c:v>8.6551875000000003</c:v>
                </c:pt>
                <c:pt idx="2021">
                  <c:v>8.5049549999999989</c:v>
                </c:pt>
                <c:pt idx="2022">
                  <c:v>8.3534512499999991</c:v>
                </c:pt>
                <c:pt idx="2023">
                  <c:v>8.2006724999999996</c:v>
                </c:pt>
                <c:pt idx="2024">
                  <c:v>8.0497762500000007</c:v>
                </c:pt>
                <c:pt idx="2025">
                  <c:v>7.8944624999999995</c:v>
                </c:pt>
                <c:pt idx="2026">
                  <c:v>7.7378475000000009</c:v>
                </c:pt>
                <c:pt idx="2027">
                  <c:v>7.5799200000000004</c:v>
                </c:pt>
                <c:pt idx="2028">
                  <c:v>7.4206612499999993</c:v>
                </c:pt>
                <c:pt idx="2029">
                  <c:v>7.2600600000000002</c:v>
                </c:pt>
                <c:pt idx="2030">
                  <c:v>7.0981049999999994</c:v>
                </c:pt>
                <c:pt idx="2031">
                  <c:v>6.9381449999999996</c:v>
                </c:pt>
                <c:pt idx="2032">
                  <c:v>6.7735200000000004</c:v>
                </c:pt>
                <c:pt idx="2033">
                  <c:v>6.60755625</c:v>
                </c:pt>
                <c:pt idx="2034">
                  <c:v>6.4402912499999996</c:v>
                </c:pt>
                <c:pt idx="2035">
                  <c:v>6.2717662499999998</c:v>
                </c:pt>
                <c:pt idx="2036">
                  <c:v>6.1020375000000007</c:v>
                </c:pt>
                <c:pt idx="2037">
                  <c:v>5.9346787499999998</c:v>
                </c:pt>
                <c:pt idx="2038">
                  <c:v>5.7628124999999999</c:v>
                </c:pt>
                <c:pt idx="2039">
                  <c:v>5.59003125</c:v>
                </c:pt>
                <c:pt idx="2040">
                  <c:v>5.4164700000000003</c:v>
                </c:pt>
                <c:pt idx="2041">
                  <c:v>5.2422862499999994</c:v>
                </c:pt>
                <c:pt idx="2042">
                  <c:v>5.0676562499999998</c:v>
                </c:pt>
                <c:pt idx="2043">
                  <c:v>4.8927787500000006</c:v>
                </c:pt>
                <c:pt idx="2044">
                  <c:v>4.7214374999999995</c:v>
                </c:pt>
                <c:pt idx="2045">
                  <c:v>4.5467287499999998</c:v>
                </c:pt>
                <c:pt idx="2046">
                  <c:v>4.3724699999999999</c:v>
                </c:pt>
                <c:pt idx="2047">
                  <c:v>4.1989312500000002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D4-412D-AF37-BFB48D67AD27}"/>
            </c:ext>
          </c:extLst>
        </c:ser>
        <c:ser>
          <c:idx val="1"/>
          <c:order val="1"/>
          <c:tx>
            <c:v>KSU Far NaI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1635"/>
            <c:marker>
              <c:symbol val="none"/>
            </c:marker>
            <c:bubble3D val="0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4AD4-412D-AF37-BFB48D67AD27}"/>
              </c:ext>
            </c:extLst>
          </c:dPt>
          <c:dPt>
            <c:idx val="1721"/>
            <c:marker>
              <c:symbol val="none"/>
            </c:marker>
            <c:bubble3D val="0"/>
            <c:spPr>
              <a:ln w="952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4AD4-412D-AF37-BFB48D67AD27}"/>
              </c:ext>
            </c:extLst>
          </c:dPt>
          <c:xVal>
            <c:numRef>
              <c:f>Sheet6!$A:$A</c:f>
              <c:numCache>
                <c:formatCode>General</c:formatCode>
                <c:ptCount val="1048576"/>
                <c:pt idx="0">
                  <c:v>-6.4736000000000016E-2</c:v>
                </c:pt>
                <c:pt idx="1">
                  <c:v>-5.9472000000000004E-2</c:v>
                </c:pt>
                <c:pt idx="2">
                  <c:v>-5.4208000000000006E-2</c:v>
                </c:pt>
                <c:pt idx="3">
                  <c:v>-4.8944000000000008E-2</c:v>
                </c:pt>
                <c:pt idx="4">
                  <c:v>-4.368000000000001E-2</c:v>
                </c:pt>
                <c:pt idx="5">
                  <c:v>-3.8416000000000006E-2</c:v>
                </c:pt>
                <c:pt idx="6">
                  <c:v>-3.3152000000000008E-2</c:v>
                </c:pt>
                <c:pt idx="7">
                  <c:v>-2.788800000000001E-2</c:v>
                </c:pt>
                <c:pt idx="8">
                  <c:v>-2.2624000000000012E-2</c:v>
                </c:pt>
                <c:pt idx="9">
                  <c:v>-1.7360000000000007E-2</c:v>
                </c:pt>
                <c:pt idx="10">
                  <c:v>-1.2096000000000006E-2</c:v>
                </c:pt>
                <c:pt idx="11">
                  <c:v>-6.8320000000000099E-3</c:v>
                </c:pt>
                <c:pt idx="12">
                  <c:v>-1.5680000000000134E-3</c:v>
                </c:pt>
                <c:pt idx="13">
                  <c:v>3.695999999999997E-3</c:v>
                </c:pt>
                <c:pt idx="14">
                  <c:v>8.9599999999999923E-3</c:v>
                </c:pt>
                <c:pt idx="15">
                  <c:v>1.422399999999999E-2</c:v>
                </c:pt>
                <c:pt idx="16">
                  <c:v>1.9487999999999985E-2</c:v>
                </c:pt>
                <c:pt idx="17">
                  <c:v>2.4751999999999982E-2</c:v>
                </c:pt>
                <c:pt idx="18">
                  <c:v>3.0015999999999991E-2</c:v>
                </c:pt>
                <c:pt idx="19">
                  <c:v>3.5279999999999992E-2</c:v>
                </c:pt>
                <c:pt idx="20">
                  <c:v>4.0543999999999983E-2</c:v>
                </c:pt>
                <c:pt idx="21">
                  <c:v>4.5807999999999995E-2</c:v>
                </c:pt>
                <c:pt idx="22">
                  <c:v>5.1071999999999992E-2</c:v>
                </c:pt>
                <c:pt idx="23">
                  <c:v>5.633599999999999E-2</c:v>
                </c:pt>
                <c:pt idx="24">
                  <c:v>6.1599999999999995E-2</c:v>
                </c:pt>
                <c:pt idx="25">
                  <c:v>6.6863999999999979E-2</c:v>
                </c:pt>
                <c:pt idx="26">
                  <c:v>7.2127999999999984E-2</c:v>
                </c:pt>
                <c:pt idx="27">
                  <c:v>7.7392000000000002E-2</c:v>
                </c:pt>
                <c:pt idx="28">
                  <c:v>8.2655999999999979E-2</c:v>
                </c:pt>
                <c:pt idx="29">
                  <c:v>8.7919999999999998E-2</c:v>
                </c:pt>
                <c:pt idx="30">
                  <c:v>9.3183999999999975E-2</c:v>
                </c:pt>
                <c:pt idx="31">
                  <c:v>9.844799999999998E-2</c:v>
                </c:pt>
                <c:pt idx="32">
                  <c:v>0.103712</c:v>
                </c:pt>
                <c:pt idx="33">
                  <c:v>0.10897599999999998</c:v>
                </c:pt>
                <c:pt idx="34">
                  <c:v>0.11423999999999999</c:v>
                </c:pt>
                <c:pt idx="35">
                  <c:v>0.11950399999999997</c:v>
                </c:pt>
                <c:pt idx="36">
                  <c:v>0.12476799999999998</c:v>
                </c:pt>
                <c:pt idx="37">
                  <c:v>0.13003199999999998</c:v>
                </c:pt>
                <c:pt idx="38">
                  <c:v>0.13529599999999997</c:v>
                </c:pt>
                <c:pt idx="39">
                  <c:v>0.14055999999999999</c:v>
                </c:pt>
                <c:pt idx="40">
                  <c:v>0.14582399999999998</c:v>
                </c:pt>
                <c:pt idx="41">
                  <c:v>0.15108799999999997</c:v>
                </c:pt>
                <c:pt idx="42">
                  <c:v>0.15635199999999999</c:v>
                </c:pt>
                <c:pt idx="43">
                  <c:v>0.16161600000000001</c:v>
                </c:pt>
                <c:pt idx="44">
                  <c:v>0.16687999999999997</c:v>
                </c:pt>
                <c:pt idx="45">
                  <c:v>0.17214399999999999</c:v>
                </c:pt>
                <c:pt idx="46">
                  <c:v>0.17740799999999998</c:v>
                </c:pt>
                <c:pt idx="47">
                  <c:v>0.18267199999999997</c:v>
                </c:pt>
                <c:pt idx="48">
                  <c:v>0.18793599999999996</c:v>
                </c:pt>
                <c:pt idx="49">
                  <c:v>0.19320000000000001</c:v>
                </c:pt>
                <c:pt idx="50">
                  <c:v>0.19846399999999997</c:v>
                </c:pt>
                <c:pt idx="51">
                  <c:v>0.20372799999999996</c:v>
                </c:pt>
                <c:pt idx="52">
                  <c:v>0.20899200000000001</c:v>
                </c:pt>
                <c:pt idx="53">
                  <c:v>0.21425599999999997</c:v>
                </c:pt>
                <c:pt idx="54">
                  <c:v>0.21951999999999997</c:v>
                </c:pt>
                <c:pt idx="55">
                  <c:v>0.22478400000000001</c:v>
                </c:pt>
                <c:pt idx="56">
                  <c:v>0.230048</c:v>
                </c:pt>
                <c:pt idx="57">
                  <c:v>0.23531199999999997</c:v>
                </c:pt>
                <c:pt idx="58">
                  <c:v>0.24057599999999996</c:v>
                </c:pt>
                <c:pt idx="59">
                  <c:v>0.24584</c:v>
                </c:pt>
                <c:pt idx="60">
                  <c:v>0.25110399999999999</c:v>
                </c:pt>
                <c:pt idx="61">
                  <c:v>0.25636799999999998</c:v>
                </c:pt>
                <c:pt idx="62">
                  <c:v>0.26163199999999998</c:v>
                </c:pt>
                <c:pt idx="63">
                  <c:v>0.26689599999999997</c:v>
                </c:pt>
                <c:pt idx="64">
                  <c:v>0.27215999999999996</c:v>
                </c:pt>
                <c:pt idx="65">
                  <c:v>0.277424</c:v>
                </c:pt>
                <c:pt idx="66">
                  <c:v>0.28268799999999999</c:v>
                </c:pt>
                <c:pt idx="67">
                  <c:v>0.28795199999999999</c:v>
                </c:pt>
                <c:pt idx="68">
                  <c:v>0.29321599999999998</c:v>
                </c:pt>
                <c:pt idx="69">
                  <c:v>0.29847999999999997</c:v>
                </c:pt>
                <c:pt idx="70">
                  <c:v>0.30374399999999996</c:v>
                </c:pt>
                <c:pt idx="71">
                  <c:v>0.30900799999999995</c:v>
                </c:pt>
                <c:pt idx="72">
                  <c:v>0.314272</c:v>
                </c:pt>
                <c:pt idx="73">
                  <c:v>0.31953599999999999</c:v>
                </c:pt>
                <c:pt idx="74">
                  <c:v>0.32479999999999998</c:v>
                </c:pt>
                <c:pt idx="75">
                  <c:v>0.33006399999999997</c:v>
                </c:pt>
                <c:pt idx="76">
                  <c:v>0.33532799999999996</c:v>
                </c:pt>
                <c:pt idx="77">
                  <c:v>0.34059199999999995</c:v>
                </c:pt>
                <c:pt idx="78">
                  <c:v>0.345856</c:v>
                </c:pt>
                <c:pt idx="79">
                  <c:v>0.35111999999999999</c:v>
                </c:pt>
                <c:pt idx="80">
                  <c:v>0.35638399999999998</c:v>
                </c:pt>
                <c:pt idx="81">
                  <c:v>0.36164799999999997</c:v>
                </c:pt>
                <c:pt idx="82">
                  <c:v>0.36691199999999996</c:v>
                </c:pt>
                <c:pt idx="83">
                  <c:v>0.37217599999999995</c:v>
                </c:pt>
                <c:pt idx="84">
                  <c:v>0.37744</c:v>
                </c:pt>
                <c:pt idx="85">
                  <c:v>0.38270399999999999</c:v>
                </c:pt>
                <c:pt idx="86">
                  <c:v>0.38796799999999998</c:v>
                </c:pt>
                <c:pt idx="87">
                  <c:v>0.39323200000000003</c:v>
                </c:pt>
                <c:pt idx="88">
                  <c:v>0.39849599999999996</c:v>
                </c:pt>
                <c:pt idx="89">
                  <c:v>0.40375999999999995</c:v>
                </c:pt>
                <c:pt idx="90">
                  <c:v>0.40902399999999994</c:v>
                </c:pt>
                <c:pt idx="91">
                  <c:v>0.41428799999999999</c:v>
                </c:pt>
                <c:pt idx="92">
                  <c:v>0.41955199999999998</c:v>
                </c:pt>
                <c:pt idx="93">
                  <c:v>0.42481599999999997</c:v>
                </c:pt>
                <c:pt idx="94">
                  <c:v>0.43007999999999996</c:v>
                </c:pt>
                <c:pt idx="95">
                  <c:v>0.43534399999999995</c:v>
                </c:pt>
                <c:pt idx="96">
                  <c:v>0.44060799999999994</c:v>
                </c:pt>
                <c:pt idx="97">
                  <c:v>0.44587199999999994</c:v>
                </c:pt>
                <c:pt idx="98">
                  <c:v>0.45113599999999993</c:v>
                </c:pt>
                <c:pt idx="99">
                  <c:v>0.45640000000000003</c:v>
                </c:pt>
                <c:pt idx="100">
                  <c:v>0.46166400000000002</c:v>
                </c:pt>
                <c:pt idx="101">
                  <c:v>0.46692799999999995</c:v>
                </c:pt>
                <c:pt idx="102">
                  <c:v>0.47219199999999995</c:v>
                </c:pt>
                <c:pt idx="103">
                  <c:v>0.47745599999999994</c:v>
                </c:pt>
                <c:pt idx="104">
                  <c:v>0.48271999999999993</c:v>
                </c:pt>
                <c:pt idx="105">
                  <c:v>0.48798400000000003</c:v>
                </c:pt>
                <c:pt idx="106">
                  <c:v>0.49324800000000002</c:v>
                </c:pt>
                <c:pt idx="107">
                  <c:v>0.49851199999999996</c:v>
                </c:pt>
                <c:pt idx="108">
                  <c:v>0.503776</c:v>
                </c:pt>
                <c:pt idx="109">
                  <c:v>0.50904000000000005</c:v>
                </c:pt>
                <c:pt idx="110">
                  <c:v>0.51430399999999987</c:v>
                </c:pt>
                <c:pt idx="111">
                  <c:v>0.51956799999999992</c:v>
                </c:pt>
                <c:pt idx="112">
                  <c:v>0.52483200000000008</c:v>
                </c:pt>
                <c:pt idx="113">
                  <c:v>0.5300959999999999</c:v>
                </c:pt>
                <c:pt idx="114">
                  <c:v>0.53536000000000006</c:v>
                </c:pt>
                <c:pt idx="115">
                  <c:v>0.54062399999999988</c:v>
                </c:pt>
                <c:pt idx="116">
                  <c:v>0.54588800000000004</c:v>
                </c:pt>
                <c:pt idx="117">
                  <c:v>0.55115199999999986</c:v>
                </c:pt>
                <c:pt idx="118">
                  <c:v>0.55641599999999991</c:v>
                </c:pt>
                <c:pt idx="119">
                  <c:v>0.56168000000000007</c:v>
                </c:pt>
                <c:pt idx="120">
                  <c:v>0.56694399999999989</c:v>
                </c:pt>
                <c:pt idx="121">
                  <c:v>0.57220800000000005</c:v>
                </c:pt>
                <c:pt idx="122">
                  <c:v>0.57747199999999987</c:v>
                </c:pt>
                <c:pt idx="123">
                  <c:v>0.58273600000000003</c:v>
                </c:pt>
                <c:pt idx="124">
                  <c:v>0.58800000000000008</c:v>
                </c:pt>
                <c:pt idx="125">
                  <c:v>0.5932639999999999</c:v>
                </c:pt>
                <c:pt idx="126">
                  <c:v>0.59852800000000006</c:v>
                </c:pt>
                <c:pt idx="127">
                  <c:v>0.60379199999999988</c:v>
                </c:pt>
                <c:pt idx="128">
                  <c:v>0.60905600000000004</c:v>
                </c:pt>
                <c:pt idx="129">
                  <c:v>0.61431999999999987</c:v>
                </c:pt>
                <c:pt idx="130">
                  <c:v>0.61958399999999991</c:v>
                </c:pt>
                <c:pt idx="131">
                  <c:v>0.62484800000000007</c:v>
                </c:pt>
                <c:pt idx="132">
                  <c:v>0.63011199999999989</c:v>
                </c:pt>
                <c:pt idx="133">
                  <c:v>0.63537600000000005</c:v>
                </c:pt>
                <c:pt idx="134">
                  <c:v>0.64063999999999988</c:v>
                </c:pt>
                <c:pt idx="135">
                  <c:v>0.64590400000000003</c:v>
                </c:pt>
                <c:pt idx="136">
                  <c:v>0.65116799999999986</c:v>
                </c:pt>
                <c:pt idx="137">
                  <c:v>0.6564319999999999</c:v>
                </c:pt>
                <c:pt idx="138">
                  <c:v>0.66169600000000006</c:v>
                </c:pt>
                <c:pt idx="139">
                  <c:v>0.66695999999999989</c:v>
                </c:pt>
                <c:pt idx="140">
                  <c:v>0.67222400000000004</c:v>
                </c:pt>
                <c:pt idx="141">
                  <c:v>0.67748799999999987</c:v>
                </c:pt>
                <c:pt idx="142">
                  <c:v>0.68275200000000003</c:v>
                </c:pt>
                <c:pt idx="143">
                  <c:v>0.68801599999999985</c:v>
                </c:pt>
                <c:pt idx="144">
                  <c:v>0.6932799999999999</c:v>
                </c:pt>
                <c:pt idx="145">
                  <c:v>0.69854400000000005</c:v>
                </c:pt>
                <c:pt idx="146">
                  <c:v>0.70380799999999988</c:v>
                </c:pt>
                <c:pt idx="147">
                  <c:v>0.70907200000000004</c:v>
                </c:pt>
                <c:pt idx="148">
                  <c:v>0.71433599999999986</c:v>
                </c:pt>
                <c:pt idx="149">
                  <c:v>0.71960000000000002</c:v>
                </c:pt>
                <c:pt idx="150">
                  <c:v>0.72486400000000006</c:v>
                </c:pt>
                <c:pt idx="151">
                  <c:v>0.73012799999999989</c:v>
                </c:pt>
                <c:pt idx="152">
                  <c:v>0.73539200000000005</c:v>
                </c:pt>
                <c:pt idx="153">
                  <c:v>0.74065599999999987</c:v>
                </c:pt>
                <c:pt idx="154">
                  <c:v>0.74592000000000003</c:v>
                </c:pt>
                <c:pt idx="155">
                  <c:v>0.75118399999999985</c:v>
                </c:pt>
                <c:pt idx="156">
                  <c:v>0.7564479999999999</c:v>
                </c:pt>
                <c:pt idx="157">
                  <c:v>0.76171200000000006</c:v>
                </c:pt>
                <c:pt idx="158">
                  <c:v>0.76697599999999988</c:v>
                </c:pt>
                <c:pt idx="159">
                  <c:v>0.77224000000000004</c:v>
                </c:pt>
                <c:pt idx="160">
                  <c:v>0.77750399999999986</c:v>
                </c:pt>
                <c:pt idx="161">
                  <c:v>0.78276800000000002</c:v>
                </c:pt>
                <c:pt idx="162">
                  <c:v>0.78803199999999984</c:v>
                </c:pt>
                <c:pt idx="163">
                  <c:v>0.79329599999999989</c:v>
                </c:pt>
                <c:pt idx="164">
                  <c:v>0.79856000000000005</c:v>
                </c:pt>
                <c:pt idx="165">
                  <c:v>0.80382399999999987</c:v>
                </c:pt>
                <c:pt idx="166">
                  <c:v>0.80908800000000003</c:v>
                </c:pt>
                <c:pt idx="167">
                  <c:v>0.81435199999999985</c:v>
                </c:pt>
                <c:pt idx="168">
                  <c:v>0.81961600000000001</c:v>
                </c:pt>
                <c:pt idx="169">
                  <c:v>0.82488000000000006</c:v>
                </c:pt>
                <c:pt idx="170">
                  <c:v>0.83014399999999988</c:v>
                </c:pt>
                <c:pt idx="171">
                  <c:v>0.83540800000000004</c:v>
                </c:pt>
                <c:pt idx="172">
                  <c:v>0.84067199999999986</c:v>
                </c:pt>
                <c:pt idx="173">
                  <c:v>0.84593600000000002</c:v>
                </c:pt>
                <c:pt idx="174">
                  <c:v>0.85119999999999985</c:v>
                </c:pt>
                <c:pt idx="175">
                  <c:v>0.856464</c:v>
                </c:pt>
                <c:pt idx="176">
                  <c:v>0.86172800000000005</c:v>
                </c:pt>
                <c:pt idx="177">
                  <c:v>0.86699199999999987</c:v>
                </c:pt>
                <c:pt idx="178">
                  <c:v>0.87225600000000003</c:v>
                </c:pt>
                <c:pt idx="179">
                  <c:v>0.87751999999999986</c:v>
                </c:pt>
                <c:pt idx="180">
                  <c:v>0.88278400000000001</c:v>
                </c:pt>
                <c:pt idx="181">
                  <c:v>0.88804799999999984</c:v>
                </c:pt>
                <c:pt idx="182">
                  <c:v>0.89331199999999988</c:v>
                </c:pt>
                <c:pt idx="183">
                  <c:v>0.89857600000000004</c:v>
                </c:pt>
                <c:pt idx="184">
                  <c:v>0.90383999999999987</c:v>
                </c:pt>
                <c:pt idx="185">
                  <c:v>0.90910400000000002</c:v>
                </c:pt>
                <c:pt idx="186">
                  <c:v>0.91436799999999985</c:v>
                </c:pt>
                <c:pt idx="187">
                  <c:v>0.91963200000000001</c:v>
                </c:pt>
                <c:pt idx="188">
                  <c:v>0.92489600000000005</c:v>
                </c:pt>
                <c:pt idx="189">
                  <c:v>0.93015999999999988</c:v>
                </c:pt>
                <c:pt idx="190">
                  <c:v>0.93542400000000003</c:v>
                </c:pt>
                <c:pt idx="191">
                  <c:v>0.94068799999999986</c:v>
                </c:pt>
                <c:pt idx="192">
                  <c:v>0.94595200000000002</c:v>
                </c:pt>
                <c:pt idx="193">
                  <c:v>0.95121599999999984</c:v>
                </c:pt>
                <c:pt idx="194">
                  <c:v>0.95648</c:v>
                </c:pt>
                <c:pt idx="195">
                  <c:v>0.96174399999999982</c:v>
                </c:pt>
                <c:pt idx="196">
                  <c:v>0.96700799999999987</c:v>
                </c:pt>
                <c:pt idx="197">
                  <c:v>0.9722719999999998</c:v>
                </c:pt>
                <c:pt idx="198">
                  <c:v>0.97753599999999985</c:v>
                </c:pt>
                <c:pt idx="199">
                  <c:v>0.98280000000000001</c:v>
                </c:pt>
                <c:pt idx="200">
                  <c:v>0.98806399999999983</c:v>
                </c:pt>
                <c:pt idx="201">
                  <c:v>0.99332799999999999</c:v>
                </c:pt>
                <c:pt idx="202">
                  <c:v>0.99859199999999981</c:v>
                </c:pt>
                <c:pt idx="203">
                  <c:v>1.0038559999999999</c:v>
                </c:pt>
                <c:pt idx="204">
                  <c:v>1.00912</c:v>
                </c:pt>
                <c:pt idx="205">
                  <c:v>1.014384</c:v>
                </c:pt>
                <c:pt idx="206">
                  <c:v>1.0196479999999999</c:v>
                </c:pt>
                <c:pt idx="207">
                  <c:v>1.0249119999999998</c:v>
                </c:pt>
                <c:pt idx="208">
                  <c:v>1.030176</c:v>
                </c:pt>
                <c:pt idx="209">
                  <c:v>1.0354399999999997</c:v>
                </c:pt>
                <c:pt idx="210">
                  <c:v>1.0407039999999999</c:v>
                </c:pt>
                <c:pt idx="211">
                  <c:v>1.045968</c:v>
                </c:pt>
                <c:pt idx="212">
                  <c:v>1.0512319999999999</c:v>
                </c:pt>
                <c:pt idx="213">
                  <c:v>1.0564959999999999</c:v>
                </c:pt>
                <c:pt idx="214">
                  <c:v>1.0617599999999998</c:v>
                </c:pt>
                <c:pt idx="215">
                  <c:v>1.067024</c:v>
                </c:pt>
                <c:pt idx="216">
                  <c:v>1.0722879999999997</c:v>
                </c:pt>
                <c:pt idx="217">
                  <c:v>1.0775519999999998</c:v>
                </c:pt>
                <c:pt idx="218">
                  <c:v>1.082816</c:v>
                </c:pt>
                <c:pt idx="219">
                  <c:v>1.0880799999999999</c:v>
                </c:pt>
                <c:pt idx="220">
                  <c:v>1.0933439999999999</c:v>
                </c:pt>
                <c:pt idx="221">
                  <c:v>1.0986079999999998</c:v>
                </c:pt>
                <c:pt idx="222">
                  <c:v>1.103872</c:v>
                </c:pt>
                <c:pt idx="223">
                  <c:v>1.1091359999999999</c:v>
                </c:pt>
                <c:pt idx="224">
                  <c:v>1.1143999999999998</c:v>
                </c:pt>
                <c:pt idx="225">
                  <c:v>1.119664</c:v>
                </c:pt>
                <c:pt idx="226">
                  <c:v>1.1249279999999999</c:v>
                </c:pt>
                <c:pt idx="227">
                  <c:v>1.1301919999999999</c:v>
                </c:pt>
                <c:pt idx="228">
                  <c:v>1.1354559999999998</c:v>
                </c:pt>
                <c:pt idx="229">
                  <c:v>1.14072</c:v>
                </c:pt>
                <c:pt idx="230">
                  <c:v>1.1459839999999999</c:v>
                </c:pt>
                <c:pt idx="231">
                  <c:v>1.1512479999999998</c:v>
                </c:pt>
                <c:pt idx="232">
                  <c:v>1.156512</c:v>
                </c:pt>
                <c:pt idx="233">
                  <c:v>1.1617759999999999</c:v>
                </c:pt>
                <c:pt idx="234">
                  <c:v>1.1670399999999999</c:v>
                </c:pt>
                <c:pt idx="235">
                  <c:v>1.1723039999999998</c:v>
                </c:pt>
                <c:pt idx="236">
                  <c:v>1.1775679999999999</c:v>
                </c:pt>
                <c:pt idx="237">
                  <c:v>1.1828319999999999</c:v>
                </c:pt>
                <c:pt idx="238">
                  <c:v>1.1880959999999998</c:v>
                </c:pt>
                <c:pt idx="239">
                  <c:v>1.19336</c:v>
                </c:pt>
                <c:pt idx="240">
                  <c:v>1.1986239999999999</c:v>
                </c:pt>
                <c:pt idx="241">
                  <c:v>1.2038879999999998</c:v>
                </c:pt>
                <c:pt idx="242">
                  <c:v>1.2091519999999998</c:v>
                </c:pt>
                <c:pt idx="243">
                  <c:v>1.2144159999999999</c:v>
                </c:pt>
                <c:pt idx="244">
                  <c:v>1.2196799999999999</c:v>
                </c:pt>
                <c:pt idx="245">
                  <c:v>1.2249439999999998</c:v>
                </c:pt>
                <c:pt idx="246">
                  <c:v>1.230208</c:v>
                </c:pt>
                <c:pt idx="247">
                  <c:v>1.2354719999999999</c:v>
                </c:pt>
                <c:pt idx="248">
                  <c:v>1.2407359999999998</c:v>
                </c:pt>
                <c:pt idx="249">
                  <c:v>1.246</c:v>
                </c:pt>
                <c:pt idx="250">
                  <c:v>1.2512639999999999</c:v>
                </c:pt>
                <c:pt idx="251">
                  <c:v>1.2565279999999999</c:v>
                </c:pt>
                <c:pt idx="252">
                  <c:v>1.2617919999999998</c:v>
                </c:pt>
                <c:pt idx="253">
                  <c:v>1.267056</c:v>
                </c:pt>
                <c:pt idx="254">
                  <c:v>1.2723199999999997</c:v>
                </c:pt>
                <c:pt idx="255">
                  <c:v>1.2775839999999998</c:v>
                </c:pt>
                <c:pt idx="256">
                  <c:v>1.282848</c:v>
                </c:pt>
                <c:pt idx="257">
                  <c:v>1.2881119999999999</c:v>
                </c:pt>
                <c:pt idx="258">
                  <c:v>1.2933759999999999</c:v>
                </c:pt>
                <c:pt idx="259">
                  <c:v>1.2986399999999998</c:v>
                </c:pt>
                <c:pt idx="260">
                  <c:v>1.303904</c:v>
                </c:pt>
                <c:pt idx="261">
                  <c:v>1.3091679999999997</c:v>
                </c:pt>
                <c:pt idx="262">
                  <c:v>1.3144319999999998</c:v>
                </c:pt>
                <c:pt idx="263">
                  <c:v>1.319696</c:v>
                </c:pt>
                <c:pt idx="264">
                  <c:v>1.3249599999999999</c:v>
                </c:pt>
                <c:pt idx="265">
                  <c:v>1.3302239999999999</c:v>
                </c:pt>
                <c:pt idx="266">
                  <c:v>1.3354879999999998</c:v>
                </c:pt>
                <c:pt idx="267">
                  <c:v>1.3407519999999999</c:v>
                </c:pt>
                <c:pt idx="268">
                  <c:v>1.3460159999999999</c:v>
                </c:pt>
                <c:pt idx="269">
                  <c:v>1.3512799999999998</c:v>
                </c:pt>
                <c:pt idx="270">
                  <c:v>1.356544</c:v>
                </c:pt>
                <c:pt idx="271">
                  <c:v>1.3618079999999999</c:v>
                </c:pt>
                <c:pt idx="272">
                  <c:v>1.3670719999999998</c:v>
                </c:pt>
                <c:pt idx="273">
                  <c:v>1.3723359999999998</c:v>
                </c:pt>
                <c:pt idx="274">
                  <c:v>1.3775999999999999</c:v>
                </c:pt>
                <c:pt idx="275">
                  <c:v>1.3828639999999999</c:v>
                </c:pt>
                <c:pt idx="276">
                  <c:v>1.3881279999999998</c:v>
                </c:pt>
                <c:pt idx="277">
                  <c:v>1.393392</c:v>
                </c:pt>
                <c:pt idx="278">
                  <c:v>1.3986559999999999</c:v>
                </c:pt>
                <c:pt idx="279">
                  <c:v>1.4039199999999998</c:v>
                </c:pt>
                <c:pt idx="280">
                  <c:v>1.4091839999999998</c:v>
                </c:pt>
                <c:pt idx="281">
                  <c:v>1.4144479999999999</c:v>
                </c:pt>
                <c:pt idx="282">
                  <c:v>1.4197119999999999</c:v>
                </c:pt>
                <c:pt idx="283">
                  <c:v>1.4249759999999998</c:v>
                </c:pt>
                <c:pt idx="284">
                  <c:v>1.43024</c:v>
                </c:pt>
                <c:pt idx="285">
                  <c:v>1.4355039999999999</c:v>
                </c:pt>
                <c:pt idx="286">
                  <c:v>1.4407679999999998</c:v>
                </c:pt>
                <c:pt idx="287">
                  <c:v>1.4460319999999998</c:v>
                </c:pt>
                <c:pt idx="288">
                  <c:v>1.4512959999999999</c:v>
                </c:pt>
                <c:pt idx="289">
                  <c:v>1.4565599999999999</c:v>
                </c:pt>
                <c:pt idx="290">
                  <c:v>1.4618239999999998</c:v>
                </c:pt>
                <c:pt idx="291">
                  <c:v>1.4670879999999999</c:v>
                </c:pt>
                <c:pt idx="292">
                  <c:v>1.4723519999999999</c:v>
                </c:pt>
                <c:pt idx="293">
                  <c:v>1.4776159999999998</c:v>
                </c:pt>
                <c:pt idx="294">
                  <c:v>1.48288</c:v>
                </c:pt>
                <c:pt idx="295">
                  <c:v>1.4881439999999999</c:v>
                </c:pt>
                <c:pt idx="296">
                  <c:v>1.4934079999999998</c:v>
                </c:pt>
                <c:pt idx="297">
                  <c:v>1.4986719999999998</c:v>
                </c:pt>
                <c:pt idx="298">
                  <c:v>1.5039359999999999</c:v>
                </c:pt>
                <c:pt idx="299">
                  <c:v>1.5091999999999999</c:v>
                </c:pt>
                <c:pt idx="300">
                  <c:v>1.5144639999999998</c:v>
                </c:pt>
                <c:pt idx="301">
                  <c:v>1.519728</c:v>
                </c:pt>
                <c:pt idx="302">
                  <c:v>1.5249919999999999</c:v>
                </c:pt>
                <c:pt idx="303">
                  <c:v>1.5302559999999998</c:v>
                </c:pt>
                <c:pt idx="304">
                  <c:v>1.5355199999999998</c:v>
                </c:pt>
                <c:pt idx="305">
                  <c:v>1.5407839999999999</c:v>
                </c:pt>
                <c:pt idx="306">
                  <c:v>1.5460479999999999</c:v>
                </c:pt>
                <c:pt idx="307">
                  <c:v>1.5513119999999998</c:v>
                </c:pt>
                <c:pt idx="308">
                  <c:v>1.556576</c:v>
                </c:pt>
                <c:pt idx="309">
                  <c:v>1.5618399999999999</c:v>
                </c:pt>
                <c:pt idx="310">
                  <c:v>1.5671039999999998</c:v>
                </c:pt>
                <c:pt idx="311">
                  <c:v>1.5723679999999998</c:v>
                </c:pt>
                <c:pt idx="312">
                  <c:v>1.5776319999999999</c:v>
                </c:pt>
                <c:pt idx="313">
                  <c:v>1.5828959999999999</c:v>
                </c:pt>
                <c:pt idx="314">
                  <c:v>1.5881599999999998</c:v>
                </c:pt>
                <c:pt idx="315">
                  <c:v>1.593424</c:v>
                </c:pt>
                <c:pt idx="316">
                  <c:v>1.5986879999999999</c:v>
                </c:pt>
                <c:pt idx="317">
                  <c:v>1.6039519999999998</c:v>
                </c:pt>
                <c:pt idx="318">
                  <c:v>1.6092159999999998</c:v>
                </c:pt>
                <c:pt idx="319">
                  <c:v>1.6144799999999999</c:v>
                </c:pt>
                <c:pt idx="320">
                  <c:v>1.6197439999999999</c:v>
                </c:pt>
                <c:pt idx="321">
                  <c:v>1.6250079999999998</c:v>
                </c:pt>
                <c:pt idx="322">
                  <c:v>1.6302719999999999</c:v>
                </c:pt>
                <c:pt idx="323">
                  <c:v>1.6355359999999999</c:v>
                </c:pt>
                <c:pt idx="324">
                  <c:v>1.6407999999999998</c:v>
                </c:pt>
                <c:pt idx="325">
                  <c:v>1.6460639999999997</c:v>
                </c:pt>
                <c:pt idx="326">
                  <c:v>1.6513279999999999</c:v>
                </c:pt>
                <c:pt idx="327">
                  <c:v>1.6565919999999998</c:v>
                </c:pt>
                <c:pt idx="328">
                  <c:v>1.6618559999999998</c:v>
                </c:pt>
                <c:pt idx="329">
                  <c:v>1.6671199999999999</c:v>
                </c:pt>
                <c:pt idx="330">
                  <c:v>1.6723839999999999</c:v>
                </c:pt>
                <c:pt idx="331">
                  <c:v>1.6776479999999998</c:v>
                </c:pt>
                <c:pt idx="332">
                  <c:v>1.682912</c:v>
                </c:pt>
                <c:pt idx="333">
                  <c:v>1.6881759999999999</c:v>
                </c:pt>
                <c:pt idx="334">
                  <c:v>1.6934399999999998</c:v>
                </c:pt>
                <c:pt idx="335">
                  <c:v>1.6987039999999998</c:v>
                </c:pt>
                <c:pt idx="336">
                  <c:v>1.7039679999999999</c:v>
                </c:pt>
                <c:pt idx="337">
                  <c:v>1.7092319999999999</c:v>
                </c:pt>
                <c:pt idx="338">
                  <c:v>1.7144959999999998</c:v>
                </c:pt>
                <c:pt idx="339">
                  <c:v>1.71976</c:v>
                </c:pt>
                <c:pt idx="340">
                  <c:v>1.7250239999999999</c:v>
                </c:pt>
                <c:pt idx="341">
                  <c:v>1.7302879999999998</c:v>
                </c:pt>
                <c:pt idx="342">
                  <c:v>1.7355519999999998</c:v>
                </c:pt>
                <c:pt idx="343">
                  <c:v>1.7408159999999999</c:v>
                </c:pt>
                <c:pt idx="344">
                  <c:v>1.7460799999999999</c:v>
                </c:pt>
                <c:pt idx="345">
                  <c:v>1.7513439999999998</c:v>
                </c:pt>
                <c:pt idx="346">
                  <c:v>1.7566079999999999</c:v>
                </c:pt>
                <c:pt idx="347">
                  <c:v>1.7618719999999999</c:v>
                </c:pt>
                <c:pt idx="348">
                  <c:v>1.7671359999999998</c:v>
                </c:pt>
                <c:pt idx="349">
                  <c:v>1.7723999999999998</c:v>
                </c:pt>
                <c:pt idx="350">
                  <c:v>1.7776639999999999</c:v>
                </c:pt>
                <c:pt idx="351">
                  <c:v>1.7829280000000001</c:v>
                </c:pt>
                <c:pt idx="352">
                  <c:v>1.7881919999999998</c:v>
                </c:pt>
                <c:pt idx="353">
                  <c:v>1.7934559999999999</c:v>
                </c:pt>
                <c:pt idx="354">
                  <c:v>1.7987199999999999</c:v>
                </c:pt>
                <c:pt idx="355">
                  <c:v>1.8039839999999998</c:v>
                </c:pt>
                <c:pt idx="356">
                  <c:v>1.8092479999999997</c:v>
                </c:pt>
                <c:pt idx="357">
                  <c:v>1.8145119999999999</c:v>
                </c:pt>
                <c:pt idx="358">
                  <c:v>1.8197760000000001</c:v>
                </c:pt>
                <c:pt idx="359">
                  <c:v>1.8250399999999998</c:v>
                </c:pt>
                <c:pt idx="360">
                  <c:v>1.8303039999999999</c:v>
                </c:pt>
                <c:pt idx="361">
                  <c:v>1.8355679999999999</c:v>
                </c:pt>
                <c:pt idx="362">
                  <c:v>1.8408319999999998</c:v>
                </c:pt>
                <c:pt idx="363">
                  <c:v>1.8460959999999997</c:v>
                </c:pt>
                <c:pt idx="364">
                  <c:v>1.8513599999999999</c:v>
                </c:pt>
                <c:pt idx="365">
                  <c:v>1.8566240000000001</c:v>
                </c:pt>
                <c:pt idx="366">
                  <c:v>1.8618879999999998</c:v>
                </c:pt>
                <c:pt idx="367">
                  <c:v>1.8671519999999999</c:v>
                </c:pt>
                <c:pt idx="368">
                  <c:v>1.8724159999999999</c:v>
                </c:pt>
                <c:pt idx="369">
                  <c:v>1.8776799999999998</c:v>
                </c:pt>
                <c:pt idx="370">
                  <c:v>1.8829439999999997</c:v>
                </c:pt>
                <c:pt idx="371">
                  <c:v>1.8882079999999999</c:v>
                </c:pt>
                <c:pt idx="372">
                  <c:v>1.8934719999999998</c:v>
                </c:pt>
                <c:pt idx="373">
                  <c:v>1.8987359999999998</c:v>
                </c:pt>
                <c:pt idx="374">
                  <c:v>1.9039999999999999</c:v>
                </c:pt>
                <c:pt idx="375">
                  <c:v>1.9092639999999999</c:v>
                </c:pt>
                <c:pt idx="376">
                  <c:v>1.9145279999999998</c:v>
                </c:pt>
                <c:pt idx="377">
                  <c:v>1.9197919999999999</c:v>
                </c:pt>
                <c:pt idx="378">
                  <c:v>1.9250559999999999</c:v>
                </c:pt>
                <c:pt idx="379">
                  <c:v>1.9303199999999998</c:v>
                </c:pt>
                <c:pt idx="380">
                  <c:v>1.9355839999999997</c:v>
                </c:pt>
                <c:pt idx="381">
                  <c:v>1.9408479999999999</c:v>
                </c:pt>
                <c:pt idx="382">
                  <c:v>1.9461119999999998</c:v>
                </c:pt>
                <c:pt idx="383">
                  <c:v>1.9513759999999998</c:v>
                </c:pt>
                <c:pt idx="384">
                  <c:v>1.9566399999999997</c:v>
                </c:pt>
                <c:pt idx="385">
                  <c:v>1.9619040000000001</c:v>
                </c:pt>
                <c:pt idx="386">
                  <c:v>1.9671679999999998</c:v>
                </c:pt>
                <c:pt idx="387">
                  <c:v>1.9724319999999997</c:v>
                </c:pt>
                <c:pt idx="388">
                  <c:v>1.9776959999999997</c:v>
                </c:pt>
                <c:pt idx="389">
                  <c:v>1.9829600000000001</c:v>
                </c:pt>
                <c:pt idx="390">
                  <c:v>1.9882239999999998</c:v>
                </c:pt>
                <c:pt idx="391">
                  <c:v>1.9934879999999997</c:v>
                </c:pt>
                <c:pt idx="392">
                  <c:v>1.9987520000000001</c:v>
                </c:pt>
                <c:pt idx="393">
                  <c:v>2.004016</c:v>
                </c:pt>
                <c:pt idx="394">
                  <c:v>2.00928</c:v>
                </c:pt>
                <c:pt idx="395">
                  <c:v>2.0145439999999994</c:v>
                </c:pt>
                <c:pt idx="396">
                  <c:v>2.0198079999999998</c:v>
                </c:pt>
                <c:pt idx="397">
                  <c:v>2.0250719999999998</c:v>
                </c:pt>
                <c:pt idx="398">
                  <c:v>2.0303359999999997</c:v>
                </c:pt>
                <c:pt idx="399">
                  <c:v>2.0356000000000001</c:v>
                </c:pt>
                <c:pt idx="400">
                  <c:v>2.040864</c:v>
                </c:pt>
                <c:pt idx="401">
                  <c:v>2.0461279999999999</c:v>
                </c:pt>
                <c:pt idx="402">
                  <c:v>2.0513919999999999</c:v>
                </c:pt>
                <c:pt idx="403">
                  <c:v>2.0566560000000003</c:v>
                </c:pt>
                <c:pt idx="404">
                  <c:v>2.0619200000000002</c:v>
                </c:pt>
                <c:pt idx="405">
                  <c:v>2.0671839999999997</c:v>
                </c:pt>
                <c:pt idx="406">
                  <c:v>2.0724480000000001</c:v>
                </c:pt>
                <c:pt idx="407">
                  <c:v>2.077712</c:v>
                </c:pt>
                <c:pt idx="408">
                  <c:v>2.0829759999999999</c:v>
                </c:pt>
                <c:pt idx="409">
                  <c:v>2.0882400000000003</c:v>
                </c:pt>
                <c:pt idx="410">
                  <c:v>2.0935040000000003</c:v>
                </c:pt>
                <c:pt idx="411">
                  <c:v>2.0987680000000002</c:v>
                </c:pt>
                <c:pt idx="412">
                  <c:v>2.1040319999999997</c:v>
                </c:pt>
                <c:pt idx="413">
                  <c:v>2.1092960000000001</c:v>
                </c:pt>
                <c:pt idx="414">
                  <c:v>2.11456</c:v>
                </c:pt>
                <c:pt idx="415">
                  <c:v>2.1198239999999999</c:v>
                </c:pt>
                <c:pt idx="416">
                  <c:v>2.1250880000000003</c:v>
                </c:pt>
                <c:pt idx="417">
                  <c:v>2.1303520000000002</c:v>
                </c:pt>
                <c:pt idx="418">
                  <c:v>2.1356160000000002</c:v>
                </c:pt>
                <c:pt idx="419">
                  <c:v>2.1408799999999997</c:v>
                </c:pt>
                <c:pt idx="420">
                  <c:v>2.1461440000000001</c:v>
                </c:pt>
                <c:pt idx="421">
                  <c:v>2.151408</c:v>
                </c:pt>
                <c:pt idx="422">
                  <c:v>2.1566719999999999</c:v>
                </c:pt>
                <c:pt idx="423">
                  <c:v>2.1619360000000003</c:v>
                </c:pt>
                <c:pt idx="424">
                  <c:v>2.1672000000000002</c:v>
                </c:pt>
                <c:pt idx="425">
                  <c:v>2.1724640000000002</c:v>
                </c:pt>
                <c:pt idx="426">
                  <c:v>2.1777279999999997</c:v>
                </c:pt>
                <c:pt idx="427">
                  <c:v>2.182992</c:v>
                </c:pt>
                <c:pt idx="428">
                  <c:v>2.188256</c:v>
                </c:pt>
                <c:pt idx="429">
                  <c:v>2.1935199999999999</c:v>
                </c:pt>
                <c:pt idx="430">
                  <c:v>2.1987840000000003</c:v>
                </c:pt>
                <c:pt idx="431">
                  <c:v>2.2040480000000002</c:v>
                </c:pt>
                <c:pt idx="432">
                  <c:v>2.2093120000000002</c:v>
                </c:pt>
                <c:pt idx="433">
                  <c:v>2.2145759999999997</c:v>
                </c:pt>
                <c:pt idx="434">
                  <c:v>2.21984</c:v>
                </c:pt>
                <c:pt idx="435">
                  <c:v>2.225104</c:v>
                </c:pt>
                <c:pt idx="436">
                  <c:v>2.2303679999999999</c:v>
                </c:pt>
                <c:pt idx="437">
                  <c:v>2.2356320000000003</c:v>
                </c:pt>
                <c:pt idx="438">
                  <c:v>2.2408960000000002</c:v>
                </c:pt>
                <c:pt idx="439">
                  <c:v>2.2461600000000002</c:v>
                </c:pt>
                <c:pt idx="440">
                  <c:v>2.2514239999999996</c:v>
                </c:pt>
                <c:pt idx="441">
                  <c:v>2.256688</c:v>
                </c:pt>
                <c:pt idx="442">
                  <c:v>2.261952</c:v>
                </c:pt>
                <c:pt idx="443">
                  <c:v>2.2672159999999999</c:v>
                </c:pt>
                <c:pt idx="444">
                  <c:v>2.2724800000000003</c:v>
                </c:pt>
                <c:pt idx="445">
                  <c:v>2.2777440000000002</c:v>
                </c:pt>
                <c:pt idx="446">
                  <c:v>2.2830080000000001</c:v>
                </c:pt>
                <c:pt idx="447">
                  <c:v>2.2882720000000001</c:v>
                </c:pt>
                <c:pt idx="448">
                  <c:v>2.293536</c:v>
                </c:pt>
                <c:pt idx="449">
                  <c:v>2.2988</c:v>
                </c:pt>
                <c:pt idx="450">
                  <c:v>2.3040639999999999</c:v>
                </c:pt>
                <c:pt idx="451">
                  <c:v>2.3093280000000003</c:v>
                </c:pt>
                <c:pt idx="452">
                  <c:v>2.3145920000000002</c:v>
                </c:pt>
                <c:pt idx="453">
                  <c:v>2.3198560000000001</c:v>
                </c:pt>
                <c:pt idx="454">
                  <c:v>2.3251200000000001</c:v>
                </c:pt>
                <c:pt idx="455">
                  <c:v>2.330384</c:v>
                </c:pt>
                <c:pt idx="456">
                  <c:v>2.3356479999999999</c:v>
                </c:pt>
                <c:pt idx="457">
                  <c:v>2.3409119999999999</c:v>
                </c:pt>
                <c:pt idx="458">
                  <c:v>2.3461760000000003</c:v>
                </c:pt>
                <c:pt idx="459">
                  <c:v>2.3514400000000002</c:v>
                </c:pt>
                <c:pt idx="460">
                  <c:v>2.3567040000000001</c:v>
                </c:pt>
                <c:pt idx="461">
                  <c:v>2.3619680000000001</c:v>
                </c:pt>
                <c:pt idx="462">
                  <c:v>2.367232</c:v>
                </c:pt>
                <c:pt idx="463">
                  <c:v>2.3724959999999999</c:v>
                </c:pt>
                <c:pt idx="464">
                  <c:v>2.3777599999999999</c:v>
                </c:pt>
                <c:pt idx="465">
                  <c:v>2.3830240000000003</c:v>
                </c:pt>
                <c:pt idx="466">
                  <c:v>2.3882880000000002</c:v>
                </c:pt>
                <c:pt idx="467">
                  <c:v>2.3935520000000001</c:v>
                </c:pt>
                <c:pt idx="468">
                  <c:v>2.3988160000000001</c:v>
                </c:pt>
                <c:pt idx="469">
                  <c:v>2.40408</c:v>
                </c:pt>
                <c:pt idx="470">
                  <c:v>2.4093439999999999</c:v>
                </c:pt>
                <c:pt idx="471">
                  <c:v>2.4146079999999999</c:v>
                </c:pt>
                <c:pt idx="472">
                  <c:v>2.4198720000000002</c:v>
                </c:pt>
                <c:pt idx="473">
                  <c:v>2.4251360000000002</c:v>
                </c:pt>
                <c:pt idx="474">
                  <c:v>2.4304000000000001</c:v>
                </c:pt>
                <c:pt idx="475">
                  <c:v>2.4356640000000001</c:v>
                </c:pt>
                <c:pt idx="476">
                  <c:v>2.440928</c:v>
                </c:pt>
                <c:pt idx="477">
                  <c:v>2.4461919999999999</c:v>
                </c:pt>
                <c:pt idx="478">
                  <c:v>2.4514559999999999</c:v>
                </c:pt>
                <c:pt idx="479">
                  <c:v>2.4567200000000002</c:v>
                </c:pt>
                <c:pt idx="480">
                  <c:v>2.4619840000000002</c:v>
                </c:pt>
                <c:pt idx="481">
                  <c:v>2.4672480000000001</c:v>
                </c:pt>
                <c:pt idx="482">
                  <c:v>2.472512</c:v>
                </c:pt>
                <c:pt idx="483">
                  <c:v>2.477776</c:v>
                </c:pt>
                <c:pt idx="484">
                  <c:v>2.4830399999999999</c:v>
                </c:pt>
                <c:pt idx="485">
                  <c:v>2.4883039999999998</c:v>
                </c:pt>
                <c:pt idx="486">
                  <c:v>2.4935680000000002</c:v>
                </c:pt>
                <c:pt idx="487">
                  <c:v>2.4988320000000002</c:v>
                </c:pt>
                <c:pt idx="488">
                  <c:v>2.5040960000000001</c:v>
                </c:pt>
                <c:pt idx="489">
                  <c:v>2.50936</c:v>
                </c:pt>
                <c:pt idx="490">
                  <c:v>2.514624</c:v>
                </c:pt>
                <c:pt idx="491">
                  <c:v>2.5198879999999999</c:v>
                </c:pt>
                <c:pt idx="492">
                  <c:v>2.5251520000000003</c:v>
                </c:pt>
                <c:pt idx="493">
                  <c:v>2.5304160000000002</c:v>
                </c:pt>
                <c:pt idx="494">
                  <c:v>2.5356800000000002</c:v>
                </c:pt>
                <c:pt idx="495">
                  <c:v>2.5409440000000001</c:v>
                </c:pt>
                <c:pt idx="496">
                  <c:v>2.546208</c:v>
                </c:pt>
                <c:pt idx="497">
                  <c:v>2.551472</c:v>
                </c:pt>
                <c:pt idx="498">
                  <c:v>2.5567359999999999</c:v>
                </c:pt>
                <c:pt idx="499">
                  <c:v>2.5620000000000003</c:v>
                </c:pt>
                <c:pt idx="500">
                  <c:v>2.5672640000000002</c:v>
                </c:pt>
                <c:pt idx="501">
                  <c:v>2.5725280000000001</c:v>
                </c:pt>
                <c:pt idx="502">
                  <c:v>2.5777919999999996</c:v>
                </c:pt>
                <c:pt idx="503">
                  <c:v>2.583056</c:v>
                </c:pt>
                <c:pt idx="504">
                  <c:v>2.58832</c:v>
                </c:pt>
                <c:pt idx="505">
                  <c:v>2.5935839999999999</c:v>
                </c:pt>
                <c:pt idx="506">
                  <c:v>2.5988480000000003</c:v>
                </c:pt>
                <c:pt idx="507">
                  <c:v>2.6041120000000002</c:v>
                </c:pt>
                <c:pt idx="508">
                  <c:v>2.6093760000000001</c:v>
                </c:pt>
                <c:pt idx="509">
                  <c:v>2.6146399999999996</c:v>
                </c:pt>
                <c:pt idx="510">
                  <c:v>2.619904</c:v>
                </c:pt>
                <c:pt idx="511">
                  <c:v>2.6251679999999999</c:v>
                </c:pt>
                <c:pt idx="512">
                  <c:v>2.6304319999999999</c:v>
                </c:pt>
                <c:pt idx="513">
                  <c:v>2.6356960000000003</c:v>
                </c:pt>
                <c:pt idx="514">
                  <c:v>2.6409600000000002</c:v>
                </c:pt>
                <c:pt idx="515">
                  <c:v>2.6462240000000001</c:v>
                </c:pt>
                <c:pt idx="516">
                  <c:v>2.6514879999999996</c:v>
                </c:pt>
                <c:pt idx="517">
                  <c:v>2.656752</c:v>
                </c:pt>
                <c:pt idx="518">
                  <c:v>2.6620159999999999</c:v>
                </c:pt>
                <c:pt idx="519">
                  <c:v>2.6672799999999999</c:v>
                </c:pt>
                <c:pt idx="520">
                  <c:v>2.6725440000000003</c:v>
                </c:pt>
                <c:pt idx="521">
                  <c:v>2.6778080000000002</c:v>
                </c:pt>
                <c:pt idx="522">
                  <c:v>2.6830720000000001</c:v>
                </c:pt>
                <c:pt idx="523">
                  <c:v>2.6883359999999996</c:v>
                </c:pt>
                <c:pt idx="524">
                  <c:v>2.6936</c:v>
                </c:pt>
                <c:pt idx="525">
                  <c:v>2.6988639999999999</c:v>
                </c:pt>
                <c:pt idx="526">
                  <c:v>2.7041279999999999</c:v>
                </c:pt>
                <c:pt idx="527">
                  <c:v>2.7093920000000002</c:v>
                </c:pt>
                <c:pt idx="528">
                  <c:v>2.7146560000000002</c:v>
                </c:pt>
                <c:pt idx="529">
                  <c:v>2.7199200000000001</c:v>
                </c:pt>
                <c:pt idx="530">
                  <c:v>2.7251839999999996</c:v>
                </c:pt>
                <c:pt idx="531">
                  <c:v>2.730448</c:v>
                </c:pt>
                <c:pt idx="532">
                  <c:v>2.7357119999999999</c:v>
                </c:pt>
                <c:pt idx="533">
                  <c:v>2.7409759999999999</c:v>
                </c:pt>
                <c:pt idx="534">
                  <c:v>2.7462400000000002</c:v>
                </c:pt>
                <c:pt idx="535">
                  <c:v>2.7515040000000002</c:v>
                </c:pt>
                <c:pt idx="536">
                  <c:v>2.7567680000000001</c:v>
                </c:pt>
                <c:pt idx="537">
                  <c:v>2.762032</c:v>
                </c:pt>
                <c:pt idx="538">
                  <c:v>2.767296</c:v>
                </c:pt>
                <c:pt idx="539">
                  <c:v>2.7725599999999999</c:v>
                </c:pt>
                <c:pt idx="540">
                  <c:v>2.7778239999999998</c:v>
                </c:pt>
                <c:pt idx="541">
                  <c:v>2.7830880000000002</c:v>
                </c:pt>
                <c:pt idx="542">
                  <c:v>2.7883520000000002</c:v>
                </c:pt>
                <c:pt idx="543">
                  <c:v>2.7936160000000001</c:v>
                </c:pt>
                <c:pt idx="544">
                  <c:v>2.79888</c:v>
                </c:pt>
                <c:pt idx="545">
                  <c:v>2.804144</c:v>
                </c:pt>
                <c:pt idx="546">
                  <c:v>2.8094079999999999</c:v>
                </c:pt>
                <c:pt idx="547">
                  <c:v>2.8146719999999998</c:v>
                </c:pt>
                <c:pt idx="548">
                  <c:v>2.8199360000000002</c:v>
                </c:pt>
                <c:pt idx="549">
                  <c:v>2.8252000000000002</c:v>
                </c:pt>
                <c:pt idx="550">
                  <c:v>2.8304640000000001</c:v>
                </c:pt>
                <c:pt idx="551">
                  <c:v>2.835728</c:v>
                </c:pt>
                <c:pt idx="552">
                  <c:v>2.840992</c:v>
                </c:pt>
                <c:pt idx="553">
                  <c:v>2.8462559999999999</c:v>
                </c:pt>
                <c:pt idx="554">
                  <c:v>2.8515199999999998</c:v>
                </c:pt>
                <c:pt idx="555">
                  <c:v>2.8567840000000002</c:v>
                </c:pt>
                <c:pt idx="556">
                  <c:v>2.8620480000000001</c:v>
                </c:pt>
                <c:pt idx="557">
                  <c:v>2.8673120000000001</c:v>
                </c:pt>
                <c:pt idx="558">
                  <c:v>2.872576</c:v>
                </c:pt>
                <c:pt idx="559">
                  <c:v>2.87784</c:v>
                </c:pt>
                <c:pt idx="560">
                  <c:v>2.8831039999999999</c:v>
                </c:pt>
                <c:pt idx="561">
                  <c:v>2.8883679999999998</c:v>
                </c:pt>
                <c:pt idx="562">
                  <c:v>2.8936320000000002</c:v>
                </c:pt>
                <c:pt idx="563">
                  <c:v>2.8988960000000001</c:v>
                </c:pt>
                <c:pt idx="564">
                  <c:v>2.9041600000000001</c:v>
                </c:pt>
                <c:pt idx="565">
                  <c:v>2.909424</c:v>
                </c:pt>
                <c:pt idx="566">
                  <c:v>2.9146879999999999</c:v>
                </c:pt>
                <c:pt idx="567">
                  <c:v>2.9199519999999999</c:v>
                </c:pt>
                <c:pt idx="568">
                  <c:v>2.9252159999999998</c:v>
                </c:pt>
                <c:pt idx="569">
                  <c:v>2.9304800000000002</c:v>
                </c:pt>
                <c:pt idx="570">
                  <c:v>2.9357440000000001</c:v>
                </c:pt>
                <c:pt idx="571">
                  <c:v>2.9410080000000001</c:v>
                </c:pt>
                <c:pt idx="572">
                  <c:v>2.946272</c:v>
                </c:pt>
                <c:pt idx="573">
                  <c:v>2.9515359999999999</c:v>
                </c:pt>
                <c:pt idx="574">
                  <c:v>2.9567999999999999</c:v>
                </c:pt>
                <c:pt idx="575">
                  <c:v>2.9620639999999998</c:v>
                </c:pt>
                <c:pt idx="576">
                  <c:v>2.9673280000000002</c:v>
                </c:pt>
                <c:pt idx="577">
                  <c:v>2.9725920000000001</c:v>
                </c:pt>
                <c:pt idx="578">
                  <c:v>2.9778560000000001</c:v>
                </c:pt>
                <c:pt idx="579">
                  <c:v>2.98312</c:v>
                </c:pt>
                <c:pt idx="580">
                  <c:v>2.9883839999999999</c:v>
                </c:pt>
                <c:pt idx="581">
                  <c:v>2.9936479999999999</c:v>
                </c:pt>
                <c:pt idx="582">
                  <c:v>2.9989120000000002</c:v>
                </c:pt>
                <c:pt idx="583">
                  <c:v>3.0041760000000002</c:v>
                </c:pt>
                <c:pt idx="584">
                  <c:v>3.0094400000000001</c:v>
                </c:pt>
                <c:pt idx="585">
                  <c:v>3.0147040000000001</c:v>
                </c:pt>
                <c:pt idx="586">
                  <c:v>3.019968</c:v>
                </c:pt>
                <c:pt idx="587">
                  <c:v>3.0252319999999999</c:v>
                </c:pt>
                <c:pt idx="588">
                  <c:v>3.0304959999999999</c:v>
                </c:pt>
                <c:pt idx="589">
                  <c:v>3.0357600000000002</c:v>
                </c:pt>
                <c:pt idx="590">
                  <c:v>3.0410240000000002</c:v>
                </c:pt>
                <c:pt idx="591">
                  <c:v>3.0462880000000001</c:v>
                </c:pt>
                <c:pt idx="592">
                  <c:v>3.051552</c:v>
                </c:pt>
                <c:pt idx="593">
                  <c:v>3.056816</c:v>
                </c:pt>
                <c:pt idx="594">
                  <c:v>3.0620799999999999</c:v>
                </c:pt>
                <c:pt idx="595">
                  <c:v>3.0673439999999998</c:v>
                </c:pt>
                <c:pt idx="596">
                  <c:v>3.0726080000000002</c:v>
                </c:pt>
                <c:pt idx="597">
                  <c:v>3.0778720000000002</c:v>
                </c:pt>
                <c:pt idx="598">
                  <c:v>3.0831360000000001</c:v>
                </c:pt>
                <c:pt idx="599">
                  <c:v>3.0884</c:v>
                </c:pt>
                <c:pt idx="600">
                  <c:v>3.093664</c:v>
                </c:pt>
                <c:pt idx="601">
                  <c:v>3.0989279999999999</c:v>
                </c:pt>
                <c:pt idx="602">
                  <c:v>3.1041919999999998</c:v>
                </c:pt>
                <c:pt idx="603">
                  <c:v>3.1094560000000002</c:v>
                </c:pt>
                <c:pt idx="604">
                  <c:v>3.1147200000000002</c:v>
                </c:pt>
                <c:pt idx="605">
                  <c:v>3.1199840000000001</c:v>
                </c:pt>
                <c:pt idx="606">
                  <c:v>3.125248</c:v>
                </c:pt>
                <c:pt idx="607">
                  <c:v>3.130512</c:v>
                </c:pt>
                <c:pt idx="608">
                  <c:v>3.1357759999999999</c:v>
                </c:pt>
                <c:pt idx="609">
                  <c:v>3.1410399999999998</c:v>
                </c:pt>
                <c:pt idx="610">
                  <c:v>3.1463040000000002</c:v>
                </c:pt>
                <c:pt idx="611">
                  <c:v>3.1515680000000001</c:v>
                </c:pt>
                <c:pt idx="612">
                  <c:v>3.1568320000000001</c:v>
                </c:pt>
                <c:pt idx="613">
                  <c:v>3.162096</c:v>
                </c:pt>
                <c:pt idx="614">
                  <c:v>3.16736</c:v>
                </c:pt>
                <c:pt idx="615">
                  <c:v>3.1726239999999999</c:v>
                </c:pt>
                <c:pt idx="616">
                  <c:v>3.1778879999999998</c:v>
                </c:pt>
                <c:pt idx="617">
                  <c:v>3.1831520000000002</c:v>
                </c:pt>
                <c:pt idx="618">
                  <c:v>3.1884160000000001</c:v>
                </c:pt>
                <c:pt idx="619">
                  <c:v>3.1936800000000001</c:v>
                </c:pt>
                <c:pt idx="620">
                  <c:v>3.198944</c:v>
                </c:pt>
                <c:pt idx="621">
                  <c:v>3.2042079999999999</c:v>
                </c:pt>
                <c:pt idx="622">
                  <c:v>3.2094719999999999</c:v>
                </c:pt>
                <c:pt idx="623">
                  <c:v>3.2147359999999998</c:v>
                </c:pt>
                <c:pt idx="624">
                  <c:v>3.22</c:v>
                </c:pt>
                <c:pt idx="625">
                  <c:v>3.2252640000000001</c:v>
                </c:pt>
                <c:pt idx="626">
                  <c:v>3.2305280000000001</c:v>
                </c:pt>
                <c:pt idx="627">
                  <c:v>3.235792</c:v>
                </c:pt>
                <c:pt idx="628">
                  <c:v>3.2410559999999999</c:v>
                </c:pt>
                <c:pt idx="629">
                  <c:v>3.2463199999999999</c:v>
                </c:pt>
                <c:pt idx="630">
                  <c:v>3.2515839999999998</c:v>
                </c:pt>
                <c:pt idx="631">
                  <c:v>3.2568480000000002</c:v>
                </c:pt>
                <c:pt idx="632">
                  <c:v>3.2621120000000001</c:v>
                </c:pt>
                <c:pt idx="633">
                  <c:v>3.2673760000000001</c:v>
                </c:pt>
                <c:pt idx="634">
                  <c:v>3.27264</c:v>
                </c:pt>
                <c:pt idx="635">
                  <c:v>3.2779039999999999</c:v>
                </c:pt>
                <c:pt idx="636">
                  <c:v>3.2831679999999999</c:v>
                </c:pt>
                <c:pt idx="637">
                  <c:v>3.2884319999999998</c:v>
                </c:pt>
                <c:pt idx="638">
                  <c:v>3.2936960000000002</c:v>
                </c:pt>
                <c:pt idx="639">
                  <c:v>3.2989600000000001</c:v>
                </c:pt>
                <c:pt idx="640">
                  <c:v>3.304224</c:v>
                </c:pt>
                <c:pt idx="641">
                  <c:v>3.309488</c:v>
                </c:pt>
                <c:pt idx="642">
                  <c:v>3.3147519999999999</c:v>
                </c:pt>
                <c:pt idx="643">
                  <c:v>3.3200159999999999</c:v>
                </c:pt>
                <c:pt idx="644">
                  <c:v>3.3252799999999998</c:v>
                </c:pt>
                <c:pt idx="645">
                  <c:v>3.3305440000000002</c:v>
                </c:pt>
                <c:pt idx="646">
                  <c:v>3.3358080000000001</c:v>
                </c:pt>
                <c:pt idx="647">
                  <c:v>3.341072</c:v>
                </c:pt>
                <c:pt idx="648">
                  <c:v>3.346336</c:v>
                </c:pt>
                <c:pt idx="649">
                  <c:v>3.3515999999999999</c:v>
                </c:pt>
                <c:pt idx="650">
                  <c:v>3.3568639999999998</c:v>
                </c:pt>
                <c:pt idx="651">
                  <c:v>3.3621279999999998</c:v>
                </c:pt>
                <c:pt idx="652">
                  <c:v>3.3673920000000002</c:v>
                </c:pt>
                <c:pt idx="653">
                  <c:v>3.3726560000000001</c:v>
                </c:pt>
                <c:pt idx="654">
                  <c:v>3.37792</c:v>
                </c:pt>
                <c:pt idx="655">
                  <c:v>3.383184</c:v>
                </c:pt>
                <c:pt idx="656">
                  <c:v>3.3884479999999999</c:v>
                </c:pt>
                <c:pt idx="657">
                  <c:v>3.3937119999999998</c:v>
                </c:pt>
                <c:pt idx="658">
                  <c:v>3.3989759999999998</c:v>
                </c:pt>
                <c:pt idx="659">
                  <c:v>3.4042400000000002</c:v>
                </c:pt>
                <c:pt idx="660">
                  <c:v>3.4095040000000001</c:v>
                </c:pt>
                <c:pt idx="661">
                  <c:v>3.414768</c:v>
                </c:pt>
                <c:pt idx="662">
                  <c:v>3.420032</c:v>
                </c:pt>
                <c:pt idx="663">
                  <c:v>3.4252959999999999</c:v>
                </c:pt>
                <c:pt idx="664">
                  <c:v>3.4305599999999998</c:v>
                </c:pt>
                <c:pt idx="665">
                  <c:v>3.4358240000000002</c:v>
                </c:pt>
                <c:pt idx="666">
                  <c:v>3.4410880000000001</c:v>
                </c:pt>
                <c:pt idx="667">
                  <c:v>3.4463520000000001</c:v>
                </c:pt>
                <c:pt idx="668">
                  <c:v>3.451616</c:v>
                </c:pt>
                <c:pt idx="669">
                  <c:v>3.45688</c:v>
                </c:pt>
                <c:pt idx="670">
                  <c:v>3.4621439999999999</c:v>
                </c:pt>
                <c:pt idx="671">
                  <c:v>3.4674079999999998</c:v>
                </c:pt>
                <c:pt idx="672">
                  <c:v>3.4726720000000002</c:v>
                </c:pt>
                <c:pt idx="673">
                  <c:v>3.4779360000000001</c:v>
                </c:pt>
                <c:pt idx="674">
                  <c:v>3.4832000000000001</c:v>
                </c:pt>
                <c:pt idx="675">
                  <c:v>3.488464</c:v>
                </c:pt>
                <c:pt idx="676">
                  <c:v>3.4937279999999999</c:v>
                </c:pt>
                <c:pt idx="677">
                  <c:v>3.4989919999999999</c:v>
                </c:pt>
                <c:pt idx="678">
                  <c:v>3.5042559999999998</c:v>
                </c:pt>
                <c:pt idx="679">
                  <c:v>3.5095200000000002</c:v>
                </c:pt>
                <c:pt idx="680">
                  <c:v>3.5147840000000001</c:v>
                </c:pt>
                <c:pt idx="681">
                  <c:v>3.5200480000000001</c:v>
                </c:pt>
                <c:pt idx="682">
                  <c:v>3.525312</c:v>
                </c:pt>
                <c:pt idx="683">
                  <c:v>3.5305759999999999</c:v>
                </c:pt>
                <c:pt idx="684">
                  <c:v>3.5358399999999999</c:v>
                </c:pt>
                <c:pt idx="685">
                  <c:v>3.5411039999999998</c:v>
                </c:pt>
                <c:pt idx="686">
                  <c:v>3.5463680000000002</c:v>
                </c:pt>
                <c:pt idx="687">
                  <c:v>3.5516320000000001</c:v>
                </c:pt>
                <c:pt idx="688">
                  <c:v>3.5568960000000001</c:v>
                </c:pt>
                <c:pt idx="689">
                  <c:v>3.56216</c:v>
                </c:pt>
                <c:pt idx="690">
                  <c:v>3.5674239999999999</c:v>
                </c:pt>
                <c:pt idx="691">
                  <c:v>3.5726879999999999</c:v>
                </c:pt>
                <c:pt idx="692">
                  <c:v>3.5779519999999998</c:v>
                </c:pt>
                <c:pt idx="693">
                  <c:v>3.5832160000000002</c:v>
                </c:pt>
                <c:pt idx="694">
                  <c:v>3.5884800000000001</c:v>
                </c:pt>
                <c:pt idx="695">
                  <c:v>3.593744</c:v>
                </c:pt>
                <c:pt idx="696">
                  <c:v>3.599008</c:v>
                </c:pt>
                <c:pt idx="697">
                  <c:v>3.6042719999999999</c:v>
                </c:pt>
                <c:pt idx="698">
                  <c:v>3.6095359999999999</c:v>
                </c:pt>
                <c:pt idx="699">
                  <c:v>3.6147999999999998</c:v>
                </c:pt>
                <c:pt idx="700">
                  <c:v>3.6200640000000002</c:v>
                </c:pt>
                <c:pt idx="701">
                  <c:v>3.6253280000000001</c:v>
                </c:pt>
                <c:pt idx="702">
                  <c:v>3.630592</c:v>
                </c:pt>
                <c:pt idx="703">
                  <c:v>3.6358560000000004</c:v>
                </c:pt>
                <c:pt idx="704">
                  <c:v>3.6411199999999999</c:v>
                </c:pt>
                <c:pt idx="705">
                  <c:v>3.6463839999999998</c:v>
                </c:pt>
                <c:pt idx="706">
                  <c:v>3.6516479999999998</c:v>
                </c:pt>
                <c:pt idx="707">
                  <c:v>3.6569120000000002</c:v>
                </c:pt>
                <c:pt idx="708">
                  <c:v>3.6621760000000001</c:v>
                </c:pt>
                <c:pt idx="709">
                  <c:v>3.66744</c:v>
                </c:pt>
                <c:pt idx="710">
                  <c:v>3.6727040000000004</c:v>
                </c:pt>
                <c:pt idx="711">
                  <c:v>3.6779679999999999</c:v>
                </c:pt>
                <c:pt idx="712">
                  <c:v>3.6832319999999998</c:v>
                </c:pt>
                <c:pt idx="713">
                  <c:v>3.6884959999999998</c:v>
                </c:pt>
                <c:pt idx="714">
                  <c:v>3.6937600000000002</c:v>
                </c:pt>
                <c:pt idx="715">
                  <c:v>3.6990240000000001</c:v>
                </c:pt>
                <c:pt idx="716">
                  <c:v>3.704288</c:v>
                </c:pt>
                <c:pt idx="717">
                  <c:v>3.7095520000000004</c:v>
                </c:pt>
                <c:pt idx="718">
                  <c:v>3.7148159999999999</c:v>
                </c:pt>
                <c:pt idx="719">
                  <c:v>3.7200799999999998</c:v>
                </c:pt>
                <c:pt idx="720">
                  <c:v>3.7253439999999998</c:v>
                </c:pt>
                <c:pt idx="721">
                  <c:v>3.7306080000000001</c:v>
                </c:pt>
                <c:pt idx="722">
                  <c:v>3.7358720000000001</c:v>
                </c:pt>
                <c:pt idx="723">
                  <c:v>3.741136</c:v>
                </c:pt>
                <c:pt idx="724">
                  <c:v>3.7464000000000004</c:v>
                </c:pt>
                <c:pt idx="725">
                  <c:v>3.7516639999999999</c:v>
                </c:pt>
                <c:pt idx="726">
                  <c:v>3.7569279999999998</c:v>
                </c:pt>
                <c:pt idx="727">
                  <c:v>3.7621919999999998</c:v>
                </c:pt>
                <c:pt idx="728">
                  <c:v>3.7674560000000001</c:v>
                </c:pt>
                <c:pt idx="729">
                  <c:v>3.7727200000000001</c:v>
                </c:pt>
                <c:pt idx="730">
                  <c:v>3.777984</c:v>
                </c:pt>
                <c:pt idx="731">
                  <c:v>3.7832480000000004</c:v>
                </c:pt>
                <c:pt idx="732">
                  <c:v>3.7885119999999999</c:v>
                </c:pt>
                <c:pt idx="733">
                  <c:v>3.7937759999999998</c:v>
                </c:pt>
                <c:pt idx="734">
                  <c:v>3.7990399999999998</c:v>
                </c:pt>
                <c:pt idx="735">
                  <c:v>3.8043040000000001</c:v>
                </c:pt>
                <c:pt idx="736">
                  <c:v>3.8095680000000001</c:v>
                </c:pt>
                <c:pt idx="737">
                  <c:v>3.814832</c:v>
                </c:pt>
                <c:pt idx="738">
                  <c:v>3.8200959999999999</c:v>
                </c:pt>
                <c:pt idx="739">
                  <c:v>3.8253599999999999</c:v>
                </c:pt>
                <c:pt idx="740">
                  <c:v>3.8306239999999998</c:v>
                </c:pt>
                <c:pt idx="741">
                  <c:v>3.8358879999999997</c:v>
                </c:pt>
                <c:pt idx="742">
                  <c:v>3.8411520000000001</c:v>
                </c:pt>
                <c:pt idx="743">
                  <c:v>3.8464160000000001</c:v>
                </c:pt>
                <c:pt idx="744">
                  <c:v>3.85168</c:v>
                </c:pt>
                <c:pt idx="745">
                  <c:v>3.8569439999999999</c:v>
                </c:pt>
                <c:pt idx="746">
                  <c:v>3.8622079999999999</c:v>
                </c:pt>
                <c:pt idx="747">
                  <c:v>3.8674719999999998</c:v>
                </c:pt>
                <c:pt idx="748">
                  <c:v>3.8727360000000002</c:v>
                </c:pt>
                <c:pt idx="749">
                  <c:v>3.8780000000000001</c:v>
                </c:pt>
                <c:pt idx="750">
                  <c:v>3.883264</c:v>
                </c:pt>
                <c:pt idx="751">
                  <c:v>3.888528</c:v>
                </c:pt>
                <c:pt idx="752">
                  <c:v>3.8937919999999999</c:v>
                </c:pt>
                <c:pt idx="753">
                  <c:v>3.8990559999999999</c:v>
                </c:pt>
                <c:pt idx="754">
                  <c:v>3.9043199999999998</c:v>
                </c:pt>
                <c:pt idx="755">
                  <c:v>3.9095840000000002</c:v>
                </c:pt>
                <c:pt idx="756">
                  <c:v>3.9148480000000001</c:v>
                </c:pt>
                <c:pt idx="757">
                  <c:v>3.920112</c:v>
                </c:pt>
                <c:pt idx="758">
                  <c:v>3.925376</c:v>
                </c:pt>
                <c:pt idx="759">
                  <c:v>3.9306399999999999</c:v>
                </c:pt>
                <c:pt idx="760">
                  <c:v>3.9359039999999998</c:v>
                </c:pt>
                <c:pt idx="761">
                  <c:v>3.9411679999999998</c:v>
                </c:pt>
                <c:pt idx="762">
                  <c:v>3.9464320000000002</c:v>
                </c:pt>
                <c:pt idx="763">
                  <c:v>3.9516960000000001</c:v>
                </c:pt>
                <c:pt idx="764">
                  <c:v>3.95696</c:v>
                </c:pt>
                <c:pt idx="765">
                  <c:v>3.962224</c:v>
                </c:pt>
                <c:pt idx="766">
                  <c:v>3.9674879999999999</c:v>
                </c:pt>
                <c:pt idx="767">
                  <c:v>3.9727519999999998</c:v>
                </c:pt>
                <c:pt idx="768">
                  <c:v>3.9780159999999998</c:v>
                </c:pt>
                <c:pt idx="769">
                  <c:v>3.9832799999999997</c:v>
                </c:pt>
                <c:pt idx="770">
                  <c:v>3.9885440000000001</c:v>
                </c:pt>
                <c:pt idx="771">
                  <c:v>3.9938080000000005</c:v>
                </c:pt>
                <c:pt idx="772">
                  <c:v>3.999072</c:v>
                </c:pt>
                <c:pt idx="773">
                  <c:v>4.0043360000000003</c:v>
                </c:pt>
                <c:pt idx="774">
                  <c:v>4.0096000000000007</c:v>
                </c:pt>
                <c:pt idx="775">
                  <c:v>4.0148640000000002</c:v>
                </c:pt>
                <c:pt idx="776">
                  <c:v>4.0201279999999997</c:v>
                </c:pt>
                <c:pt idx="777">
                  <c:v>4.0253919999999992</c:v>
                </c:pt>
                <c:pt idx="778">
                  <c:v>4.0306559999999996</c:v>
                </c:pt>
                <c:pt idx="779">
                  <c:v>4.03592</c:v>
                </c:pt>
                <c:pt idx="780">
                  <c:v>4.0411839999999994</c:v>
                </c:pt>
                <c:pt idx="781">
                  <c:v>4.0464479999999998</c:v>
                </c:pt>
                <c:pt idx="782">
                  <c:v>4.0517120000000002</c:v>
                </c:pt>
                <c:pt idx="783">
                  <c:v>4.0569759999999988</c:v>
                </c:pt>
                <c:pt idx="784">
                  <c:v>4.0622399999999992</c:v>
                </c:pt>
                <c:pt idx="785">
                  <c:v>4.0675039999999996</c:v>
                </c:pt>
                <c:pt idx="786">
                  <c:v>4.0727679999999991</c:v>
                </c:pt>
                <c:pt idx="787">
                  <c:v>4.0780319999999994</c:v>
                </c:pt>
                <c:pt idx="788">
                  <c:v>4.0832959999999998</c:v>
                </c:pt>
                <c:pt idx="789">
                  <c:v>4.0885599999999993</c:v>
                </c:pt>
                <c:pt idx="790">
                  <c:v>4.0938239999999997</c:v>
                </c:pt>
                <c:pt idx="791">
                  <c:v>4.0990879999999992</c:v>
                </c:pt>
                <c:pt idx="792">
                  <c:v>4.1043519999999996</c:v>
                </c:pt>
                <c:pt idx="793">
                  <c:v>4.1096159999999999</c:v>
                </c:pt>
                <c:pt idx="794">
                  <c:v>4.1148799999999994</c:v>
                </c:pt>
                <c:pt idx="795">
                  <c:v>4.1201439999999998</c:v>
                </c:pt>
                <c:pt idx="796">
                  <c:v>4.1254080000000002</c:v>
                </c:pt>
                <c:pt idx="797">
                  <c:v>4.1306719999999988</c:v>
                </c:pt>
                <c:pt idx="798">
                  <c:v>4.1359359999999992</c:v>
                </c:pt>
                <c:pt idx="799">
                  <c:v>4.1411999999999995</c:v>
                </c:pt>
                <c:pt idx="800">
                  <c:v>4.146463999999999</c:v>
                </c:pt>
                <c:pt idx="801">
                  <c:v>4.1517279999999994</c:v>
                </c:pt>
                <c:pt idx="802">
                  <c:v>4.1569919999999998</c:v>
                </c:pt>
                <c:pt idx="803">
                  <c:v>4.1622559999999993</c:v>
                </c:pt>
                <c:pt idx="804">
                  <c:v>4.1675199999999997</c:v>
                </c:pt>
                <c:pt idx="805">
                  <c:v>4.1727839999999992</c:v>
                </c:pt>
                <c:pt idx="806">
                  <c:v>4.1780479999999995</c:v>
                </c:pt>
                <c:pt idx="807">
                  <c:v>4.1833119999999999</c:v>
                </c:pt>
                <c:pt idx="808">
                  <c:v>4.1885759999999994</c:v>
                </c:pt>
                <c:pt idx="809">
                  <c:v>4.1938399999999998</c:v>
                </c:pt>
                <c:pt idx="810">
                  <c:v>4.1991040000000002</c:v>
                </c:pt>
                <c:pt idx="811">
                  <c:v>4.2043679999999988</c:v>
                </c:pt>
                <c:pt idx="812">
                  <c:v>4.2096319999999992</c:v>
                </c:pt>
                <c:pt idx="813">
                  <c:v>4.2148959999999995</c:v>
                </c:pt>
                <c:pt idx="814">
                  <c:v>4.220159999999999</c:v>
                </c:pt>
                <c:pt idx="815">
                  <c:v>4.2254239999999994</c:v>
                </c:pt>
                <c:pt idx="816">
                  <c:v>4.2306879999999998</c:v>
                </c:pt>
                <c:pt idx="817">
                  <c:v>4.2359519999999993</c:v>
                </c:pt>
                <c:pt idx="818">
                  <c:v>4.2412159999999997</c:v>
                </c:pt>
                <c:pt idx="819">
                  <c:v>4.24648</c:v>
                </c:pt>
                <c:pt idx="820">
                  <c:v>4.2517439999999995</c:v>
                </c:pt>
                <c:pt idx="821">
                  <c:v>4.2570079999999999</c:v>
                </c:pt>
                <c:pt idx="822">
                  <c:v>4.2622719999999994</c:v>
                </c:pt>
                <c:pt idx="823">
                  <c:v>4.2675359999999998</c:v>
                </c:pt>
                <c:pt idx="824">
                  <c:v>4.2728000000000002</c:v>
                </c:pt>
                <c:pt idx="825">
                  <c:v>4.2780639999999988</c:v>
                </c:pt>
                <c:pt idx="826">
                  <c:v>4.2833279999999991</c:v>
                </c:pt>
                <c:pt idx="827">
                  <c:v>4.2885919999999995</c:v>
                </c:pt>
                <c:pt idx="828">
                  <c:v>4.293855999999999</c:v>
                </c:pt>
                <c:pt idx="829">
                  <c:v>4.2991199999999994</c:v>
                </c:pt>
                <c:pt idx="830">
                  <c:v>4.3043839999999998</c:v>
                </c:pt>
                <c:pt idx="831">
                  <c:v>4.3096479999999993</c:v>
                </c:pt>
                <c:pt idx="832">
                  <c:v>4.3149119999999996</c:v>
                </c:pt>
                <c:pt idx="833">
                  <c:v>4.320176</c:v>
                </c:pt>
                <c:pt idx="834">
                  <c:v>4.3254399999999995</c:v>
                </c:pt>
                <c:pt idx="835">
                  <c:v>4.3307039999999999</c:v>
                </c:pt>
                <c:pt idx="836">
                  <c:v>4.3359679999999994</c:v>
                </c:pt>
                <c:pt idx="837">
                  <c:v>4.3412319999999998</c:v>
                </c:pt>
                <c:pt idx="838">
                  <c:v>4.3464960000000001</c:v>
                </c:pt>
                <c:pt idx="839">
                  <c:v>4.3517599999999987</c:v>
                </c:pt>
                <c:pt idx="840">
                  <c:v>4.3570239999999991</c:v>
                </c:pt>
                <c:pt idx="841">
                  <c:v>4.3622879999999995</c:v>
                </c:pt>
                <c:pt idx="842">
                  <c:v>4.367551999999999</c:v>
                </c:pt>
                <c:pt idx="843">
                  <c:v>4.3728159999999994</c:v>
                </c:pt>
                <c:pt idx="844">
                  <c:v>4.3780799999999997</c:v>
                </c:pt>
                <c:pt idx="845">
                  <c:v>4.3833439999999992</c:v>
                </c:pt>
                <c:pt idx="846">
                  <c:v>4.3886079999999996</c:v>
                </c:pt>
                <c:pt idx="847">
                  <c:v>4.393872</c:v>
                </c:pt>
                <c:pt idx="848">
                  <c:v>4.3991359999999995</c:v>
                </c:pt>
                <c:pt idx="849">
                  <c:v>4.4043999999999999</c:v>
                </c:pt>
                <c:pt idx="850">
                  <c:v>4.4096639999999994</c:v>
                </c:pt>
                <c:pt idx="851">
                  <c:v>4.4149279999999997</c:v>
                </c:pt>
                <c:pt idx="852">
                  <c:v>4.4201920000000001</c:v>
                </c:pt>
                <c:pt idx="853">
                  <c:v>4.4254559999999987</c:v>
                </c:pt>
                <c:pt idx="854">
                  <c:v>4.4307199999999991</c:v>
                </c:pt>
                <c:pt idx="855">
                  <c:v>4.4359839999999995</c:v>
                </c:pt>
                <c:pt idx="856">
                  <c:v>4.441247999999999</c:v>
                </c:pt>
                <c:pt idx="857">
                  <c:v>4.4465119999999994</c:v>
                </c:pt>
                <c:pt idx="858">
                  <c:v>4.4517759999999997</c:v>
                </c:pt>
                <c:pt idx="859">
                  <c:v>4.4570399999999992</c:v>
                </c:pt>
                <c:pt idx="860">
                  <c:v>4.4623039999999996</c:v>
                </c:pt>
                <c:pt idx="861">
                  <c:v>4.467568</c:v>
                </c:pt>
                <c:pt idx="862">
                  <c:v>4.4728319999999995</c:v>
                </c:pt>
                <c:pt idx="863">
                  <c:v>4.4780959999999999</c:v>
                </c:pt>
                <c:pt idx="864">
                  <c:v>4.4833600000000002</c:v>
                </c:pt>
                <c:pt idx="865">
                  <c:v>4.4886239999999997</c:v>
                </c:pt>
                <c:pt idx="866">
                  <c:v>4.4938880000000001</c:v>
                </c:pt>
                <c:pt idx="867">
                  <c:v>4.4991519999999987</c:v>
                </c:pt>
                <c:pt idx="868">
                  <c:v>4.5044159999999991</c:v>
                </c:pt>
                <c:pt idx="869">
                  <c:v>4.5096799999999995</c:v>
                </c:pt>
                <c:pt idx="870">
                  <c:v>4.514943999999999</c:v>
                </c:pt>
                <c:pt idx="871">
                  <c:v>4.5202079999999993</c:v>
                </c:pt>
                <c:pt idx="872">
                  <c:v>4.5254719999999997</c:v>
                </c:pt>
                <c:pt idx="873">
                  <c:v>4.5307359999999992</c:v>
                </c:pt>
                <c:pt idx="874">
                  <c:v>4.5359999999999996</c:v>
                </c:pt>
                <c:pt idx="875">
                  <c:v>4.541264</c:v>
                </c:pt>
                <c:pt idx="876">
                  <c:v>4.5465279999999995</c:v>
                </c:pt>
                <c:pt idx="877">
                  <c:v>4.5517919999999998</c:v>
                </c:pt>
                <c:pt idx="878">
                  <c:v>4.5570560000000002</c:v>
                </c:pt>
                <c:pt idx="879">
                  <c:v>4.5623199999999997</c:v>
                </c:pt>
                <c:pt idx="880">
                  <c:v>4.5675840000000001</c:v>
                </c:pt>
                <c:pt idx="881">
                  <c:v>4.5728479999999987</c:v>
                </c:pt>
                <c:pt idx="882">
                  <c:v>4.5781119999999991</c:v>
                </c:pt>
                <c:pt idx="883">
                  <c:v>4.5833759999999995</c:v>
                </c:pt>
                <c:pt idx="884">
                  <c:v>4.5886399999999989</c:v>
                </c:pt>
                <c:pt idx="885">
                  <c:v>4.5939039999999993</c:v>
                </c:pt>
                <c:pt idx="886">
                  <c:v>4.5991679999999997</c:v>
                </c:pt>
                <c:pt idx="887">
                  <c:v>4.6044319999999992</c:v>
                </c:pt>
                <c:pt idx="888">
                  <c:v>4.6096959999999996</c:v>
                </c:pt>
                <c:pt idx="889">
                  <c:v>4.61496</c:v>
                </c:pt>
                <c:pt idx="890">
                  <c:v>4.6202239999999994</c:v>
                </c:pt>
                <c:pt idx="891">
                  <c:v>4.6254879999999998</c:v>
                </c:pt>
                <c:pt idx="892">
                  <c:v>4.6307520000000002</c:v>
                </c:pt>
                <c:pt idx="893">
                  <c:v>4.6360159999999997</c:v>
                </c:pt>
                <c:pt idx="894">
                  <c:v>4.6412800000000001</c:v>
                </c:pt>
                <c:pt idx="895">
                  <c:v>4.6465439999999996</c:v>
                </c:pt>
                <c:pt idx="896">
                  <c:v>4.6518079999999991</c:v>
                </c:pt>
                <c:pt idx="897">
                  <c:v>4.6570719999999994</c:v>
                </c:pt>
                <c:pt idx="898">
                  <c:v>4.6623359999999989</c:v>
                </c:pt>
                <c:pt idx="899">
                  <c:v>4.6675999999999993</c:v>
                </c:pt>
                <c:pt idx="900">
                  <c:v>4.6728639999999997</c:v>
                </c:pt>
                <c:pt idx="901">
                  <c:v>4.6781279999999992</c:v>
                </c:pt>
                <c:pt idx="902">
                  <c:v>4.6833919999999996</c:v>
                </c:pt>
                <c:pt idx="903">
                  <c:v>4.6886559999999999</c:v>
                </c:pt>
                <c:pt idx="904">
                  <c:v>4.6939199999999994</c:v>
                </c:pt>
                <c:pt idx="905">
                  <c:v>4.6991839999999998</c:v>
                </c:pt>
                <c:pt idx="906">
                  <c:v>4.7044480000000002</c:v>
                </c:pt>
                <c:pt idx="907">
                  <c:v>4.7097119999999997</c:v>
                </c:pt>
                <c:pt idx="908">
                  <c:v>4.7149759999999992</c:v>
                </c:pt>
                <c:pt idx="909">
                  <c:v>4.7202399999999995</c:v>
                </c:pt>
                <c:pt idx="910">
                  <c:v>4.725503999999999</c:v>
                </c:pt>
                <c:pt idx="911">
                  <c:v>4.7307679999999994</c:v>
                </c:pt>
                <c:pt idx="912">
                  <c:v>4.7360319999999989</c:v>
                </c:pt>
                <c:pt idx="913">
                  <c:v>4.7412959999999993</c:v>
                </c:pt>
                <c:pt idx="914">
                  <c:v>4.7465599999999997</c:v>
                </c:pt>
                <c:pt idx="915">
                  <c:v>4.7518239999999992</c:v>
                </c:pt>
                <c:pt idx="916">
                  <c:v>4.7570879999999995</c:v>
                </c:pt>
                <c:pt idx="917">
                  <c:v>4.7623519999999999</c:v>
                </c:pt>
                <c:pt idx="918">
                  <c:v>4.7676159999999994</c:v>
                </c:pt>
                <c:pt idx="919">
                  <c:v>4.7728799999999998</c:v>
                </c:pt>
                <c:pt idx="920">
                  <c:v>4.7781440000000002</c:v>
                </c:pt>
                <c:pt idx="921">
                  <c:v>4.7834079999999997</c:v>
                </c:pt>
                <c:pt idx="922">
                  <c:v>4.7886719999999992</c:v>
                </c:pt>
                <c:pt idx="923">
                  <c:v>4.7939359999999995</c:v>
                </c:pt>
                <c:pt idx="924">
                  <c:v>4.799199999999999</c:v>
                </c:pt>
                <c:pt idx="925">
                  <c:v>4.8044639999999994</c:v>
                </c:pt>
                <c:pt idx="926">
                  <c:v>4.8097279999999989</c:v>
                </c:pt>
                <c:pt idx="927">
                  <c:v>4.8149919999999993</c:v>
                </c:pt>
                <c:pt idx="928">
                  <c:v>4.8202559999999997</c:v>
                </c:pt>
                <c:pt idx="929">
                  <c:v>4.8255199999999991</c:v>
                </c:pt>
                <c:pt idx="930">
                  <c:v>4.8307839999999995</c:v>
                </c:pt>
                <c:pt idx="931">
                  <c:v>4.8360479999999999</c:v>
                </c:pt>
                <c:pt idx="932">
                  <c:v>4.8413119999999994</c:v>
                </c:pt>
                <c:pt idx="933">
                  <c:v>4.8465759999999998</c:v>
                </c:pt>
                <c:pt idx="934">
                  <c:v>4.8518400000000002</c:v>
                </c:pt>
                <c:pt idx="935">
                  <c:v>4.8571039999999996</c:v>
                </c:pt>
                <c:pt idx="936">
                  <c:v>4.8623679999999991</c:v>
                </c:pt>
                <c:pt idx="937">
                  <c:v>4.8676319999999995</c:v>
                </c:pt>
                <c:pt idx="938">
                  <c:v>4.872895999999999</c:v>
                </c:pt>
                <c:pt idx="939">
                  <c:v>4.8781599999999994</c:v>
                </c:pt>
                <c:pt idx="940">
                  <c:v>4.8834239999999998</c:v>
                </c:pt>
                <c:pt idx="941">
                  <c:v>4.8886879999999993</c:v>
                </c:pt>
                <c:pt idx="942">
                  <c:v>4.8939519999999996</c:v>
                </c:pt>
                <c:pt idx="943">
                  <c:v>4.8992159999999991</c:v>
                </c:pt>
                <c:pt idx="944">
                  <c:v>4.9044799999999995</c:v>
                </c:pt>
                <c:pt idx="945">
                  <c:v>4.9097439999999999</c:v>
                </c:pt>
                <c:pt idx="946">
                  <c:v>4.9150079999999994</c:v>
                </c:pt>
                <c:pt idx="947">
                  <c:v>4.9202719999999998</c:v>
                </c:pt>
                <c:pt idx="948">
                  <c:v>4.9255360000000001</c:v>
                </c:pt>
                <c:pt idx="949">
                  <c:v>4.9307999999999996</c:v>
                </c:pt>
                <c:pt idx="950">
                  <c:v>4.9360639999999991</c:v>
                </c:pt>
                <c:pt idx="951">
                  <c:v>4.9413279999999995</c:v>
                </c:pt>
                <c:pt idx="952">
                  <c:v>4.946591999999999</c:v>
                </c:pt>
                <c:pt idx="953">
                  <c:v>4.9518559999999994</c:v>
                </c:pt>
                <c:pt idx="954">
                  <c:v>4.9571199999999997</c:v>
                </c:pt>
                <c:pt idx="955">
                  <c:v>4.9623839999999992</c:v>
                </c:pt>
                <c:pt idx="956">
                  <c:v>4.9676479999999996</c:v>
                </c:pt>
                <c:pt idx="957">
                  <c:v>4.9729119999999991</c:v>
                </c:pt>
                <c:pt idx="958">
                  <c:v>4.9781759999999995</c:v>
                </c:pt>
                <c:pt idx="959">
                  <c:v>4.9834399999999999</c:v>
                </c:pt>
                <c:pt idx="960">
                  <c:v>4.9887039999999994</c:v>
                </c:pt>
                <c:pt idx="961">
                  <c:v>4.9939679999999997</c:v>
                </c:pt>
                <c:pt idx="962">
                  <c:v>4.9992320000000001</c:v>
                </c:pt>
                <c:pt idx="963">
                  <c:v>5.0044959999999996</c:v>
                </c:pt>
                <c:pt idx="964">
                  <c:v>5.0097599999999991</c:v>
                </c:pt>
                <c:pt idx="965">
                  <c:v>5.0150239999999995</c:v>
                </c:pt>
                <c:pt idx="966">
                  <c:v>5.020287999999999</c:v>
                </c:pt>
                <c:pt idx="967">
                  <c:v>5.0255519999999994</c:v>
                </c:pt>
                <c:pt idx="968">
                  <c:v>5.0308159999999997</c:v>
                </c:pt>
                <c:pt idx="969">
                  <c:v>5.0360799999999992</c:v>
                </c:pt>
                <c:pt idx="970">
                  <c:v>5.0413439999999996</c:v>
                </c:pt>
                <c:pt idx="971">
                  <c:v>5.0466079999999991</c:v>
                </c:pt>
                <c:pt idx="972">
                  <c:v>5.0518719999999995</c:v>
                </c:pt>
                <c:pt idx="973">
                  <c:v>5.0571359999999999</c:v>
                </c:pt>
                <c:pt idx="974">
                  <c:v>5.0623999999999993</c:v>
                </c:pt>
                <c:pt idx="975">
                  <c:v>5.0676639999999997</c:v>
                </c:pt>
                <c:pt idx="976">
                  <c:v>5.0729280000000001</c:v>
                </c:pt>
                <c:pt idx="977">
                  <c:v>5.0781919999999996</c:v>
                </c:pt>
                <c:pt idx="978">
                  <c:v>5.0834559999999991</c:v>
                </c:pt>
                <c:pt idx="979">
                  <c:v>5.0887199999999995</c:v>
                </c:pt>
                <c:pt idx="980">
                  <c:v>5.093983999999999</c:v>
                </c:pt>
                <c:pt idx="981">
                  <c:v>5.0992479999999993</c:v>
                </c:pt>
                <c:pt idx="982">
                  <c:v>5.1045119999999997</c:v>
                </c:pt>
                <c:pt idx="983">
                  <c:v>5.1097759999999992</c:v>
                </c:pt>
                <c:pt idx="984">
                  <c:v>5.1150399999999996</c:v>
                </c:pt>
                <c:pt idx="985">
                  <c:v>5.120304</c:v>
                </c:pt>
                <c:pt idx="986">
                  <c:v>5.1255679999999995</c:v>
                </c:pt>
                <c:pt idx="987">
                  <c:v>5.1308319999999998</c:v>
                </c:pt>
                <c:pt idx="988">
                  <c:v>5.1360959999999993</c:v>
                </c:pt>
                <c:pt idx="989">
                  <c:v>5.1413599999999997</c:v>
                </c:pt>
                <c:pt idx="990">
                  <c:v>5.1466240000000001</c:v>
                </c:pt>
                <c:pt idx="991">
                  <c:v>5.1518879999999996</c:v>
                </c:pt>
                <c:pt idx="992">
                  <c:v>5.1571519999999991</c:v>
                </c:pt>
                <c:pt idx="993">
                  <c:v>5.1624159999999994</c:v>
                </c:pt>
                <c:pt idx="994">
                  <c:v>5.1676799999999989</c:v>
                </c:pt>
                <c:pt idx="995">
                  <c:v>5.1729439999999993</c:v>
                </c:pt>
                <c:pt idx="996">
                  <c:v>5.1782079999999997</c:v>
                </c:pt>
                <c:pt idx="997">
                  <c:v>5.1834719999999992</c:v>
                </c:pt>
                <c:pt idx="998">
                  <c:v>5.1887359999999996</c:v>
                </c:pt>
                <c:pt idx="999">
                  <c:v>5.194</c:v>
                </c:pt>
                <c:pt idx="1000">
                  <c:v>5.1992639999999994</c:v>
                </c:pt>
                <c:pt idx="1001">
                  <c:v>5.2045279999999998</c:v>
                </c:pt>
                <c:pt idx="1002">
                  <c:v>5.2097919999999993</c:v>
                </c:pt>
                <c:pt idx="1003">
                  <c:v>5.2150559999999997</c:v>
                </c:pt>
                <c:pt idx="1004">
                  <c:v>5.2203200000000001</c:v>
                </c:pt>
                <c:pt idx="1005">
                  <c:v>5.2255839999999996</c:v>
                </c:pt>
                <c:pt idx="1006">
                  <c:v>5.2308479999999991</c:v>
                </c:pt>
                <c:pt idx="1007">
                  <c:v>5.2361119999999994</c:v>
                </c:pt>
                <c:pt idx="1008">
                  <c:v>5.2413759999999989</c:v>
                </c:pt>
                <c:pt idx="1009">
                  <c:v>5.2466399999999993</c:v>
                </c:pt>
                <c:pt idx="1010">
                  <c:v>5.2519039999999997</c:v>
                </c:pt>
                <c:pt idx="1011">
                  <c:v>5.2571679999999992</c:v>
                </c:pt>
                <c:pt idx="1012">
                  <c:v>5.2624319999999996</c:v>
                </c:pt>
                <c:pt idx="1013">
                  <c:v>5.2676959999999999</c:v>
                </c:pt>
                <c:pt idx="1014">
                  <c:v>5.2729599999999994</c:v>
                </c:pt>
                <c:pt idx="1015">
                  <c:v>5.2782239999999998</c:v>
                </c:pt>
                <c:pt idx="1016">
                  <c:v>5.2834879999999993</c:v>
                </c:pt>
                <c:pt idx="1017">
                  <c:v>5.2887519999999997</c:v>
                </c:pt>
                <c:pt idx="1018">
                  <c:v>5.2940160000000001</c:v>
                </c:pt>
                <c:pt idx="1019">
                  <c:v>5.2992799999999987</c:v>
                </c:pt>
                <c:pt idx="1020">
                  <c:v>5.304543999999999</c:v>
                </c:pt>
                <c:pt idx="1021">
                  <c:v>5.3098079999999994</c:v>
                </c:pt>
                <c:pt idx="1022">
                  <c:v>5.3150719999999989</c:v>
                </c:pt>
                <c:pt idx="1023">
                  <c:v>5.3203359999999993</c:v>
                </c:pt>
                <c:pt idx="1024">
                  <c:v>5.3255999999999997</c:v>
                </c:pt>
                <c:pt idx="1025">
                  <c:v>5.3308639999999992</c:v>
                </c:pt>
                <c:pt idx="1026">
                  <c:v>5.3361279999999995</c:v>
                </c:pt>
                <c:pt idx="1027">
                  <c:v>5.3413919999999999</c:v>
                </c:pt>
                <c:pt idx="1028">
                  <c:v>5.3466559999999994</c:v>
                </c:pt>
                <c:pt idx="1029">
                  <c:v>5.3519199999999998</c:v>
                </c:pt>
                <c:pt idx="1030">
                  <c:v>5.3571840000000002</c:v>
                </c:pt>
                <c:pt idx="1031">
                  <c:v>5.3624479999999997</c:v>
                </c:pt>
                <c:pt idx="1032">
                  <c:v>5.367712</c:v>
                </c:pt>
                <c:pt idx="1033">
                  <c:v>5.3729759999999986</c:v>
                </c:pt>
                <c:pt idx="1034">
                  <c:v>5.378239999999999</c:v>
                </c:pt>
                <c:pt idx="1035">
                  <c:v>5.3835039999999994</c:v>
                </c:pt>
                <c:pt idx="1036">
                  <c:v>5.3887679999999989</c:v>
                </c:pt>
                <c:pt idx="1037">
                  <c:v>5.3940319999999993</c:v>
                </c:pt>
                <c:pt idx="1038">
                  <c:v>5.3992959999999997</c:v>
                </c:pt>
                <c:pt idx="1039">
                  <c:v>5.4045599999999991</c:v>
                </c:pt>
                <c:pt idx="1040">
                  <c:v>5.4098239999999995</c:v>
                </c:pt>
                <c:pt idx="1041">
                  <c:v>5.4150879999999999</c:v>
                </c:pt>
                <c:pt idx="1042">
                  <c:v>5.4203519999999994</c:v>
                </c:pt>
                <c:pt idx="1043">
                  <c:v>5.4256159999999998</c:v>
                </c:pt>
                <c:pt idx="1044">
                  <c:v>5.4308800000000002</c:v>
                </c:pt>
                <c:pt idx="1045">
                  <c:v>5.4361439999999996</c:v>
                </c:pt>
                <c:pt idx="1046">
                  <c:v>5.441408</c:v>
                </c:pt>
                <c:pt idx="1047">
                  <c:v>5.4466719999999986</c:v>
                </c:pt>
                <c:pt idx="1048">
                  <c:v>5.451935999999999</c:v>
                </c:pt>
                <c:pt idx="1049">
                  <c:v>5.4571999999999994</c:v>
                </c:pt>
                <c:pt idx="1050">
                  <c:v>5.4624639999999989</c:v>
                </c:pt>
                <c:pt idx="1051">
                  <c:v>5.4677279999999993</c:v>
                </c:pt>
                <c:pt idx="1052">
                  <c:v>5.4729919999999996</c:v>
                </c:pt>
                <c:pt idx="1053">
                  <c:v>5.4782559999999991</c:v>
                </c:pt>
                <c:pt idx="1054">
                  <c:v>5.4835199999999995</c:v>
                </c:pt>
                <c:pt idx="1055">
                  <c:v>5.4887839999999999</c:v>
                </c:pt>
                <c:pt idx="1056">
                  <c:v>5.4940479999999994</c:v>
                </c:pt>
                <c:pt idx="1057">
                  <c:v>5.4993119999999998</c:v>
                </c:pt>
                <c:pt idx="1058">
                  <c:v>5.5045760000000001</c:v>
                </c:pt>
                <c:pt idx="1059">
                  <c:v>5.5098399999999996</c:v>
                </c:pt>
                <c:pt idx="1060">
                  <c:v>5.515104</c:v>
                </c:pt>
                <c:pt idx="1061">
                  <c:v>5.5203679999999986</c:v>
                </c:pt>
                <c:pt idx="1062">
                  <c:v>5.525631999999999</c:v>
                </c:pt>
                <c:pt idx="1063">
                  <c:v>5.5308959999999994</c:v>
                </c:pt>
                <c:pt idx="1064">
                  <c:v>5.5361599999999989</c:v>
                </c:pt>
                <c:pt idx="1065">
                  <c:v>5.5414239999999992</c:v>
                </c:pt>
                <c:pt idx="1066">
                  <c:v>5.5466879999999996</c:v>
                </c:pt>
                <c:pt idx="1067">
                  <c:v>5.5519519999999991</c:v>
                </c:pt>
                <c:pt idx="1068">
                  <c:v>5.5572159999999995</c:v>
                </c:pt>
                <c:pt idx="1069">
                  <c:v>5.5624799999999999</c:v>
                </c:pt>
                <c:pt idx="1070">
                  <c:v>5.5677439999999994</c:v>
                </c:pt>
                <c:pt idx="1071">
                  <c:v>5.5730079999999997</c:v>
                </c:pt>
                <c:pt idx="1072">
                  <c:v>5.5782720000000001</c:v>
                </c:pt>
                <c:pt idx="1073">
                  <c:v>5.5835359999999996</c:v>
                </c:pt>
                <c:pt idx="1074">
                  <c:v>5.5888</c:v>
                </c:pt>
                <c:pt idx="1075">
                  <c:v>5.5940639999999995</c:v>
                </c:pt>
                <c:pt idx="1076">
                  <c:v>5.599327999999999</c:v>
                </c:pt>
                <c:pt idx="1077">
                  <c:v>5.6045919999999994</c:v>
                </c:pt>
                <c:pt idx="1078">
                  <c:v>5.6098559999999988</c:v>
                </c:pt>
                <c:pt idx="1079">
                  <c:v>5.6151199999999992</c:v>
                </c:pt>
                <c:pt idx="1080">
                  <c:v>5.6203839999999996</c:v>
                </c:pt>
                <c:pt idx="1081">
                  <c:v>5.6256479999999991</c:v>
                </c:pt>
                <c:pt idx="1082">
                  <c:v>5.6309119999999995</c:v>
                </c:pt>
                <c:pt idx="1083">
                  <c:v>5.6361759999999999</c:v>
                </c:pt>
                <c:pt idx="1084">
                  <c:v>5.6414399999999993</c:v>
                </c:pt>
                <c:pt idx="1085">
                  <c:v>5.6467039999999997</c:v>
                </c:pt>
                <c:pt idx="1086">
                  <c:v>5.6519680000000001</c:v>
                </c:pt>
                <c:pt idx="1087">
                  <c:v>5.6572319999999996</c:v>
                </c:pt>
                <c:pt idx="1088">
                  <c:v>5.662496</c:v>
                </c:pt>
                <c:pt idx="1089">
                  <c:v>5.6677599999999995</c:v>
                </c:pt>
                <c:pt idx="1090">
                  <c:v>5.673023999999999</c:v>
                </c:pt>
                <c:pt idx="1091">
                  <c:v>5.6782879999999993</c:v>
                </c:pt>
                <c:pt idx="1092">
                  <c:v>5.6835519999999988</c:v>
                </c:pt>
                <c:pt idx="1093">
                  <c:v>5.6888159999999992</c:v>
                </c:pt>
                <c:pt idx="1094">
                  <c:v>5.6940799999999996</c:v>
                </c:pt>
                <c:pt idx="1095">
                  <c:v>5.6993439999999991</c:v>
                </c:pt>
                <c:pt idx="1096">
                  <c:v>5.7046079999999995</c:v>
                </c:pt>
                <c:pt idx="1097">
                  <c:v>5.7098719999999998</c:v>
                </c:pt>
                <c:pt idx="1098">
                  <c:v>5.7151359999999993</c:v>
                </c:pt>
                <c:pt idx="1099">
                  <c:v>5.7203999999999997</c:v>
                </c:pt>
                <c:pt idx="1100">
                  <c:v>5.7256640000000001</c:v>
                </c:pt>
                <c:pt idx="1101">
                  <c:v>5.7309279999999996</c:v>
                </c:pt>
                <c:pt idx="1102">
                  <c:v>5.736192</c:v>
                </c:pt>
                <c:pt idx="1103">
                  <c:v>5.7414559999999994</c:v>
                </c:pt>
                <c:pt idx="1104">
                  <c:v>5.7467199999999989</c:v>
                </c:pt>
                <c:pt idx="1105">
                  <c:v>5.7519839999999993</c:v>
                </c:pt>
                <c:pt idx="1106">
                  <c:v>5.7572479999999988</c:v>
                </c:pt>
                <c:pt idx="1107">
                  <c:v>5.7625119999999992</c:v>
                </c:pt>
                <c:pt idx="1108">
                  <c:v>5.7677759999999996</c:v>
                </c:pt>
                <c:pt idx="1109">
                  <c:v>5.7730399999999991</c:v>
                </c:pt>
                <c:pt idx="1110">
                  <c:v>5.7783039999999994</c:v>
                </c:pt>
                <c:pt idx="1111">
                  <c:v>5.7835679999999998</c:v>
                </c:pt>
                <c:pt idx="1112">
                  <c:v>5.7888319999999993</c:v>
                </c:pt>
                <c:pt idx="1113">
                  <c:v>5.7940959999999997</c:v>
                </c:pt>
                <c:pt idx="1114">
                  <c:v>5.7993600000000001</c:v>
                </c:pt>
                <c:pt idx="1115">
                  <c:v>5.8046239999999996</c:v>
                </c:pt>
                <c:pt idx="1116">
                  <c:v>5.8098879999999991</c:v>
                </c:pt>
                <c:pt idx="1117">
                  <c:v>5.8151519999999994</c:v>
                </c:pt>
                <c:pt idx="1118">
                  <c:v>5.8204159999999989</c:v>
                </c:pt>
                <c:pt idx="1119">
                  <c:v>5.8256799999999993</c:v>
                </c:pt>
                <c:pt idx="1120">
                  <c:v>5.8309439999999997</c:v>
                </c:pt>
                <c:pt idx="1121">
                  <c:v>5.8362079999999992</c:v>
                </c:pt>
                <c:pt idx="1122">
                  <c:v>5.8414719999999996</c:v>
                </c:pt>
                <c:pt idx="1123">
                  <c:v>5.846735999999999</c:v>
                </c:pt>
                <c:pt idx="1124">
                  <c:v>5.8519999999999994</c:v>
                </c:pt>
                <c:pt idx="1125">
                  <c:v>5.8572639999999998</c:v>
                </c:pt>
                <c:pt idx="1126">
                  <c:v>5.8625279999999993</c:v>
                </c:pt>
                <c:pt idx="1127">
                  <c:v>5.8677919999999997</c:v>
                </c:pt>
                <c:pt idx="1128">
                  <c:v>5.8730560000000001</c:v>
                </c:pt>
                <c:pt idx="1129">
                  <c:v>5.8783199999999995</c:v>
                </c:pt>
                <c:pt idx="1130">
                  <c:v>5.883583999999999</c:v>
                </c:pt>
                <c:pt idx="1131">
                  <c:v>5.8888479999999994</c:v>
                </c:pt>
                <c:pt idx="1132">
                  <c:v>5.8941119999999989</c:v>
                </c:pt>
                <c:pt idx="1133">
                  <c:v>5.8993759999999993</c:v>
                </c:pt>
                <c:pt idx="1134">
                  <c:v>5.9046399999999997</c:v>
                </c:pt>
                <c:pt idx="1135">
                  <c:v>5.9099039999999992</c:v>
                </c:pt>
                <c:pt idx="1136">
                  <c:v>5.9151679999999995</c:v>
                </c:pt>
                <c:pt idx="1137">
                  <c:v>5.920431999999999</c:v>
                </c:pt>
                <c:pt idx="1138">
                  <c:v>5.9256959999999994</c:v>
                </c:pt>
                <c:pt idx="1139">
                  <c:v>5.9309599999999998</c:v>
                </c:pt>
                <c:pt idx="1140">
                  <c:v>5.9362239999999993</c:v>
                </c:pt>
                <c:pt idx="1141">
                  <c:v>5.9414879999999997</c:v>
                </c:pt>
                <c:pt idx="1142">
                  <c:v>5.946752</c:v>
                </c:pt>
                <c:pt idx="1143">
                  <c:v>5.9520159999999995</c:v>
                </c:pt>
                <c:pt idx="1144">
                  <c:v>5.957279999999999</c:v>
                </c:pt>
                <c:pt idx="1145">
                  <c:v>5.9625439999999994</c:v>
                </c:pt>
                <c:pt idx="1146">
                  <c:v>5.9678079999999989</c:v>
                </c:pt>
                <c:pt idx="1147">
                  <c:v>5.9730719999999993</c:v>
                </c:pt>
                <c:pt idx="1148">
                  <c:v>5.9783359999999997</c:v>
                </c:pt>
                <c:pt idx="1149">
                  <c:v>5.9835999999999991</c:v>
                </c:pt>
                <c:pt idx="1150">
                  <c:v>5.9888639999999995</c:v>
                </c:pt>
                <c:pt idx="1151">
                  <c:v>5.994127999999999</c:v>
                </c:pt>
                <c:pt idx="1152">
                  <c:v>5.9993919999999994</c:v>
                </c:pt>
                <c:pt idx="1153">
                  <c:v>6.0046559999999998</c:v>
                </c:pt>
                <c:pt idx="1154">
                  <c:v>6.0099199999999993</c:v>
                </c:pt>
                <c:pt idx="1155">
                  <c:v>6.0151839999999996</c:v>
                </c:pt>
                <c:pt idx="1156">
                  <c:v>6.020448</c:v>
                </c:pt>
                <c:pt idx="1157">
                  <c:v>6.0257119999999995</c:v>
                </c:pt>
                <c:pt idx="1158">
                  <c:v>6.030975999999999</c:v>
                </c:pt>
                <c:pt idx="1159">
                  <c:v>6.0362399999999994</c:v>
                </c:pt>
                <c:pt idx="1160">
                  <c:v>6.0415039999999989</c:v>
                </c:pt>
                <c:pt idx="1161">
                  <c:v>6.0467679999999993</c:v>
                </c:pt>
                <c:pt idx="1162">
                  <c:v>6.0520319999999996</c:v>
                </c:pt>
                <c:pt idx="1163">
                  <c:v>6.0572959999999991</c:v>
                </c:pt>
                <c:pt idx="1164">
                  <c:v>6.0625599999999995</c:v>
                </c:pt>
                <c:pt idx="1165">
                  <c:v>6.0678239999999999</c:v>
                </c:pt>
                <c:pt idx="1166">
                  <c:v>6.0730879999999994</c:v>
                </c:pt>
                <c:pt idx="1167">
                  <c:v>6.0783519999999998</c:v>
                </c:pt>
                <c:pt idx="1168">
                  <c:v>6.0836159999999992</c:v>
                </c:pt>
                <c:pt idx="1169">
                  <c:v>6.0888799999999996</c:v>
                </c:pt>
                <c:pt idx="1170">
                  <c:v>6.094144</c:v>
                </c:pt>
                <c:pt idx="1171">
                  <c:v>6.0994079999999995</c:v>
                </c:pt>
                <c:pt idx="1172">
                  <c:v>6.104671999999999</c:v>
                </c:pt>
                <c:pt idx="1173">
                  <c:v>6.1099359999999994</c:v>
                </c:pt>
                <c:pt idx="1174">
                  <c:v>6.1151999999999989</c:v>
                </c:pt>
                <c:pt idx="1175">
                  <c:v>6.1204639999999992</c:v>
                </c:pt>
                <c:pt idx="1176">
                  <c:v>6.1257279999999996</c:v>
                </c:pt>
                <c:pt idx="1177">
                  <c:v>6.1309919999999991</c:v>
                </c:pt>
                <c:pt idx="1178">
                  <c:v>6.1362559999999995</c:v>
                </c:pt>
                <c:pt idx="1179">
                  <c:v>6.1415199999999999</c:v>
                </c:pt>
                <c:pt idx="1180">
                  <c:v>6.1467839999999994</c:v>
                </c:pt>
                <c:pt idx="1181">
                  <c:v>6.1520479999999997</c:v>
                </c:pt>
                <c:pt idx="1182">
                  <c:v>6.1573119999999992</c:v>
                </c:pt>
                <c:pt idx="1183">
                  <c:v>6.1625759999999996</c:v>
                </c:pt>
                <c:pt idx="1184">
                  <c:v>6.16784</c:v>
                </c:pt>
                <c:pt idx="1185">
                  <c:v>6.1731039999999995</c:v>
                </c:pt>
                <c:pt idx="1186">
                  <c:v>6.178367999999999</c:v>
                </c:pt>
                <c:pt idx="1187">
                  <c:v>6.1836319999999994</c:v>
                </c:pt>
                <c:pt idx="1188">
                  <c:v>6.1888959999999988</c:v>
                </c:pt>
                <c:pt idx="1189">
                  <c:v>6.1941599999999992</c:v>
                </c:pt>
                <c:pt idx="1190">
                  <c:v>6.1994239999999996</c:v>
                </c:pt>
                <c:pt idx="1191">
                  <c:v>6.2046879999999991</c:v>
                </c:pt>
                <c:pt idx="1192">
                  <c:v>6.2099519999999995</c:v>
                </c:pt>
                <c:pt idx="1193">
                  <c:v>6.2152159999999999</c:v>
                </c:pt>
                <c:pt idx="1194">
                  <c:v>6.2204799999999993</c:v>
                </c:pt>
                <c:pt idx="1195">
                  <c:v>6.2257439999999997</c:v>
                </c:pt>
                <c:pt idx="1196">
                  <c:v>6.2310080000000001</c:v>
                </c:pt>
                <c:pt idx="1197">
                  <c:v>6.2362719999999996</c:v>
                </c:pt>
                <c:pt idx="1198">
                  <c:v>6.241536</c:v>
                </c:pt>
                <c:pt idx="1199">
                  <c:v>6.2467999999999995</c:v>
                </c:pt>
                <c:pt idx="1200">
                  <c:v>6.252063999999999</c:v>
                </c:pt>
                <c:pt idx="1201">
                  <c:v>6.2573279999999993</c:v>
                </c:pt>
                <c:pt idx="1202">
                  <c:v>6.2625919999999988</c:v>
                </c:pt>
                <c:pt idx="1203">
                  <c:v>6.2678559999999992</c:v>
                </c:pt>
                <c:pt idx="1204">
                  <c:v>6.2731199999999996</c:v>
                </c:pt>
                <c:pt idx="1205">
                  <c:v>6.2783839999999991</c:v>
                </c:pt>
                <c:pt idx="1206">
                  <c:v>6.2836479999999995</c:v>
                </c:pt>
                <c:pt idx="1207">
                  <c:v>6.2889119999999998</c:v>
                </c:pt>
                <c:pt idx="1208">
                  <c:v>6.2941759999999993</c:v>
                </c:pt>
                <c:pt idx="1209">
                  <c:v>6.2994399999999997</c:v>
                </c:pt>
                <c:pt idx="1210">
                  <c:v>6.3047040000000001</c:v>
                </c:pt>
                <c:pt idx="1211">
                  <c:v>6.3099679999999996</c:v>
                </c:pt>
                <c:pt idx="1212">
                  <c:v>6.315232</c:v>
                </c:pt>
                <c:pt idx="1213">
                  <c:v>6.3204959999999994</c:v>
                </c:pt>
                <c:pt idx="1214">
                  <c:v>6.3257599999999989</c:v>
                </c:pt>
                <c:pt idx="1215">
                  <c:v>6.3310239999999993</c:v>
                </c:pt>
                <c:pt idx="1216">
                  <c:v>6.3362879999999988</c:v>
                </c:pt>
                <c:pt idx="1217">
                  <c:v>6.3415519999999992</c:v>
                </c:pt>
                <c:pt idx="1218">
                  <c:v>6.3468159999999996</c:v>
                </c:pt>
                <c:pt idx="1219">
                  <c:v>6.3520799999999991</c:v>
                </c:pt>
                <c:pt idx="1220">
                  <c:v>6.3573439999999994</c:v>
                </c:pt>
                <c:pt idx="1221">
                  <c:v>6.3626079999999998</c:v>
                </c:pt>
                <c:pt idx="1222">
                  <c:v>6.3678719999999993</c:v>
                </c:pt>
                <c:pt idx="1223">
                  <c:v>6.3731359999999997</c:v>
                </c:pt>
                <c:pt idx="1224">
                  <c:v>6.3784000000000001</c:v>
                </c:pt>
                <c:pt idx="1225">
                  <c:v>6.3836639999999996</c:v>
                </c:pt>
                <c:pt idx="1226">
                  <c:v>6.3889279999999999</c:v>
                </c:pt>
                <c:pt idx="1227">
                  <c:v>6.3941919999999985</c:v>
                </c:pt>
                <c:pt idx="1228">
                  <c:v>6.3994559999999989</c:v>
                </c:pt>
                <c:pt idx="1229">
                  <c:v>6.4047199999999993</c:v>
                </c:pt>
                <c:pt idx="1230">
                  <c:v>6.4099839999999988</c:v>
                </c:pt>
                <c:pt idx="1231">
                  <c:v>6.4152479999999992</c:v>
                </c:pt>
                <c:pt idx="1232">
                  <c:v>6.4205119999999996</c:v>
                </c:pt>
                <c:pt idx="1233">
                  <c:v>6.425775999999999</c:v>
                </c:pt>
                <c:pt idx="1234">
                  <c:v>6.4310399999999994</c:v>
                </c:pt>
                <c:pt idx="1235">
                  <c:v>6.4363039999999998</c:v>
                </c:pt>
                <c:pt idx="1236">
                  <c:v>6.4415679999999993</c:v>
                </c:pt>
                <c:pt idx="1237">
                  <c:v>6.4468319999999997</c:v>
                </c:pt>
                <c:pt idx="1238">
                  <c:v>6.4520960000000001</c:v>
                </c:pt>
                <c:pt idx="1239">
                  <c:v>6.4573599999999995</c:v>
                </c:pt>
                <c:pt idx="1240">
                  <c:v>6.4626239999999999</c:v>
                </c:pt>
                <c:pt idx="1241">
                  <c:v>6.4678880000000003</c:v>
                </c:pt>
                <c:pt idx="1242">
                  <c:v>6.4731519999999989</c:v>
                </c:pt>
                <c:pt idx="1243">
                  <c:v>6.4784159999999993</c:v>
                </c:pt>
                <c:pt idx="1244">
                  <c:v>6.4836799999999988</c:v>
                </c:pt>
                <c:pt idx="1245">
                  <c:v>6.4889439999999992</c:v>
                </c:pt>
                <c:pt idx="1246">
                  <c:v>6.4942079999999995</c:v>
                </c:pt>
                <c:pt idx="1247">
                  <c:v>6.499471999999999</c:v>
                </c:pt>
                <c:pt idx="1248">
                  <c:v>6.5047359999999994</c:v>
                </c:pt>
                <c:pt idx="1249">
                  <c:v>6.51</c:v>
                </c:pt>
                <c:pt idx="1250">
                  <c:v>6.5152639999999993</c:v>
                </c:pt>
                <c:pt idx="1251">
                  <c:v>6.5205279999999997</c:v>
                </c:pt>
                <c:pt idx="1252">
                  <c:v>6.525792</c:v>
                </c:pt>
                <c:pt idx="1253">
                  <c:v>6.5310559999999995</c:v>
                </c:pt>
                <c:pt idx="1254">
                  <c:v>6.5363199999999999</c:v>
                </c:pt>
                <c:pt idx="1255">
                  <c:v>6.5415839999999994</c:v>
                </c:pt>
                <c:pt idx="1256">
                  <c:v>6.5468479999999989</c:v>
                </c:pt>
                <c:pt idx="1257">
                  <c:v>6.5521119999999993</c:v>
                </c:pt>
                <c:pt idx="1258">
                  <c:v>6.5573759999999988</c:v>
                </c:pt>
                <c:pt idx="1259">
                  <c:v>6.5626399999999991</c:v>
                </c:pt>
                <c:pt idx="1260">
                  <c:v>6.5679039999999995</c:v>
                </c:pt>
                <c:pt idx="1261">
                  <c:v>6.573167999999999</c:v>
                </c:pt>
                <c:pt idx="1262">
                  <c:v>6.5784319999999994</c:v>
                </c:pt>
                <c:pt idx="1263">
                  <c:v>6.5836959999999998</c:v>
                </c:pt>
                <c:pt idx="1264">
                  <c:v>6.5889599999999993</c:v>
                </c:pt>
                <c:pt idx="1265">
                  <c:v>6.5942239999999996</c:v>
                </c:pt>
                <c:pt idx="1266">
                  <c:v>6.599488</c:v>
                </c:pt>
                <c:pt idx="1267">
                  <c:v>6.6047519999999995</c:v>
                </c:pt>
                <c:pt idx="1268">
                  <c:v>6.6100159999999999</c:v>
                </c:pt>
                <c:pt idx="1269">
                  <c:v>6.6152799999999994</c:v>
                </c:pt>
                <c:pt idx="1270">
                  <c:v>6.6205439999999989</c:v>
                </c:pt>
                <c:pt idx="1271">
                  <c:v>6.6258079999999993</c:v>
                </c:pt>
                <c:pt idx="1272">
                  <c:v>6.6310719999999987</c:v>
                </c:pt>
                <c:pt idx="1273">
                  <c:v>6.6363359999999991</c:v>
                </c:pt>
                <c:pt idx="1274">
                  <c:v>6.6415999999999995</c:v>
                </c:pt>
                <c:pt idx="1275">
                  <c:v>6.646863999999999</c:v>
                </c:pt>
                <c:pt idx="1276">
                  <c:v>6.6521279999999994</c:v>
                </c:pt>
                <c:pt idx="1277">
                  <c:v>6.6573919999999998</c:v>
                </c:pt>
                <c:pt idx="1278">
                  <c:v>6.6626559999999992</c:v>
                </c:pt>
                <c:pt idx="1279">
                  <c:v>6.6679199999999996</c:v>
                </c:pt>
                <c:pt idx="1280">
                  <c:v>6.673184</c:v>
                </c:pt>
                <c:pt idx="1281">
                  <c:v>6.6784479999999995</c:v>
                </c:pt>
                <c:pt idx="1282">
                  <c:v>6.6837119999999999</c:v>
                </c:pt>
                <c:pt idx="1283">
                  <c:v>6.6889759999999994</c:v>
                </c:pt>
                <c:pt idx="1284">
                  <c:v>6.6942399999999989</c:v>
                </c:pt>
                <c:pt idx="1285">
                  <c:v>6.6995039999999992</c:v>
                </c:pt>
                <c:pt idx="1286">
                  <c:v>6.7047679999999996</c:v>
                </c:pt>
                <c:pt idx="1287">
                  <c:v>6.7100319999999991</c:v>
                </c:pt>
                <c:pt idx="1288">
                  <c:v>6.7152959999999995</c:v>
                </c:pt>
                <c:pt idx="1289">
                  <c:v>6.720559999999999</c:v>
                </c:pt>
                <c:pt idx="1290">
                  <c:v>6.7258239999999994</c:v>
                </c:pt>
                <c:pt idx="1291">
                  <c:v>6.7310879999999997</c:v>
                </c:pt>
                <c:pt idx="1292">
                  <c:v>6.7363519999999992</c:v>
                </c:pt>
                <c:pt idx="1293">
                  <c:v>6.7416159999999996</c:v>
                </c:pt>
                <c:pt idx="1294">
                  <c:v>6.74688</c:v>
                </c:pt>
                <c:pt idx="1295">
                  <c:v>6.7521439999999995</c:v>
                </c:pt>
                <c:pt idx="1296">
                  <c:v>6.7574079999999999</c:v>
                </c:pt>
                <c:pt idx="1297">
                  <c:v>6.7626719999999994</c:v>
                </c:pt>
                <c:pt idx="1298">
                  <c:v>6.7679359999999988</c:v>
                </c:pt>
                <c:pt idx="1299">
                  <c:v>6.7731999999999992</c:v>
                </c:pt>
                <c:pt idx="1300">
                  <c:v>6.7784639999999996</c:v>
                </c:pt>
                <c:pt idx="1301">
                  <c:v>6.7837279999999991</c:v>
                </c:pt>
                <c:pt idx="1302">
                  <c:v>6.7889919999999995</c:v>
                </c:pt>
                <c:pt idx="1303">
                  <c:v>6.794255999999999</c:v>
                </c:pt>
                <c:pt idx="1304">
                  <c:v>6.7995199999999993</c:v>
                </c:pt>
                <c:pt idx="1305">
                  <c:v>6.8047839999999997</c:v>
                </c:pt>
                <c:pt idx="1306">
                  <c:v>6.8100479999999992</c:v>
                </c:pt>
                <c:pt idx="1307">
                  <c:v>6.8153119999999996</c:v>
                </c:pt>
                <c:pt idx="1308">
                  <c:v>6.820576</c:v>
                </c:pt>
                <c:pt idx="1309">
                  <c:v>6.8258399999999995</c:v>
                </c:pt>
                <c:pt idx="1310">
                  <c:v>6.8311039999999998</c:v>
                </c:pt>
                <c:pt idx="1311">
                  <c:v>6.8363679999999993</c:v>
                </c:pt>
                <c:pt idx="1312">
                  <c:v>6.8416319999999988</c:v>
                </c:pt>
                <c:pt idx="1313">
                  <c:v>6.8468959999999992</c:v>
                </c:pt>
                <c:pt idx="1314">
                  <c:v>6.8521599999999996</c:v>
                </c:pt>
                <c:pt idx="1315">
                  <c:v>6.8574239999999991</c:v>
                </c:pt>
                <c:pt idx="1316">
                  <c:v>6.8626879999999995</c:v>
                </c:pt>
                <c:pt idx="1317">
                  <c:v>6.8679519999999989</c:v>
                </c:pt>
                <c:pt idx="1318">
                  <c:v>6.8732159999999993</c:v>
                </c:pt>
                <c:pt idx="1319">
                  <c:v>6.8784799999999997</c:v>
                </c:pt>
                <c:pt idx="1320">
                  <c:v>6.8837439999999992</c:v>
                </c:pt>
                <c:pt idx="1321">
                  <c:v>6.8890079999999996</c:v>
                </c:pt>
                <c:pt idx="1322">
                  <c:v>6.894272</c:v>
                </c:pt>
                <c:pt idx="1323">
                  <c:v>6.8995359999999994</c:v>
                </c:pt>
                <c:pt idx="1324">
                  <c:v>6.9047999999999998</c:v>
                </c:pt>
                <c:pt idx="1325">
                  <c:v>6.9100639999999993</c:v>
                </c:pt>
                <c:pt idx="1326">
                  <c:v>6.9153279999999988</c:v>
                </c:pt>
                <c:pt idx="1327">
                  <c:v>6.9205919999999992</c:v>
                </c:pt>
                <c:pt idx="1328">
                  <c:v>6.9258559999999996</c:v>
                </c:pt>
                <c:pt idx="1329">
                  <c:v>6.9311199999999991</c:v>
                </c:pt>
                <c:pt idx="1330">
                  <c:v>6.9363839999999994</c:v>
                </c:pt>
                <c:pt idx="1331">
                  <c:v>6.9416479999999998</c:v>
                </c:pt>
                <c:pt idx="1332">
                  <c:v>6.9469119999999993</c:v>
                </c:pt>
                <c:pt idx="1333">
                  <c:v>6.9521759999999997</c:v>
                </c:pt>
                <c:pt idx="1334">
                  <c:v>6.9574399999999992</c:v>
                </c:pt>
                <c:pt idx="1335">
                  <c:v>6.9627039999999996</c:v>
                </c:pt>
                <c:pt idx="1336">
                  <c:v>6.9679679999999999</c:v>
                </c:pt>
                <c:pt idx="1337">
                  <c:v>6.9732319999999994</c:v>
                </c:pt>
                <c:pt idx="1338">
                  <c:v>6.9784959999999998</c:v>
                </c:pt>
                <c:pt idx="1339">
                  <c:v>6.9837599999999993</c:v>
                </c:pt>
                <c:pt idx="1340">
                  <c:v>6.9890239999999988</c:v>
                </c:pt>
                <c:pt idx="1341">
                  <c:v>6.9942879999999992</c:v>
                </c:pt>
                <c:pt idx="1342">
                  <c:v>6.9995519999999996</c:v>
                </c:pt>
                <c:pt idx="1343">
                  <c:v>7.004815999999999</c:v>
                </c:pt>
                <c:pt idx="1344">
                  <c:v>7.0100799999999994</c:v>
                </c:pt>
                <c:pt idx="1345">
                  <c:v>7.0153439999999998</c:v>
                </c:pt>
                <c:pt idx="1346">
                  <c:v>7.0206079999999993</c:v>
                </c:pt>
                <c:pt idx="1347">
                  <c:v>7.0258719999999997</c:v>
                </c:pt>
                <c:pt idx="1348">
                  <c:v>7.0311359999999992</c:v>
                </c:pt>
                <c:pt idx="1349">
                  <c:v>7.0363999999999995</c:v>
                </c:pt>
                <c:pt idx="1350">
                  <c:v>7.0416639999999999</c:v>
                </c:pt>
                <c:pt idx="1351">
                  <c:v>7.0469279999999994</c:v>
                </c:pt>
                <c:pt idx="1352">
                  <c:v>7.0521919999999998</c:v>
                </c:pt>
                <c:pt idx="1353">
                  <c:v>7.0574559999999993</c:v>
                </c:pt>
                <c:pt idx="1354">
                  <c:v>7.0627199999999988</c:v>
                </c:pt>
                <c:pt idx="1355">
                  <c:v>7.0679839999999992</c:v>
                </c:pt>
                <c:pt idx="1356">
                  <c:v>7.0732479999999995</c:v>
                </c:pt>
                <c:pt idx="1357">
                  <c:v>7.078511999999999</c:v>
                </c:pt>
                <c:pt idx="1358">
                  <c:v>7.0837759999999994</c:v>
                </c:pt>
                <c:pt idx="1359">
                  <c:v>7.0890399999999998</c:v>
                </c:pt>
                <c:pt idx="1360">
                  <c:v>7.0943039999999993</c:v>
                </c:pt>
                <c:pt idx="1361">
                  <c:v>7.0995679999999997</c:v>
                </c:pt>
                <c:pt idx="1362">
                  <c:v>7.1048319999999991</c:v>
                </c:pt>
                <c:pt idx="1363">
                  <c:v>7.1100959999999995</c:v>
                </c:pt>
                <c:pt idx="1364">
                  <c:v>7.1153599999999999</c:v>
                </c:pt>
                <c:pt idx="1365">
                  <c:v>7.1206239999999994</c:v>
                </c:pt>
                <c:pt idx="1366">
                  <c:v>7.1258879999999989</c:v>
                </c:pt>
                <c:pt idx="1367">
                  <c:v>7.1311519999999993</c:v>
                </c:pt>
                <c:pt idx="1368">
                  <c:v>7.1364159999999988</c:v>
                </c:pt>
                <c:pt idx="1369">
                  <c:v>7.1416799999999991</c:v>
                </c:pt>
                <c:pt idx="1370">
                  <c:v>7.1469439999999995</c:v>
                </c:pt>
                <c:pt idx="1371">
                  <c:v>7.152207999999999</c:v>
                </c:pt>
                <c:pt idx="1372">
                  <c:v>7.1574719999999994</c:v>
                </c:pt>
                <c:pt idx="1373">
                  <c:v>7.1627359999999998</c:v>
                </c:pt>
                <c:pt idx="1374">
                  <c:v>7.1679999999999993</c:v>
                </c:pt>
                <c:pt idx="1375">
                  <c:v>7.1732639999999996</c:v>
                </c:pt>
                <c:pt idx="1376">
                  <c:v>7.178528</c:v>
                </c:pt>
                <c:pt idx="1377">
                  <c:v>7.1837919999999995</c:v>
                </c:pt>
                <c:pt idx="1378">
                  <c:v>7.1890559999999999</c:v>
                </c:pt>
                <c:pt idx="1379">
                  <c:v>7.1943199999999994</c:v>
                </c:pt>
                <c:pt idx="1380">
                  <c:v>7.1995839999999989</c:v>
                </c:pt>
                <c:pt idx="1381">
                  <c:v>7.2048479999999993</c:v>
                </c:pt>
                <c:pt idx="1382">
                  <c:v>7.2101119999999987</c:v>
                </c:pt>
                <c:pt idx="1383">
                  <c:v>7.2153759999999991</c:v>
                </c:pt>
                <c:pt idx="1384">
                  <c:v>7.2206399999999995</c:v>
                </c:pt>
                <c:pt idx="1385">
                  <c:v>7.225903999999999</c:v>
                </c:pt>
                <c:pt idx="1386">
                  <c:v>7.2311679999999994</c:v>
                </c:pt>
                <c:pt idx="1387">
                  <c:v>7.2364319999999998</c:v>
                </c:pt>
                <c:pt idx="1388">
                  <c:v>7.2416959999999992</c:v>
                </c:pt>
                <c:pt idx="1389">
                  <c:v>7.2469599999999996</c:v>
                </c:pt>
                <c:pt idx="1390">
                  <c:v>7.252224</c:v>
                </c:pt>
                <c:pt idx="1391">
                  <c:v>7.2574879999999995</c:v>
                </c:pt>
                <c:pt idx="1392">
                  <c:v>7.2627519999999999</c:v>
                </c:pt>
                <c:pt idx="1393">
                  <c:v>7.2680159999999994</c:v>
                </c:pt>
                <c:pt idx="1394">
                  <c:v>7.2732799999999989</c:v>
                </c:pt>
                <c:pt idx="1395">
                  <c:v>7.2785439999999992</c:v>
                </c:pt>
                <c:pt idx="1396">
                  <c:v>7.2838079999999987</c:v>
                </c:pt>
                <c:pt idx="1397">
                  <c:v>7.2890719999999991</c:v>
                </c:pt>
                <c:pt idx="1398">
                  <c:v>7.2943359999999995</c:v>
                </c:pt>
                <c:pt idx="1399">
                  <c:v>7.299599999999999</c:v>
                </c:pt>
                <c:pt idx="1400">
                  <c:v>7.3048639999999994</c:v>
                </c:pt>
                <c:pt idx="1401">
                  <c:v>7.3101279999999997</c:v>
                </c:pt>
                <c:pt idx="1402">
                  <c:v>7.3153919999999992</c:v>
                </c:pt>
                <c:pt idx="1403">
                  <c:v>7.3206559999999996</c:v>
                </c:pt>
                <c:pt idx="1404">
                  <c:v>7.32592</c:v>
                </c:pt>
                <c:pt idx="1405">
                  <c:v>7.3311839999999995</c:v>
                </c:pt>
                <c:pt idx="1406">
                  <c:v>7.3364479999999999</c:v>
                </c:pt>
                <c:pt idx="1407">
                  <c:v>7.3417120000000002</c:v>
                </c:pt>
                <c:pt idx="1408">
                  <c:v>7.3469759999999988</c:v>
                </c:pt>
                <c:pt idx="1409">
                  <c:v>7.3522399999999992</c:v>
                </c:pt>
                <c:pt idx="1410">
                  <c:v>7.3575039999999987</c:v>
                </c:pt>
                <c:pt idx="1411">
                  <c:v>7.3627679999999991</c:v>
                </c:pt>
                <c:pt idx="1412">
                  <c:v>7.3680319999999995</c:v>
                </c:pt>
                <c:pt idx="1413">
                  <c:v>7.373295999999999</c:v>
                </c:pt>
                <c:pt idx="1414">
                  <c:v>7.3785599999999993</c:v>
                </c:pt>
                <c:pt idx="1415">
                  <c:v>7.3838239999999997</c:v>
                </c:pt>
                <c:pt idx="1416">
                  <c:v>7.3890879999999992</c:v>
                </c:pt>
                <c:pt idx="1417">
                  <c:v>7.3943519999999996</c:v>
                </c:pt>
                <c:pt idx="1418">
                  <c:v>7.399616</c:v>
                </c:pt>
                <c:pt idx="1419">
                  <c:v>7.4048799999999995</c:v>
                </c:pt>
                <c:pt idx="1420">
                  <c:v>7.4101439999999998</c:v>
                </c:pt>
                <c:pt idx="1421">
                  <c:v>7.4154080000000002</c:v>
                </c:pt>
                <c:pt idx="1422">
                  <c:v>7.4206719999999988</c:v>
                </c:pt>
                <c:pt idx="1423">
                  <c:v>7.4259359999999992</c:v>
                </c:pt>
                <c:pt idx="1424">
                  <c:v>7.4311999999999987</c:v>
                </c:pt>
                <c:pt idx="1425">
                  <c:v>7.4364639999999991</c:v>
                </c:pt>
                <c:pt idx="1426">
                  <c:v>7.4417279999999995</c:v>
                </c:pt>
                <c:pt idx="1427">
                  <c:v>7.4469919999999989</c:v>
                </c:pt>
                <c:pt idx="1428">
                  <c:v>7.4522559999999993</c:v>
                </c:pt>
                <c:pt idx="1429">
                  <c:v>7.4575199999999997</c:v>
                </c:pt>
                <c:pt idx="1430">
                  <c:v>7.4627839999999992</c:v>
                </c:pt>
                <c:pt idx="1431">
                  <c:v>7.4680479999999996</c:v>
                </c:pt>
                <c:pt idx="1432">
                  <c:v>7.473312</c:v>
                </c:pt>
                <c:pt idx="1433">
                  <c:v>7.4785759999999994</c:v>
                </c:pt>
                <c:pt idx="1434">
                  <c:v>7.4838399999999998</c:v>
                </c:pt>
                <c:pt idx="1435">
                  <c:v>7.4891040000000002</c:v>
                </c:pt>
                <c:pt idx="1436">
                  <c:v>7.4943679999999988</c:v>
                </c:pt>
                <c:pt idx="1437">
                  <c:v>7.4996319999999992</c:v>
                </c:pt>
                <c:pt idx="1438">
                  <c:v>7.5048959999999987</c:v>
                </c:pt>
                <c:pt idx="1439">
                  <c:v>7.5101599999999991</c:v>
                </c:pt>
                <c:pt idx="1440">
                  <c:v>7.5154239999999994</c:v>
                </c:pt>
                <c:pt idx="1441">
                  <c:v>7.5206879999999989</c:v>
                </c:pt>
                <c:pt idx="1442">
                  <c:v>7.5259519999999993</c:v>
                </c:pt>
                <c:pt idx="1443">
                  <c:v>7.5312159999999997</c:v>
                </c:pt>
                <c:pt idx="1444">
                  <c:v>7.5364799999999992</c:v>
                </c:pt>
                <c:pt idx="1445">
                  <c:v>7.5417439999999996</c:v>
                </c:pt>
                <c:pt idx="1446">
                  <c:v>7.5470079999999999</c:v>
                </c:pt>
                <c:pt idx="1447">
                  <c:v>7.5522719999999994</c:v>
                </c:pt>
                <c:pt idx="1448">
                  <c:v>7.5575359999999998</c:v>
                </c:pt>
                <c:pt idx="1449">
                  <c:v>7.5627999999999993</c:v>
                </c:pt>
                <c:pt idx="1450">
                  <c:v>7.5680639999999988</c:v>
                </c:pt>
                <c:pt idx="1451">
                  <c:v>7.5733279999999992</c:v>
                </c:pt>
                <c:pt idx="1452">
                  <c:v>7.5785919999999996</c:v>
                </c:pt>
                <c:pt idx="1453">
                  <c:v>7.583855999999999</c:v>
                </c:pt>
                <c:pt idx="1454">
                  <c:v>7.5891199999999994</c:v>
                </c:pt>
                <c:pt idx="1455">
                  <c:v>7.5943839999999989</c:v>
                </c:pt>
                <c:pt idx="1456">
                  <c:v>7.5996479999999993</c:v>
                </c:pt>
                <c:pt idx="1457">
                  <c:v>7.6049119999999997</c:v>
                </c:pt>
                <c:pt idx="1458">
                  <c:v>7.6101759999999992</c:v>
                </c:pt>
                <c:pt idx="1459">
                  <c:v>7.6154399999999995</c:v>
                </c:pt>
                <c:pt idx="1460">
                  <c:v>7.6207039999999999</c:v>
                </c:pt>
                <c:pt idx="1461">
                  <c:v>7.6259679999999994</c:v>
                </c:pt>
                <c:pt idx="1462">
                  <c:v>7.6312319999999998</c:v>
                </c:pt>
                <c:pt idx="1463">
                  <c:v>7.6364959999999993</c:v>
                </c:pt>
                <c:pt idx="1464">
                  <c:v>7.6417599999999988</c:v>
                </c:pt>
                <c:pt idx="1465">
                  <c:v>7.6470239999999992</c:v>
                </c:pt>
                <c:pt idx="1466">
                  <c:v>7.6522879999999995</c:v>
                </c:pt>
                <c:pt idx="1467">
                  <c:v>7.657551999999999</c:v>
                </c:pt>
                <c:pt idx="1468">
                  <c:v>7.6628159999999994</c:v>
                </c:pt>
                <c:pt idx="1469">
                  <c:v>7.6680799999999989</c:v>
                </c:pt>
                <c:pt idx="1470">
                  <c:v>7.6733439999999993</c:v>
                </c:pt>
                <c:pt idx="1471">
                  <c:v>7.6786079999999997</c:v>
                </c:pt>
                <c:pt idx="1472">
                  <c:v>7.6838719999999991</c:v>
                </c:pt>
                <c:pt idx="1473">
                  <c:v>7.6891359999999995</c:v>
                </c:pt>
                <c:pt idx="1474">
                  <c:v>7.6943999999999999</c:v>
                </c:pt>
                <c:pt idx="1475">
                  <c:v>7.6996639999999994</c:v>
                </c:pt>
                <c:pt idx="1476">
                  <c:v>7.7049279999999998</c:v>
                </c:pt>
                <c:pt idx="1477">
                  <c:v>7.7101919999999993</c:v>
                </c:pt>
                <c:pt idx="1478">
                  <c:v>7.7154559999999988</c:v>
                </c:pt>
                <c:pt idx="1479">
                  <c:v>7.7207199999999991</c:v>
                </c:pt>
                <c:pt idx="1480">
                  <c:v>7.7259839999999995</c:v>
                </c:pt>
                <c:pt idx="1481">
                  <c:v>7.731247999999999</c:v>
                </c:pt>
                <c:pt idx="1482">
                  <c:v>7.7365119999999994</c:v>
                </c:pt>
                <c:pt idx="1483">
                  <c:v>7.7417759999999989</c:v>
                </c:pt>
                <c:pt idx="1484">
                  <c:v>7.7470399999999993</c:v>
                </c:pt>
                <c:pt idx="1485">
                  <c:v>7.7523039999999996</c:v>
                </c:pt>
                <c:pt idx="1486">
                  <c:v>7.7575679999999991</c:v>
                </c:pt>
                <c:pt idx="1487">
                  <c:v>7.7628319999999995</c:v>
                </c:pt>
                <c:pt idx="1488">
                  <c:v>7.7680959999999999</c:v>
                </c:pt>
                <c:pt idx="1489">
                  <c:v>7.7733599999999994</c:v>
                </c:pt>
                <c:pt idx="1490">
                  <c:v>7.7786239999999998</c:v>
                </c:pt>
                <c:pt idx="1491">
                  <c:v>7.7838879999999993</c:v>
                </c:pt>
                <c:pt idx="1492">
                  <c:v>7.7891519999999987</c:v>
                </c:pt>
                <c:pt idx="1493">
                  <c:v>7.7944159999999991</c:v>
                </c:pt>
                <c:pt idx="1494">
                  <c:v>7.7996799999999995</c:v>
                </c:pt>
                <c:pt idx="1495">
                  <c:v>7.804943999999999</c:v>
                </c:pt>
                <c:pt idx="1496">
                  <c:v>7.8102079999999994</c:v>
                </c:pt>
                <c:pt idx="1497">
                  <c:v>7.8154719999999998</c:v>
                </c:pt>
                <c:pt idx="1498">
                  <c:v>7.8207359999999992</c:v>
                </c:pt>
                <c:pt idx="1499">
                  <c:v>7.8259999999999996</c:v>
                </c:pt>
                <c:pt idx="1500">
                  <c:v>7.8312639999999991</c:v>
                </c:pt>
                <c:pt idx="1501">
                  <c:v>7.8365279999999995</c:v>
                </c:pt>
                <c:pt idx="1502">
                  <c:v>7.8417919999999999</c:v>
                </c:pt>
                <c:pt idx="1503">
                  <c:v>7.8470559999999994</c:v>
                </c:pt>
                <c:pt idx="1504">
                  <c:v>7.8523199999999997</c:v>
                </c:pt>
                <c:pt idx="1505">
                  <c:v>7.8575839999999992</c:v>
                </c:pt>
                <c:pt idx="1506">
                  <c:v>7.8628479999999987</c:v>
                </c:pt>
                <c:pt idx="1507">
                  <c:v>7.8681119999999991</c:v>
                </c:pt>
                <c:pt idx="1508">
                  <c:v>7.8733759999999995</c:v>
                </c:pt>
                <c:pt idx="1509">
                  <c:v>7.878639999999999</c:v>
                </c:pt>
                <c:pt idx="1510">
                  <c:v>7.8839039999999994</c:v>
                </c:pt>
                <c:pt idx="1511">
                  <c:v>7.8891679999999997</c:v>
                </c:pt>
                <c:pt idx="1512">
                  <c:v>7.8944319999999992</c:v>
                </c:pt>
                <c:pt idx="1513">
                  <c:v>7.8996959999999996</c:v>
                </c:pt>
                <c:pt idx="1514">
                  <c:v>7.9049599999999991</c:v>
                </c:pt>
                <c:pt idx="1515">
                  <c:v>7.9102239999999995</c:v>
                </c:pt>
                <c:pt idx="1516">
                  <c:v>7.9154879999999999</c:v>
                </c:pt>
                <c:pt idx="1517">
                  <c:v>7.9207519999999993</c:v>
                </c:pt>
                <c:pt idx="1518">
                  <c:v>7.9260159999999997</c:v>
                </c:pt>
                <c:pt idx="1519">
                  <c:v>7.9312799999999992</c:v>
                </c:pt>
                <c:pt idx="1520">
                  <c:v>7.9365439999999987</c:v>
                </c:pt>
                <c:pt idx="1521">
                  <c:v>7.9418079999999991</c:v>
                </c:pt>
                <c:pt idx="1522">
                  <c:v>7.9470719999999995</c:v>
                </c:pt>
                <c:pt idx="1523">
                  <c:v>7.952335999999999</c:v>
                </c:pt>
                <c:pt idx="1524">
                  <c:v>7.9575999999999993</c:v>
                </c:pt>
                <c:pt idx="1525">
                  <c:v>7.9628639999999997</c:v>
                </c:pt>
                <c:pt idx="1526">
                  <c:v>7.9681279999999992</c:v>
                </c:pt>
                <c:pt idx="1527">
                  <c:v>7.9733919999999996</c:v>
                </c:pt>
                <c:pt idx="1528">
                  <c:v>7.9786559999999991</c:v>
                </c:pt>
                <c:pt idx="1529">
                  <c:v>7.9839199999999995</c:v>
                </c:pt>
                <c:pt idx="1530">
                  <c:v>7.9891839999999998</c:v>
                </c:pt>
                <c:pt idx="1531">
                  <c:v>7.9944479999999993</c:v>
                </c:pt>
                <c:pt idx="1532">
                  <c:v>7.9997119999999997</c:v>
                </c:pt>
                <c:pt idx="1533">
                  <c:v>8.0049759999999992</c:v>
                </c:pt>
                <c:pt idx="1534">
                  <c:v>8.0102399999999996</c:v>
                </c:pt>
                <c:pt idx="1535">
                  <c:v>8.015504</c:v>
                </c:pt>
                <c:pt idx="1536">
                  <c:v>8.0207680000000003</c:v>
                </c:pt>
                <c:pt idx="1537">
                  <c:v>8.0260319999999989</c:v>
                </c:pt>
                <c:pt idx="1538">
                  <c:v>8.0312959999999993</c:v>
                </c:pt>
                <c:pt idx="1539">
                  <c:v>8.0365599999999997</c:v>
                </c:pt>
                <c:pt idx="1540">
                  <c:v>8.0418239999999983</c:v>
                </c:pt>
                <c:pt idx="1541">
                  <c:v>8.0470879999999987</c:v>
                </c:pt>
                <c:pt idx="1542">
                  <c:v>8.0523519999999991</c:v>
                </c:pt>
                <c:pt idx="1543">
                  <c:v>8.0576159999999994</c:v>
                </c:pt>
                <c:pt idx="1544">
                  <c:v>8.062879999999998</c:v>
                </c:pt>
                <c:pt idx="1545">
                  <c:v>8.0681439999999984</c:v>
                </c:pt>
                <c:pt idx="1546">
                  <c:v>8.0734079999999988</c:v>
                </c:pt>
                <c:pt idx="1547">
                  <c:v>8.0786719999999992</c:v>
                </c:pt>
                <c:pt idx="1548">
                  <c:v>8.0839359999999996</c:v>
                </c:pt>
                <c:pt idx="1549">
                  <c:v>8.0891999999999999</c:v>
                </c:pt>
                <c:pt idx="1550">
                  <c:v>8.0944639999999985</c:v>
                </c:pt>
                <c:pt idx="1551">
                  <c:v>8.0997279999999989</c:v>
                </c:pt>
                <c:pt idx="1552">
                  <c:v>8.1049919999999993</c:v>
                </c:pt>
                <c:pt idx="1553">
                  <c:v>8.1102559999999997</c:v>
                </c:pt>
                <c:pt idx="1554">
                  <c:v>8.1155200000000001</c:v>
                </c:pt>
                <c:pt idx="1555">
                  <c:v>8.1207839999999987</c:v>
                </c:pt>
                <c:pt idx="1556">
                  <c:v>8.126047999999999</c:v>
                </c:pt>
                <c:pt idx="1557">
                  <c:v>8.1313119999999994</c:v>
                </c:pt>
                <c:pt idx="1558">
                  <c:v>8.1365759999999998</c:v>
                </c:pt>
                <c:pt idx="1559">
                  <c:v>8.1418400000000002</c:v>
                </c:pt>
                <c:pt idx="1560">
                  <c:v>8.1471040000000006</c:v>
                </c:pt>
                <c:pt idx="1561">
                  <c:v>8.1523679999999992</c:v>
                </c:pt>
                <c:pt idx="1562">
                  <c:v>8.1576319999999996</c:v>
                </c:pt>
                <c:pt idx="1563">
                  <c:v>8.1628959999999999</c:v>
                </c:pt>
                <c:pt idx="1564">
                  <c:v>8.1681600000000003</c:v>
                </c:pt>
                <c:pt idx="1565">
                  <c:v>8.1734240000000007</c:v>
                </c:pt>
                <c:pt idx="1566">
                  <c:v>8.1786879999999993</c:v>
                </c:pt>
                <c:pt idx="1567">
                  <c:v>8.1839519999999979</c:v>
                </c:pt>
                <c:pt idx="1568">
                  <c:v>8.1892159999999983</c:v>
                </c:pt>
                <c:pt idx="1569">
                  <c:v>8.1944799999999987</c:v>
                </c:pt>
                <c:pt idx="1570">
                  <c:v>8.199743999999999</c:v>
                </c:pt>
                <c:pt idx="1571">
                  <c:v>8.2050079999999994</c:v>
                </c:pt>
                <c:pt idx="1572">
                  <c:v>8.210271999999998</c:v>
                </c:pt>
                <c:pt idx="1573">
                  <c:v>8.2155359999999984</c:v>
                </c:pt>
                <c:pt idx="1574">
                  <c:v>8.2207999999999988</c:v>
                </c:pt>
                <c:pt idx="1575">
                  <c:v>8.2260639999999992</c:v>
                </c:pt>
                <c:pt idx="1576">
                  <c:v>8.2313279999999995</c:v>
                </c:pt>
                <c:pt idx="1577">
                  <c:v>8.2365919999999999</c:v>
                </c:pt>
                <c:pt idx="1578">
                  <c:v>8.2418559999999985</c:v>
                </c:pt>
                <c:pt idx="1579">
                  <c:v>8.2471199999999989</c:v>
                </c:pt>
                <c:pt idx="1580">
                  <c:v>8.2523839999999993</c:v>
                </c:pt>
                <c:pt idx="1581">
                  <c:v>8.2576479999999997</c:v>
                </c:pt>
                <c:pt idx="1582">
                  <c:v>8.262912</c:v>
                </c:pt>
                <c:pt idx="1583">
                  <c:v>8.2681759999999986</c:v>
                </c:pt>
                <c:pt idx="1584">
                  <c:v>8.273439999999999</c:v>
                </c:pt>
                <c:pt idx="1585">
                  <c:v>8.2787039999999994</c:v>
                </c:pt>
                <c:pt idx="1586">
                  <c:v>8.2839679999999998</c:v>
                </c:pt>
                <c:pt idx="1587">
                  <c:v>8.2892320000000002</c:v>
                </c:pt>
                <c:pt idx="1588">
                  <c:v>8.2944960000000005</c:v>
                </c:pt>
                <c:pt idx="1589">
                  <c:v>8.2997599999999991</c:v>
                </c:pt>
                <c:pt idx="1590">
                  <c:v>8.3050239999999995</c:v>
                </c:pt>
                <c:pt idx="1591">
                  <c:v>8.3102879999999999</c:v>
                </c:pt>
                <c:pt idx="1592">
                  <c:v>8.3155520000000003</c:v>
                </c:pt>
                <c:pt idx="1593">
                  <c:v>8.3208160000000007</c:v>
                </c:pt>
                <c:pt idx="1594">
                  <c:v>8.326080000000001</c:v>
                </c:pt>
                <c:pt idx="1595">
                  <c:v>8.3313439999999979</c:v>
                </c:pt>
                <c:pt idx="1596">
                  <c:v>8.3366079999999982</c:v>
                </c:pt>
                <c:pt idx="1597">
                  <c:v>8.3418719999999986</c:v>
                </c:pt>
                <c:pt idx="1598">
                  <c:v>8.347135999999999</c:v>
                </c:pt>
                <c:pt idx="1599">
                  <c:v>8.3523999999999994</c:v>
                </c:pt>
                <c:pt idx="1600">
                  <c:v>8.357663999999998</c:v>
                </c:pt>
                <c:pt idx="1601">
                  <c:v>8.3629279999999984</c:v>
                </c:pt>
                <c:pt idx="1602">
                  <c:v>8.3681919999999987</c:v>
                </c:pt>
                <c:pt idx="1603">
                  <c:v>8.3734559999999991</c:v>
                </c:pt>
                <c:pt idx="1604">
                  <c:v>8.3787199999999995</c:v>
                </c:pt>
                <c:pt idx="1605">
                  <c:v>8.3839839999999999</c:v>
                </c:pt>
                <c:pt idx="1606">
                  <c:v>8.3892479999999985</c:v>
                </c:pt>
                <c:pt idx="1607">
                  <c:v>8.3945119999999989</c:v>
                </c:pt>
                <c:pt idx="1608">
                  <c:v>8.3997759999999992</c:v>
                </c:pt>
                <c:pt idx="1609">
                  <c:v>8.4050399999999996</c:v>
                </c:pt>
                <c:pt idx="1610">
                  <c:v>8.410304</c:v>
                </c:pt>
                <c:pt idx="1611">
                  <c:v>8.4155679999999986</c:v>
                </c:pt>
                <c:pt idx="1612">
                  <c:v>8.420831999999999</c:v>
                </c:pt>
                <c:pt idx="1613">
                  <c:v>8.4260959999999994</c:v>
                </c:pt>
                <c:pt idx="1614">
                  <c:v>8.4313599999999997</c:v>
                </c:pt>
                <c:pt idx="1615">
                  <c:v>8.4366240000000001</c:v>
                </c:pt>
                <c:pt idx="1616">
                  <c:v>8.4418880000000005</c:v>
                </c:pt>
                <c:pt idx="1617">
                  <c:v>8.4471519999999991</c:v>
                </c:pt>
                <c:pt idx="1618">
                  <c:v>8.4524159999999995</c:v>
                </c:pt>
                <c:pt idx="1619">
                  <c:v>8.4576799999999999</c:v>
                </c:pt>
                <c:pt idx="1620">
                  <c:v>8.4629440000000002</c:v>
                </c:pt>
                <c:pt idx="1621">
                  <c:v>8.4682080000000006</c:v>
                </c:pt>
                <c:pt idx="1622">
                  <c:v>8.473472000000001</c:v>
                </c:pt>
                <c:pt idx="1623">
                  <c:v>8.4787359999999978</c:v>
                </c:pt>
                <c:pt idx="1624">
                  <c:v>8.4839999999999982</c:v>
                </c:pt>
                <c:pt idx="1625">
                  <c:v>8.4892639999999986</c:v>
                </c:pt>
                <c:pt idx="1626">
                  <c:v>8.494527999999999</c:v>
                </c:pt>
                <c:pt idx="1627">
                  <c:v>8.4997919999999993</c:v>
                </c:pt>
                <c:pt idx="1628">
                  <c:v>8.505055999999998</c:v>
                </c:pt>
                <c:pt idx="1629">
                  <c:v>8.5103199999999983</c:v>
                </c:pt>
                <c:pt idx="1630">
                  <c:v>8.5155839999999987</c:v>
                </c:pt>
                <c:pt idx="1631">
                  <c:v>8.5208479999999991</c:v>
                </c:pt>
                <c:pt idx="1632">
                  <c:v>8.5261119999999995</c:v>
                </c:pt>
                <c:pt idx="1633">
                  <c:v>8.5313759999999998</c:v>
                </c:pt>
                <c:pt idx="1634">
                  <c:v>8.5366399999999985</c:v>
                </c:pt>
                <c:pt idx="1635">
                  <c:v>8.5419039999999988</c:v>
                </c:pt>
                <c:pt idx="1636">
                  <c:v>8.5471679999999992</c:v>
                </c:pt>
                <c:pt idx="1637">
                  <c:v>8.5524319999999996</c:v>
                </c:pt>
                <c:pt idx="1638">
                  <c:v>8.557696</c:v>
                </c:pt>
                <c:pt idx="1639">
                  <c:v>8.5629600000000003</c:v>
                </c:pt>
                <c:pt idx="1640">
                  <c:v>8.568223999999999</c:v>
                </c:pt>
                <c:pt idx="1641">
                  <c:v>8.5734879999999993</c:v>
                </c:pt>
                <c:pt idx="1642">
                  <c:v>8.5787519999999997</c:v>
                </c:pt>
                <c:pt idx="1643">
                  <c:v>8.5840160000000001</c:v>
                </c:pt>
                <c:pt idx="1644">
                  <c:v>8.5892800000000005</c:v>
                </c:pt>
                <c:pt idx="1645">
                  <c:v>8.5945439999999991</c:v>
                </c:pt>
                <c:pt idx="1646">
                  <c:v>8.5998079999999995</c:v>
                </c:pt>
                <c:pt idx="1647">
                  <c:v>8.6050719999999998</c:v>
                </c:pt>
                <c:pt idx="1648">
                  <c:v>8.6103360000000002</c:v>
                </c:pt>
                <c:pt idx="1649">
                  <c:v>8.6156000000000006</c:v>
                </c:pt>
                <c:pt idx="1650">
                  <c:v>8.620864000000001</c:v>
                </c:pt>
                <c:pt idx="1651">
                  <c:v>8.6261279999999978</c:v>
                </c:pt>
                <c:pt idx="1652">
                  <c:v>8.6313919999999982</c:v>
                </c:pt>
                <c:pt idx="1653">
                  <c:v>8.6366559999999986</c:v>
                </c:pt>
                <c:pt idx="1654">
                  <c:v>8.6419199999999989</c:v>
                </c:pt>
                <c:pt idx="1655">
                  <c:v>8.6471839999999993</c:v>
                </c:pt>
                <c:pt idx="1656">
                  <c:v>8.6524479999999979</c:v>
                </c:pt>
                <c:pt idx="1657">
                  <c:v>8.6577119999999983</c:v>
                </c:pt>
                <c:pt idx="1658">
                  <c:v>8.6629759999999987</c:v>
                </c:pt>
                <c:pt idx="1659">
                  <c:v>8.6682399999999991</c:v>
                </c:pt>
                <c:pt idx="1660">
                  <c:v>8.6735039999999994</c:v>
                </c:pt>
                <c:pt idx="1661">
                  <c:v>8.6787679999999998</c:v>
                </c:pt>
                <c:pt idx="1662">
                  <c:v>8.6840319999999984</c:v>
                </c:pt>
                <c:pt idx="1663">
                  <c:v>8.6892959999999988</c:v>
                </c:pt>
                <c:pt idx="1664">
                  <c:v>8.6945599999999992</c:v>
                </c:pt>
                <c:pt idx="1665">
                  <c:v>8.6998239999999996</c:v>
                </c:pt>
                <c:pt idx="1666">
                  <c:v>8.7050879999999999</c:v>
                </c:pt>
                <c:pt idx="1667">
                  <c:v>8.7103520000000003</c:v>
                </c:pt>
                <c:pt idx="1668">
                  <c:v>8.7156159999999989</c:v>
                </c:pt>
                <c:pt idx="1669">
                  <c:v>8.7208799999999993</c:v>
                </c:pt>
                <c:pt idx="1670">
                  <c:v>8.7261439999999997</c:v>
                </c:pt>
                <c:pt idx="1671">
                  <c:v>8.7314080000000001</c:v>
                </c:pt>
                <c:pt idx="1672">
                  <c:v>8.7366720000000004</c:v>
                </c:pt>
                <c:pt idx="1673">
                  <c:v>8.741935999999999</c:v>
                </c:pt>
                <c:pt idx="1674">
                  <c:v>8.7471999999999994</c:v>
                </c:pt>
                <c:pt idx="1675">
                  <c:v>8.7524639999999998</c:v>
                </c:pt>
                <c:pt idx="1676">
                  <c:v>8.7577280000000002</c:v>
                </c:pt>
                <c:pt idx="1677">
                  <c:v>8.7629920000000006</c:v>
                </c:pt>
                <c:pt idx="1678">
                  <c:v>8.7682560000000009</c:v>
                </c:pt>
                <c:pt idx="1679">
                  <c:v>8.7735199999999978</c:v>
                </c:pt>
                <c:pt idx="1680">
                  <c:v>8.7787839999999981</c:v>
                </c:pt>
                <c:pt idx="1681">
                  <c:v>8.7840479999999985</c:v>
                </c:pt>
                <c:pt idx="1682">
                  <c:v>8.7893119999999989</c:v>
                </c:pt>
                <c:pt idx="1683">
                  <c:v>8.7945759999999993</c:v>
                </c:pt>
                <c:pt idx="1684">
                  <c:v>8.7998399999999997</c:v>
                </c:pt>
                <c:pt idx="1685">
                  <c:v>8.8051039999999983</c:v>
                </c:pt>
                <c:pt idx="1686">
                  <c:v>8.8103679999999986</c:v>
                </c:pt>
                <c:pt idx="1687">
                  <c:v>8.815631999999999</c:v>
                </c:pt>
                <c:pt idx="1688">
                  <c:v>8.8208959999999994</c:v>
                </c:pt>
                <c:pt idx="1689">
                  <c:v>8.8261599999999998</c:v>
                </c:pt>
                <c:pt idx="1690">
                  <c:v>8.8314239999999984</c:v>
                </c:pt>
                <c:pt idx="1691">
                  <c:v>8.8366879999999988</c:v>
                </c:pt>
                <c:pt idx="1692">
                  <c:v>8.8419519999999991</c:v>
                </c:pt>
                <c:pt idx="1693">
                  <c:v>8.8472159999999995</c:v>
                </c:pt>
                <c:pt idx="1694">
                  <c:v>8.8524799999999999</c:v>
                </c:pt>
                <c:pt idx="1695">
                  <c:v>8.8577440000000003</c:v>
                </c:pt>
                <c:pt idx="1696">
                  <c:v>8.8630079999999989</c:v>
                </c:pt>
                <c:pt idx="1697">
                  <c:v>8.8682719999999993</c:v>
                </c:pt>
                <c:pt idx="1698">
                  <c:v>8.8735359999999996</c:v>
                </c:pt>
                <c:pt idx="1699">
                  <c:v>8.8788</c:v>
                </c:pt>
                <c:pt idx="1700">
                  <c:v>8.8840640000000004</c:v>
                </c:pt>
                <c:pt idx="1701">
                  <c:v>8.889327999999999</c:v>
                </c:pt>
                <c:pt idx="1702">
                  <c:v>8.8945919999999994</c:v>
                </c:pt>
                <c:pt idx="1703">
                  <c:v>8.8998559999999998</c:v>
                </c:pt>
                <c:pt idx="1704">
                  <c:v>8.9051200000000001</c:v>
                </c:pt>
                <c:pt idx="1705">
                  <c:v>8.9103840000000005</c:v>
                </c:pt>
                <c:pt idx="1706">
                  <c:v>8.9156479999999991</c:v>
                </c:pt>
                <c:pt idx="1707">
                  <c:v>8.9209119999999977</c:v>
                </c:pt>
                <c:pt idx="1708">
                  <c:v>8.9261759999999981</c:v>
                </c:pt>
                <c:pt idx="1709">
                  <c:v>8.9314399999999985</c:v>
                </c:pt>
                <c:pt idx="1710">
                  <c:v>8.9367039999999989</c:v>
                </c:pt>
                <c:pt idx="1711">
                  <c:v>8.9419679999999993</c:v>
                </c:pt>
                <c:pt idx="1712">
                  <c:v>8.9472319999999996</c:v>
                </c:pt>
                <c:pt idx="1713">
                  <c:v>8.9524959999999982</c:v>
                </c:pt>
                <c:pt idx="1714">
                  <c:v>8.9577599999999986</c:v>
                </c:pt>
                <c:pt idx="1715">
                  <c:v>8.963023999999999</c:v>
                </c:pt>
                <c:pt idx="1716">
                  <c:v>8.9682879999999994</c:v>
                </c:pt>
                <c:pt idx="1717">
                  <c:v>8.9735519999999998</c:v>
                </c:pt>
                <c:pt idx="1718">
                  <c:v>8.9788159999999984</c:v>
                </c:pt>
                <c:pt idx="1719">
                  <c:v>8.9840799999999987</c:v>
                </c:pt>
                <c:pt idx="1720">
                  <c:v>8.9893439999999991</c:v>
                </c:pt>
                <c:pt idx="1721">
                  <c:v>8.9946079999999995</c:v>
                </c:pt>
                <c:pt idx="1722">
                  <c:v>8.9998719999999999</c:v>
                </c:pt>
                <c:pt idx="1723">
                  <c:v>9.0051360000000003</c:v>
                </c:pt>
                <c:pt idx="1724">
                  <c:v>9.0103999999999989</c:v>
                </c:pt>
                <c:pt idx="1725">
                  <c:v>9.0156639999999992</c:v>
                </c:pt>
                <c:pt idx="1726">
                  <c:v>9.0209279999999996</c:v>
                </c:pt>
                <c:pt idx="1727">
                  <c:v>9.026192</c:v>
                </c:pt>
                <c:pt idx="1728">
                  <c:v>9.0314560000000004</c:v>
                </c:pt>
                <c:pt idx="1729">
                  <c:v>9.0367200000000008</c:v>
                </c:pt>
                <c:pt idx="1730">
                  <c:v>9.0419839999999994</c:v>
                </c:pt>
                <c:pt idx="1731">
                  <c:v>9.0472479999999997</c:v>
                </c:pt>
                <c:pt idx="1732">
                  <c:v>9.0525120000000001</c:v>
                </c:pt>
                <c:pt idx="1733">
                  <c:v>9.0577760000000005</c:v>
                </c:pt>
                <c:pt idx="1734">
                  <c:v>9.0630399999999991</c:v>
                </c:pt>
                <c:pt idx="1735">
                  <c:v>9.0683039999999977</c:v>
                </c:pt>
                <c:pt idx="1736">
                  <c:v>9.0735679999999981</c:v>
                </c:pt>
                <c:pt idx="1737">
                  <c:v>9.0788319999999985</c:v>
                </c:pt>
                <c:pt idx="1738">
                  <c:v>9.0840959999999988</c:v>
                </c:pt>
                <c:pt idx="1739">
                  <c:v>9.0893599999999992</c:v>
                </c:pt>
                <c:pt idx="1740">
                  <c:v>9.0946239999999996</c:v>
                </c:pt>
                <c:pt idx="1741">
                  <c:v>9.0998879999999982</c:v>
                </c:pt>
                <c:pt idx="1742">
                  <c:v>9.1051519999999986</c:v>
                </c:pt>
                <c:pt idx="1743">
                  <c:v>9.110415999999999</c:v>
                </c:pt>
                <c:pt idx="1744">
                  <c:v>9.1156799999999993</c:v>
                </c:pt>
                <c:pt idx="1745">
                  <c:v>9.1209439999999997</c:v>
                </c:pt>
                <c:pt idx="1746">
                  <c:v>9.1262079999999983</c:v>
                </c:pt>
                <c:pt idx="1747">
                  <c:v>9.1314719999999987</c:v>
                </c:pt>
                <c:pt idx="1748">
                  <c:v>9.1367359999999991</c:v>
                </c:pt>
                <c:pt idx="1749">
                  <c:v>9.1419999999999995</c:v>
                </c:pt>
                <c:pt idx="1750">
                  <c:v>9.1472639999999998</c:v>
                </c:pt>
                <c:pt idx="1751">
                  <c:v>9.1525280000000002</c:v>
                </c:pt>
                <c:pt idx="1752">
                  <c:v>9.1577919999999988</c:v>
                </c:pt>
                <c:pt idx="1753">
                  <c:v>9.1630559999999992</c:v>
                </c:pt>
                <c:pt idx="1754">
                  <c:v>9.1683199999999996</c:v>
                </c:pt>
                <c:pt idx="1755">
                  <c:v>9.173584</c:v>
                </c:pt>
                <c:pt idx="1756">
                  <c:v>9.1788480000000003</c:v>
                </c:pt>
                <c:pt idx="1757">
                  <c:v>9.1841120000000007</c:v>
                </c:pt>
                <c:pt idx="1758">
                  <c:v>9.1893759999999993</c:v>
                </c:pt>
                <c:pt idx="1759">
                  <c:v>9.1946399999999997</c:v>
                </c:pt>
                <c:pt idx="1760">
                  <c:v>9.1999040000000001</c:v>
                </c:pt>
                <c:pt idx="1761">
                  <c:v>9.2051680000000005</c:v>
                </c:pt>
                <c:pt idx="1762">
                  <c:v>9.2104319999999991</c:v>
                </c:pt>
                <c:pt idx="1763">
                  <c:v>9.2156959999999977</c:v>
                </c:pt>
                <c:pt idx="1764">
                  <c:v>9.220959999999998</c:v>
                </c:pt>
                <c:pt idx="1765">
                  <c:v>9.2262239999999984</c:v>
                </c:pt>
                <c:pt idx="1766">
                  <c:v>9.2314879999999988</c:v>
                </c:pt>
                <c:pt idx="1767">
                  <c:v>9.2367519999999992</c:v>
                </c:pt>
                <c:pt idx="1768">
                  <c:v>9.2420159999999996</c:v>
                </c:pt>
                <c:pt idx="1769">
                  <c:v>9.2472799999999982</c:v>
                </c:pt>
                <c:pt idx="1770">
                  <c:v>9.2525439999999985</c:v>
                </c:pt>
                <c:pt idx="1771">
                  <c:v>9.2578079999999989</c:v>
                </c:pt>
                <c:pt idx="1772">
                  <c:v>9.2630719999999993</c:v>
                </c:pt>
                <c:pt idx="1773">
                  <c:v>9.2683359999999997</c:v>
                </c:pt>
                <c:pt idx="1774">
                  <c:v>9.2736000000000001</c:v>
                </c:pt>
                <c:pt idx="1775">
                  <c:v>9.2788639999999987</c:v>
                </c:pt>
                <c:pt idx="1776">
                  <c:v>9.284127999999999</c:v>
                </c:pt>
                <c:pt idx="1777">
                  <c:v>9.2893919999999994</c:v>
                </c:pt>
                <c:pt idx="1778">
                  <c:v>9.2946559999999998</c:v>
                </c:pt>
                <c:pt idx="1779">
                  <c:v>9.2999200000000002</c:v>
                </c:pt>
                <c:pt idx="1780">
                  <c:v>9.3051839999999988</c:v>
                </c:pt>
                <c:pt idx="1781">
                  <c:v>9.3104479999999992</c:v>
                </c:pt>
                <c:pt idx="1782">
                  <c:v>9.3157119999999995</c:v>
                </c:pt>
                <c:pt idx="1783">
                  <c:v>9.3209759999999999</c:v>
                </c:pt>
                <c:pt idx="1784">
                  <c:v>9.3262400000000003</c:v>
                </c:pt>
                <c:pt idx="1785">
                  <c:v>9.3315040000000007</c:v>
                </c:pt>
                <c:pt idx="1786">
                  <c:v>9.3367679999999993</c:v>
                </c:pt>
                <c:pt idx="1787">
                  <c:v>9.3420319999999997</c:v>
                </c:pt>
                <c:pt idx="1788">
                  <c:v>9.347296</c:v>
                </c:pt>
                <c:pt idx="1789">
                  <c:v>9.3525600000000004</c:v>
                </c:pt>
                <c:pt idx="1790">
                  <c:v>9.357823999999999</c:v>
                </c:pt>
                <c:pt idx="1791">
                  <c:v>9.3630879999999994</c:v>
                </c:pt>
                <c:pt idx="1792">
                  <c:v>9.368351999999998</c:v>
                </c:pt>
                <c:pt idx="1793">
                  <c:v>9.3736159999999984</c:v>
                </c:pt>
                <c:pt idx="1794">
                  <c:v>9.3788799999999988</c:v>
                </c:pt>
                <c:pt idx="1795">
                  <c:v>9.3841439999999992</c:v>
                </c:pt>
                <c:pt idx="1796">
                  <c:v>9.3894079999999995</c:v>
                </c:pt>
                <c:pt idx="1797">
                  <c:v>9.3946719999999981</c:v>
                </c:pt>
                <c:pt idx="1798">
                  <c:v>9.3999359999999985</c:v>
                </c:pt>
                <c:pt idx="1799">
                  <c:v>9.4051999999999989</c:v>
                </c:pt>
                <c:pt idx="1800">
                  <c:v>9.4104639999999993</c:v>
                </c:pt>
                <c:pt idx="1801">
                  <c:v>9.4157279999999997</c:v>
                </c:pt>
                <c:pt idx="1802">
                  <c:v>9.420992</c:v>
                </c:pt>
                <c:pt idx="1803">
                  <c:v>9.4262559999999986</c:v>
                </c:pt>
                <c:pt idx="1804">
                  <c:v>9.431519999999999</c:v>
                </c:pt>
                <c:pt idx="1805">
                  <c:v>9.4367839999999994</c:v>
                </c:pt>
                <c:pt idx="1806">
                  <c:v>9.4420479999999998</c:v>
                </c:pt>
                <c:pt idx="1807">
                  <c:v>9.4473120000000002</c:v>
                </c:pt>
                <c:pt idx="1808">
                  <c:v>9.4525759999999988</c:v>
                </c:pt>
                <c:pt idx="1809">
                  <c:v>9.4578399999999991</c:v>
                </c:pt>
                <c:pt idx="1810">
                  <c:v>9.4631039999999995</c:v>
                </c:pt>
                <c:pt idx="1811">
                  <c:v>9.4683679999999999</c:v>
                </c:pt>
                <c:pt idx="1812">
                  <c:v>9.4736320000000003</c:v>
                </c:pt>
                <c:pt idx="1813">
                  <c:v>9.4788960000000007</c:v>
                </c:pt>
                <c:pt idx="1814">
                  <c:v>9.4841599999999993</c:v>
                </c:pt>
                <c:pt idx="1815">
                  <c:v>9.4894239999999996</c:v>
                </c:pt>
                <c:pt idx="1816">
                  <c:v>9.494688</c:v>
                </c:pt>
                <c:pt idx="1817">
                  <c:v>9.4999519999999986</c:v>
                </c:pt>
                <c:pt idx="1818">
                  <c:v>9.505215999999999</c:v>
                </c:pt>
                <c:pt idx="1819">
                  <c:v>9.5104799999999994</c:v>
                </c:pt>
                <c:pt idx="1820">
                  <c:v>9.515743999999998</c:v>
                </c:pt>
                <c:pt idx="1821">
                  <c:v>9.5210079999999984</c:v>
                </c:pt>
                <c:pt idx="1822">
                  <c:v>9.5262719999999987</c:v>
                </c:pt>
                <c:pt idx="1823">
                  <c:v>9.5315359999999991</c:v>
                </c:pt>
                <c:pt idx="1824">
                  <c:v>9.5367999999999995</c:v>
                </c:pt>
                <c:pt idx="1825">
                  <c:v>9.5420639999999981</c:v>
                </c:pt>
                <c:pt idx="1826">
                  <c:v>9.5473279999999985</c:v>
                </c:pt>
                <c:pt idx="1827">
                  <c:v>9.5525919999999989</c:v>
                </c:pt>
                <c:pt idx="1828">
                  <c:v>9.5578559999999992</c:v>
                </c:pt>
                <c:pt idx="1829">
                  <c:v>9.5631199999999996</c:v>
                </c:pt>
                <c:pt idx="1830">
                  <c:v>9.568384</c:v>
                </c:pt>
                <c:pt idx="1831">
                  <c:v>9.5736479999999986</c:v>
                </c:pt>
                <c:pt idx="1832">
                  <c:v>9.578911999999999</c:v>
                </c:pt>
                <c:pt idx="1833">
                  <c:v>9.5841759999999994</c:v>
                </c:pt>
                <c:pt idx="1834">
                  <c:v>9.5894399999999997</c:v>
                </c:pt>
                <c:pt idx="1835">
                  <c:v>9.5947040000000001</c:v>
                </c:pt>
                <c:pt idx="1836">
                  <c:v>9.5999680000000005</c:v>
                </c:pt>
                <c:pt idx="1837">
                  <c:v>9.6052319999999991</c:v>
                </c:pt>
                <c:pt idx="1838">
                  <c:v>9.6104959999999995</c:v>
                </c:pt>
                <c:pt idx="1839">
                  <c:v>9.6157599999999999</c:v>
                </c:pt>
                <c:pt idx="1840">
                  <c:v>9.6210240000000002</c:v>
                </c:pt>
                <c:pt idx="1841">
                  <c:v>9.6262880000000006</c:v>
                </c:pt>
                <c:pt idx="1842">
                  <c:v>9.6315519999999992</c:v>
                </c:pt>
                <c:pt idx="1843">
                  <c:v>9.6368159999999996</c:v>
                </c:pt>
                <c:pt idx="1844">
                  <c:v>9.64208</c:v>
                </c:pt>
                <c:pt idx="1845">
                  <c:v>9.6473439999999986</c:v>
                </c:pt>
                <c:pt idx="1846">
                  <c:v>9.652607999999999</c:v>
                </c:pt>
                <c:pt idx="1847">
                  <c:v>9.6578719999999993</c:v>
                </c:pt>
                <c:pt idx="1848">
                  <c:v>9.6631359999999979</c:v>
                </c:pt>
                <c:pt idx="1849">
                  <c:v>9.6683999999999983</c:v>
                </c:pt>
                <c:pt idx="1850">
                  <c:v>9.6736639999999987</c:v>
                </c:pt>
                <c:pt idx="1851">
                  <c:v>9.6789279999999991</c:v>
                </c:pt>
                <c:pt idx="1852">
                  <c:v>9.6841919999999995</c:v>
                </c:pt>
                <c:pt idx="1853">
                  <c:v>9.6894559999999981</c:v>
                </c:pt>
                <c:pt idx="1854">
                  <c:v>9.6947199999999984</c:v>
                </c:pt>
                <c:pt idx="1855">
                  <c:v>9.6999839999999988</c:v>
                </c:pt>
                <c:pt idx="1856">
                  <c:v>9.7052479999999992</c:v>
                </c:pt>
                <c:pt idx="1857">
                  <c:v>9.7105119999999996</c:v>
                </c:pt>
                <c:pt idx="1858">
                  <c:v>9.715776</c:v>
                </c:pt>
                <c:pt idx="1859">
                  <c:v>9.7210399999999986</c:v>
                </c:pt>
                <c:pt idx="1860">
                  <c:v>9.726303999999999</c:v>
                </c:pt>
                <c:pt idx="1861">
                  <c:v>9.7315679999999993</c:v>
                </c:pt>
                <c:pt idx="1862">
                  <c:v>9.7368319999999997</c:v>
                </c:pt>
                <c:pt idx="1863">
                  <c:v>9.7420960000000001</c:v>
                </c:pt>
                <c:pt idx="1864">
                  <c:v>9.7473600000000005</c:v>
                </c:pt>
                <c:pt idx="1865">
                  <c:v>9.7526239999999991</c:v>
                </c:pt>
                <c:pt idx="1866">
                  <c:v>9.7578879999999995</c:v>
                </c:pt>
                <c:pt idx="1867">
                  <c:v>9.7631519999999998</c:v>
                </c:pt>
                <c:pt idx="1868">
                  <c:v>9.7684160000000002</c:v>
                </c:pt>
                <c:pt idx="1869">
                  <c:v>9.7736800000000006</c:v>
                </c:pt>
                <c:pt idx="1870">
                  <c:v>9.7789439999999992</c:v>
                </c:pt>
                <c:pt idx="1871">
                  <c:v>9.7842079999999996</c:v>
                </c:pt>
                <c:pt idx="1872">
                  <c:v>9.789472</c:v>
                </c:pt>
                <c:pt idx="1873">
                  <c:v>9.7947359999999986</c:v>
                </c:pt>
                <c:pt idx="1874">
                  <c:v>9.7999999999999989</c:v>
                </c:pt>
                <c:pt idx="1875">
                  <c:v>9.8052639999999993</c:v>
                </c:pt>
                <c:pt idx="1876">
                  <c:v>9.8105279999999979</c:v>
                </c:pt>
                <c:pt idx="1877">
                  <c:v>9.8157919999999983</c:v>
                </c:pt>
                <c:pt idx="1878">
                  <c:v>9.8210559999999987</c:v>
                </c:pt>
                <c:pt idx="1879">
                  <c:v>9.8263199999999991</c:v>
                </c:pt>
                <c:pt idx="1880">
                  <c:v>9.8315839999999994</c:v>
                </c:pt>
                <c:pt idx="1881">
                  <c:v>9.8368479999999998</c:v>
                </c:pt>
                <c:pt idx="1882">
                  <c:v>9.8421119999999984</c:v>
                </c:pt>
                <c:pt idx="1883">
                  <c:v>9.8473759999999988</c:v>
                </c:pt>
                <c:pt idx="1884">
                  <c:v>9.8526399999999992</c:v>
                </c:pt>
                <c:pt idx="1885">
                  <c:v>9.8579039999999996</c:v>
                </c:pt>
                <c:pt idx="1886">
                  <c:v>9.8631679999999999</c:v>
                </c:pt>
                <c:pt idx="1887">
                  <c:v>9.8684319999999985</c:v>
                </c:pt>
                <c:pt idx="1888">
                  <c:v>9.8736959999999989</c:v>
                </c:pt>
                <c:pt idx="1889">
                  <c:v>9.8789599999999993</c:v>
                </c:pt>
                <c:pt idx="1890">
                  <c:v>9.8842239999999997</c:v>
                </c:pt>
                <c:pt idx="1891">
                  <c:v>9.8894880000000001</c:v>
                </c:pt>
                <c:pt idx="1892">
                  <c:v>9.8947520000000004</c:v>
                </c:pt>
                <c:pt idx="1893">
                  <c:v>9.900015999999999</c:v>
                </c:pt>
                <c:pt idx="1894">
                  <c:v>9.9052799999999994</c:v>
                </c:pt>
                <c:pt idx="1895">
                  <c:v>9.9105439999999998</c:v>
                </c:pt>
                <c:pt idx="1896">
                  <c:v>9.9158080000000002</c:v>
                </c:pt>
                <c:pt idx="1897">
                  <c:v>9.9210720000000006</c:v>
                </c:pt>
                <c:pt idx="1898">
                  <c:v>9.9263359999999992</c:v>
                </c:pt>
                <c:pt idx="1899">
                  <c:v>9.9315999999999995</c:v>
                </c:pt>
                <c:pt idx="1900">
                  <c:v>9.9368639999999999</c:v>
                </c:pt>
                <c:pt idx="1901">
                  <c:v>9.9421279999999985</c:v>
                </c:pt>
                <c:pt idx="1902">
                  <c:v>9.9473919999999989</c:v>
                </c:pt>
                <c:pt idx="1903">
                  <c:v>9.9526559999999993</c:v>
                </c:pt>
                <c:pt idx="1904">
                  <c:v>9.9579199999999979</c:v>
                </c:pt>
                <c:pt idx="1905">
                  <c:v>9.9631839999999983</c:v>
                </c:pt>
                <c:pt idx="1906">
                  <c:v>9.9684479999999986</c:v>
                </c:pt>
                <c:pt idx="1907">
                  <c:v>9.973711999999999</c:v>
                </c:pt>
                <c:pt idx="1908">
                  <c:v>9.9789759999999994</c:v>
                </c:pt>
                <c:pt idx="1909">
                  <c:v>9.9842399999999998</c:v>
                </c:pt>
                <c:pt idx="1910">
                  <c:v>9.9895039999999984</c:v>
                </c:pt>
                <c:pt idx="1911">
                  <c:v>9.9947679999999988</c:v>
                </c:pt>
                <c:pt idx="1912">
                  <c:v>10.000031999999999</c:v>
                </c:pt>
                <c:pt idx="1913">
                  <c:v>10.005296</c:v>
                </c:pt>
                <c:pt idx="1914">
                  <c:v>10.01056</c:v>
                </c:pt>
                <c:pt idx="1915">
                  <c:v>10.015823999999999</c:v>
                </c:pt>
                <c:pt idx="1916">
                  <c:v>10.021087999999999</c:v>
                </c:pt>
                <c:pt idx="1917">
                  <c:v>10.026351999999999</c:v>
                </c:pt>
                <c:pt idx="1918">
                  <c:v>10.031616</c:v>
                </c:pt>
                <c:pt idx="1919">
                  <c:v>10.03688</c:v>
                </c:pt>
                <c:pt idx="1920">
                  <c:v>10.042144</c:v>
                </c:pt>
                <c:pt idx="1921">
                  <c:v>10.047407999999999</c:v>
                </c:pt>
                <c:pt idx="1922">
                  <c:v>10.052671999999999</c:v>
                </c:pt>
                <c:pt idx="1923">
                  <c:v>10.057936</c:v>
                </c:pt>
                <c:pt idx="1924">
                  <c:v>10.0632</c:v>
                </c:pt>
                <c:pt idx="1925">
                  <c:v>10.068464000000001</c:v>
                </c:pt>
                <c:pt idx="1926">
                  <c:v>10.073728000000001</c:v>
                </c:pt>
                <c:pt idx="1927">
                  <c:v>10.078992</c:v>
                </c:pt>
                <c:pt idx="1928">
                  <c:v>10.084255999999998</c:v>
                </c:pt>
                <c:pt idx="1929">
                  <c:v>10.089519999999998</c:v>
                </c:pt>
                <c:pt idx="1930">
                  <c:v>10.094783999999999</c:v>
                </c:pt>
                <c:pt idx="1931">
                  <c:v>10.100047999999999</c:v>
                </c:pt>
                <c:pt idx="1932">
                  <c:v>10.105311999999998</c:v>
                </c:pt>
                <c:pt idx="1933">
                  <c:v>10.110575999999998</c:v>
                </c:pt>
                <c:pt idx="1934">
                  <c:v>10.115839999999999</c:v>
                </c:pt>
                <c:pt idx="1935">
                  <c:v>10.121103999999999</c:v>
                </c:pt>
                <c:pt idx="1936">
                  <c:v>10.126367999999999</c:v>
                </c:pt>
                <c:pt idx="1937">
                  <c:v>10.131632</c:v>
                </c:pt>
                <c:pt idx="1938">
                  <c:v>10.136895999999998</c:v>
                </c:pt>
                <c:pt idx="1939">
                  <c:v>10.142159999999999</c:v>
                </c:pt>
                <c:pt idx="1940">
                  <c:v>10.147423999999999</c:v>
                </c:pt>
                <c:pt idx="1941">
                  <c:v>10.152687999999999</c:v>
                </c:pt>
                <c:pt idx="1942">
                  <c:v>10.157952</c:v>
                </c:pt>
                <c:pt idx="1943">
                  <c:v>10.163215999999998</c:v>
                </c:pt>
                <c:pt idx="1944">
                  <c:v>10.168479999999999</c:v>
                </c:pt>
                <c:pt idx="1945">
                  <c:v>10.173743999999999</c:v>
                </c:pt>
                <c:pt idx="1946">
                  <c:v>10.179008</c:v>
                </c:pt>
                <c:pt idx="1947">
                  <c:v>10.184272</c:v>
                </c:pt>
                <c:pt idx="1948">
                  <c:v>10.189536</c:v>
                </c:pt>
                <c:pt idx="1949">
                  <c:v>10.194799999999999</c:v>
                </c:pt>
                <c:pt idx="1950">
                  <c:v>10.200063999999999</c:v>
                </c:pt>
                <c:pt idx="1951">
                  <c:v>10.205328</c:v>
                </c:pt>
                <c:pt idx="1952">
                  <c:v>10.210592</c:v>
                </c:pt>
                <c:pt idx="1953">
                  <c:v>10.215856</c:v>
                </c:pt>
                <c:pt idx="1954">
                  <c:v>10.221120000000001</c:v>
                </c:pt>
                <c:pt idx="1955">
                  <c:v>10.226383999999999</c:v>
                </c:pt>
                <c:pt idx="1956">
                  <c:v>10.231647999999998</c:v>
                </c:pt>
                <c:pt idx="1957">
                  <c:v>10.236911999999998</c:v>
                </c:pt>
                <c:pt idx="1958">
                  <c:v>10.242175999999999</c:v>
                </c:pt>
                <c:pt idx="1959">
                  <c:v>10.247439999999999</c:v>
                </c:pt>
                <c:pt idx="1960">
                  <c:v>10.252703999999998</c:v>
                </c:pt>
                <c:pt idx="1961">
                  <c:v>10.257967999999998</c:v>
                </c:pt>
                <c:pt idx="1962">
                  <c:v>10.263231999999999</c:v>
                </c:pt>
                <c:pt idx="1963">
                  <c:v>10.268495999999999</c:v>
                </c:pt>
                <c:pt idx="1964">
                  <c:v>10.273759999999999</c:v>
                </c:pt>
                <c:pt idx="1965">
                  <c:v>10.279024</c:v>
                </c:pt>
                <c:pt idx="1966">
                  <c:v>10.284287999999998</c:v>
                </c:pt>
                <c:pt idx="1967">
                  <c:v>10.289551999999999</c:v>
                </c:pt>
                <c:pt idx="1968">
                  <c:v>10.294815999999999</c:v>
                </c:pt>
                <c:pt idx="1969">
                  <c:v>10.300079999999999</c:v>
                </c:pt>
                <c:pt idx="1970">
                  <c:v>10.305344</c:v>
                </c:pt>
                <c:pt idx="1971">
                  <c:v>10.310608</c:v>
                </c:pt>
                <c:pt idx="1972">
                  <c:v>10.315871999999999</c:v>
                </c:pt>
                <c:pt idx="1973">
                  <c:v>10.321135999999999</c:v>
                </c:pt>
                <c:pt idx="1974">
                  <c:v>10.3264</c:v>
                </c:pt>
                <c:pt idx="1975">
                  <c:v>10.331664</c:v>
                </c:pt>
                <c:pt idx="1976">
                  <c:v>10.336928</c:v>
                </c:pt>
                <c:pt idx="1977">
                  <c:v>10.342191999999999</c:v>
                </c:pt>
                <c:pt idx="1978">
                  <c:v>10.347455999999999</c:v>
                </c:pt>
                <c:pt idx="1979">
                  <c:v>10.35272</c:v>
                </c:pt>
                <c:pt idx="1980">
                  <c:v>10.357984</c:v>
                </c:pt>
                <c:pt idx="1981">
                  <c:v>10.363248</c:v>
                </c:pt>
                <c:pt idx="1982">
                  <c:v>10.368512000000001</c:v>
                </c:pt>
                <c:pt idx="1983">
                  <c:v>10.373775999999999</c:v>
                </c:pt>
                <c:pt idx="1984">
                  <c:v>10.379039999999998</c:v>
                </c:pt>
                <c:pt idx="1985">
                  <c:v>10.384303999999998</c:v>
                </c:pt>
                <c:pt idx="1986">
                  <c:v>10.389567999999999</c:v>
                </c:pt>
                <c:pt idx="1987">
                  <c:v>10.394831999999999</c:v>
                </c:pt>
                <c:pt idx="1988">
                  <c:v>10.400095999999998</c:v>
                </c:pt>
                <c:pt idx="1989">
                  <c:v>10.405359999999998</c:v>
                </c:pt>
                <c:pt idx="1990">
                  <c:v>10.410623999999999</c:v>
                </c:pt>
                <c:pt idx="1991">
                  <c:v>10.415887999999999</c:v>
                </c:pt>
                <c:pt idx="1992">
                  <c:v>10.421151999999999</c:v>
                </c:pt>
                <c:pt idx="1993">
                  <c:v>10.426416</c:v>
                </c:pt>
                <c:pt idx="1994">
                  <c:v>10.431679999999998</c:v>
                </c:pt>
                <c:pt idx="1995">
                  <c:v>10.436943999999999</c:v>
                </c:pt>
                <c:pt idx="1996">
                  <c:v>10.442207999999999</c:v>
                </c:pt>
                <c:pt idx="1997">
                  <c:v>10.447471999999999</c:v>
                </c:pt>
                <c:pt idx="1998">
                  <c:v>10.452736</c:v>
                </c:pt>
                <c:pt idx="1999">
                  <c:v>10.458</c:v>
                </c:pt>
                <c:pt idx="2000">
                  <c:v>10.463263999999999</c:v>
                </c:pt>
                <c:pt idx="2001">
                  <c:v>10.468527999999999</c:v>
                </c:pt>
                <c:pt idx="2002">
                  <c:v>10.473792</c:v>
                </c:pt>
                <c:pt idx="2003">
                  <c:v>10.479056</c:v>
                </c:pt>
                <c:pt idx="2004">
                  <c:v>10.48432</c:v>
                </c:pt>
                <c:pt idx="2005">
                  <c:v>10.489583999999999</c:v>
                </c:pt>
                <c:pt idx="2006">
                  <c:v>10.494847999999999</c:v>
                </c:pt>
                <c:pt idx="2007">
                  <c:v>10.500112</c:v>
                </c:pt>
                <c:pt idx="2008">
                  <c:v>10.505376</c:v>
                </c:pt>
                <c:pt idx="2009">
                  <c:v>10.51064</c:v>
                </c:pt>
                <c:pt idx="2010">
                  <c:v>10.515904000000001</c:v>
                </c:pt>
                <c:pt idx="2011">
                  <c:v>10.521167999999999</c:v>
                </c:pt>
                <c:pt idx="2012">
                  <c:v>10.526431999999998</c:v>
                </c:pt>
                <c:pt idx="2013">
                  <c:v>10.531695999999998</c:v>
                </c:pt>
                <c:pt idx="2014">
                  <c:v>10.536959999999999</c:v>
                </c:pt>
                <c:pt idx="2015">
                  <c:v>10.542223999999999</c:v>
                </c:pt>
                <c:pt idx="2016">
                  <c:v>10.547488</c:v>
                </c:pt>
                <c:pt idx="2017">
                  <c:v>10.552751999999998</c:v>
                </c:pt>
                <c:pt idx="2018">
                  <c:v>10.558015999999999</c:v>
                </c:pt>
                <c:pt idx="2019">
                  <c:v>10.563279999999999</c:v>
                </c:pt>
                <c:pt idx="2020">
                  <c:v>10.568543999999999</c:v>
                </c:pt>
                <c:pt idx="2021">
                  <c:v>10.573808</c:v>
                </c:pt>
                <c:pt idx="2022">
                  <c:v>10.579071999999998</c:v>
                </c:pt>
                <c:pt idx="2023">
                  <c:v>10.584335999999999</c:v>
                </c:pt>
                <c:pt idx="2024">
                  <c:v>10.589599999999999</c:v>
                </c:pt>
                <c:pt idx="2025">
                  <c:v>10.594863999999999</c:v>
                </c:pt>
                <c:pt idx="2026">
                  <c:v>10.600128</c:v>
                </c:pt>
                <c:pt idx="2027">
                  <c:v>10.605392</c:v>
                </c:pt>
                <c:pt idx="2028">
                  <c:v>10.610655999999999</c:v>
                </c:pt>
                <c:pt idx="2029">
                  <c:v>10.615919999999999</c:v>
                </c:pt>
                <c:pt idx="2030">
                  <c:v>10.621184</c:v>
                </c:pt>
                <c:pt idx="2031">
                  <c:v>10.626448</c:v>
                </c:pt>
                <c:pt idx="2032">
                  <c:v>10.631712</c:v>
                </c:pt>
                <c:pt idx="2033">
                  <c:v>10.636975999999999</c:v>
                </c:pt>
                <c:pt idx="2034">
                  <c:v>10.642239999999999</c:v>
                </c:pt>
                <c:pt idx="2035">
                  <c:v>10.647504</c:v>
                </c:pt>
                <c:pt idx="2036">
                  <c:v>10.652768</c:v>
                </c:pt>
                <c:pt idx="2037">
                  <c:v>10.658032</c:v>
                </c:pt>
                <c:pt idx="2038">
                  <c:v>10.663296000000001</c:v>
                </c:pt>
                <c:pt idx="2039">
                  <c:v>10.668559999999998</c:v>
                </c:pt>
                <c:pt idx="2040">
                  <c:v>10.673823999999998</c:v>
                </c:pt>
                <c:pt idx="2041">
                  <c:v>10.679087999999998</c:v>
                </c:pt>
                <c:pt idx="2042">
                  <c:v>10.684351999999999</c:v>
                </c:pt>
                <c:pt idx="2043">
                  <c:v>10.689615999999999</c:v>
                </c:pt>
                <c:pt idx="2044">
                  <c:v>10.694879999999999</c:v>
                </c:pt>
                <c:pt idx="2045">
                  <c:v>10.700143999999998</c:v>
                </c:pt>
                <c:pt idx="2046">
                  <c:v>10.705407999999998</c:v>
                </c:pt>
                <c:pt idx="2047">
                  <c:v>10.710671999999999</c:v>
                </c:pt>
              </c:numCache>
            </c:numRef>
          </c:xVal>
          <c:yVal>
            <c:numRef>
              <c:f>Sheet6!$C:$C</c:f>
              <c:numCache>
                <c:formatCode>General</c:formatCode>
                <c:ptCount val="1048576"/>
                <c:pt idx="0">
                  <c:v>5</c:v>
                </c:pt>
                <c:pt idx="1">
                  <c:v>-2</c:v>
                </c:pt>
                <c:pt idx="2">
                  <c:v>13</c:v>
                </c:pt>
                <c:pt idx="3">
                  <c:v>24</c:v>
                </c:pt>
                <c:pt idx="4">
                  <c:v>25</c:v>
                </c:pt>
                <c:pt idx="5">
                  <c:v>15</c:v>
                </c:pt>
                <c:pt idx="6">
                  <c:v>23</c:v>
                </c:pt>
                <c:pt idx="7">
                  <c:v>37</c:v>
                </c:pt>
                <c:pt idx="8">
                  <c:v>62</c:v>
                </c:pt>
                <c:pt idx="9">
                  <c:v>61</c:v>
                </c:pt>
                <c:pt idx="10">
                  <c:v>76</c:v>
                </c:pt>
                <c:pt idx="11">
                  <c:v>74</c:v>
                </c:pt>
                <c:pt idx="12">
                  <c:v>146</c:v>
                </c:pt>
                <c:pt idx="13">
                  <c:v>3996</c:v>
                </c:pt>
                <c:pt idx="14">
                  <c:v>35021</c:v>
                </c:pt>
                <c:pt idx="15">
                  <c:v>40217</c:v>
                </c:pt>
                <c:pt idx="16">
                  <c:v>43277</c:v>
                </c:pt>
                <c:pt idx="17">
                  <c:v>45653</c:v>
                </c:pt>
                <c:pt idx="18">
                  <c:v>47273</c:v>
                </c:pt>
                <c:pt idx="19">
                  <c:v>45187</c:v>
                </c:pt>
                <c:pt idx="20">
                  <c:v>43288</c:v>
                </c:pt>
                <c:pt idx="21">
                  <c:v>42331</c:v>
                </c:pt>
                <c:pt idx="22">
                  <c:v>40826</c:v>
                </c:pt>
                <c:pt idx="23">
                  <c:v>41052</c:v>
                </c:pt>
                <c:pt idx="24">
                  <c:v>39677</c:v>
                </c:pt>
                <c:pt idx="25">
                  <c:v>39455</c:v>
                </c:pt>
                <c:pt idx="26">
                  <c:v>40314</c:v>
                </c:pt>
                <c:pt idx="27">
                  <c:v>41047</c:v>
                </c:pt>
                <c:pt idx="28">
                  <c:v>41249</c:v>
                </c:pt>
                <c:pt idx="29">
                  <c:v>39901</c:v>
                </c:pt>
                <c:pt idx="30">
                  <c:v>36450</c:v>
                </c:pt>
                <c:pt idx="31">
                  <c:v>33862</c:v>
                </c:pt>
                <c:pt idx="32">
                  <c:v>31461</c:v>
                </c:pt>
                <c:pt idx="33">
                  <c:v>30702</c:v>
                </c:pt>
                <c:pt idx="34">
                  <c:v>29804</c:v>
                </c:pt>
                <c:pt idx="35">
                  <c:v>28768</c:v>
                </c:pt>
                <c:pt idx="36">
                  <c:v>27173</c:v>
                </c:pt>
                <c:pt idx="37">
                  <c:v>26051</c:v>
                </c:pt>
                <c:pt idx="38">
                  <c:v>26058</c:v>
                </c:pt>
                <c:pt idx="39">
                  <c:v>24750</c:v>
                </c:pt>
                <c:pt idx="40">
                  <c:v>23814</c:v>
                </c:pt>
                <c:pt idx="41">
                  <c:v>22705</c:v>
                </c:pt>
                <c:pt idx="42">
                  <c:v>23268</c:v>
                </c:pt>
                <c:pt idx="43">
                  <c:v>21319</c:v>
                </c:pt>
                <c:pt idx="44">
                  <c:v>19929</c:v>
                </c:pt>
                <c:pt idx="45">
                  <c:v>18691</c:v>
                </c:pt>
                <c:pt idx="46">
                  <c:v>18130</c:v>
                </c:pt>
                <c:pt idx="47">
                  <c:v>18032</c:v>
                </c:pt>
                <c:pt idx="48">
                  <c:v>17414</c:v>
                </c:pt>
                <c:pt idx="49">
                  <c:v>17024</c:v>
                </c:pt>
                <c:pt idx="50">
                  <c:v>16316</c:v>
                </c:pt>
                <c:pt idx="51">
                  <c:v>15565</c:v>
                </c:pt>
                <c:pt idx="52">
                  <c:v>16032</c:v>
                </c:pt>
                <c:pt idx="53">
                  <c:v>15268</c:v>
                </c:pt>
                <c:pt idx="54">
                  <c:v>13657</c:v>
                </c:pt>
                <c:pt idx="55">
                  <c:v>14060</c:v>
                </c:pt>
                <c:pt idx="56">
                  <c:v>12387</c:v>
                </c:pt>
                <c:pt idx="57">
                  <c:v>13172</c:v>
                </c:pt>
                <c:pt idx="58">
                  <c:v>12807</c:v>
                </c:pt>
                <c:pt idx="59">
                  <c:v>12192</c:v>
                </c:pt>
                <c:pt idx="60">
                  <c:v>11890</c:v>
                </c:pt>
                <c:pt idx="61">
                  <c:v>11555</c:v>
                </c:pt>
                <c:pt idx="62">
                  <c:v>10637</c:v>
                </c:pt>
                <c:pt idx="63">
                  <c:v>10236</c:v>
                </c:pt>
                <c:pt idx="64">
                  <c:v>10153</c:v>
                </c:pt>
                <c:pt idx="65">
                  <c:v>9405</c:v>
                </c:pt>
                <c:pt idx="66">
                  <c:v>9471</c:v>
                </c:pt>
                <c:pt idx="67">
                  <c:v>9512</c:v>
                </c:pt>
                <c:pt idx="68">
                  <c:v>9247</c:v>
                </c:pt>
                <c:pt idx="69">
                  <c:v>8038</c:v>
                </c:pt>
                <c:pt idx="70">
                  <c:v>8148</c:v>
                </c:pt>
                <c:pt idx="71">
                  <c:v>8164</c:v>
                </c:pt>
                <c:pt idx="72">
                  <c:v>8562</c:v>
                </c:pt>
                <c:pt idx="73">
                  <c:v>8032</c:v>
                </c:pt>
                <c:pt idx="74">
                  <c:v>8166</c:v>
                </c:pt>
                <c:pt idx="75">
                  <c:v>7811</c:v>
                </c:pt>
                <c:pt idx="76">
                  <c:v>7467</c:v>
                </c:pt>
                <c:pt idx="77">
                  <c:v>7538</c:v>
                </c:pt>
                <c:pt idx="78">
                  <c:v>7404</c:v>
                </c:pt>
                <c:pt idx="79">
                  <c:v>7617</c:v>
                </c:pt>
                <c:pt idx="80">
                  <c:v>7297</c:v>
                </c:pt>
                <c:pt idx="81">
                  <c:v>7397</c:v>
                </c:pt>
                <c:pt idx="82">
                  <c:v>7042</c:v>
                </c:pt>
                <c:pt idx="83">
                  <c:v>6965</c:v>
                </c:pt>
                <c:pt idx="84">
                  <c:v>6713</c:v>
                </c:pt>
                <c:pt idx="85">
                  <c:v>6695</c:v>
                </c:pt>
                <c:pt idx="86">
                  <c:v>6515</c:v>
                </c:pt>
                <c:pt idx="87">
                  <c:v>6629</c:v>
                </c:pt>
                <c:pt idx="88">
                  <c:v>6704</c:v>
                </c:pt>
                <c:pt idx="89">
                  <c:v>7287</c:v>
                </c:pt>
                <c:pt idx="90">
                  <c:v>7627</c:v>
                </c:pt>
                <c:pt idx="91">
                  <c:v>8198</c:v>
                </c:pt>
                <c:pt idx="92">
                  <c:v>9079</c:v>
                </c:pt>
                <c:pt idx="93">
                  <c:v>10644</c:v>
                </c:pt>
                <c:pt idx="94">
                  <c:v>12124</c:v>
                </c:pt>
                <c:pt idx="95">
                  <c:v>14310</c:v>
                </c:pt>
                <c:pt idx="96">
                  <c:v>16171</c:v>
                </c:pt>
                <c:pt idx="97">
                  <c:v>17646</c:v>
                </c:pt>
                <c:pt idx="98">
                  <c:v>18640</c:v>
                </c:pt>
                <c:pt idx="99">
                  <c:v>18695</c:v>
                </c:pt>
                <c:pt idx="100">
                  <c:v>18046</c:v>
                </c:pt>
                <c:pt idx="101">
                  <c:v>16119</c:v>
                </c:pt>
                <c:pt idx="102">
                  <c:v>14037</c:v>
                </c:pt>
                <c:pt idx="103">
                  <c:v>11745</c:v>
                </c:pt>
                <c:pt idx="104">
                  <c:v>9931</c:v>
                </c:pt>
                <c:pt idx="105">
                  <c:v>8219</c:v>
                </c:pt>
                <c:pt idx="106">
                  <c:v>6845</c:v>
                </c:pt>
                <c:pt idx="107">
                  <c:v>6725</c:v>
                </c:pt>
                <c:pt idx="108">
                  <c:v>5791</c:v>
                </c:pt>
                <c:pt idx="109">
                  <c:v>4846</c:v>
                </c:pt>
                <c:pt idx="110">
                  <c:v>4438</c:v>
                </c:pt>
                <c:pt idx="111">
                  <c:v>4079</c:v>
                </c:pt>
                <c:pt idx="112">
                  <c:v>4046</c:v>
                </c:pt>
                <c:pt idx="113">
                  <c:v>3799</c:v>
                </c:pt>
                <c:pt idx="114">
                  <c:v>3535</c:v>
                </c:pt>
                <c:pt idx="115">
                  <c:v>3661</c:v>
                </c:pt>
                <c:pt idx="116">
                  <c:v>3368</c:v>
                </c:pt>
                <c:pt idx="117">
                  <c:v>3469</c:v>
                </c:pt>
                <c:pt idx="118">
                  <c:v>3360</c:v>
                </c:pt>
                <c:pt idx="119">
                  <c:v>3259</c:v>
                </c:pt>
                <c:pt idx="120">
                  <c:v>2925</c:v>
                </c:pt>
                <c:pt idx="121">
                  <c:v>3347</c:v>
                </c:pt>
                <c:pt idx="122">
                  <c:v>2755</c:v>
                </c:pt>
                <c:pt idx="123">
                  <c:v>2755</c:v>
                </c:pt>
                <c:pt idx="124">
                  <c:v>3342</c:v>
                </c:pt>
                <c:pt idx="125">
                  <c:v>2719</c:v>
                </c:pt>
                <c:pt idx="126">
                  <c:v>3218</c:v>
                </c:pt>
                <c:pt idx="127">
                  <c:v>3314</c:v>
                </c:pt>
                <c:pt idx="128">
                  <c:v>3086</c:v>
                </c:pt>
                <c:pt idx="129">
                  <c:v>2929</c:v>
                </c:pt>
                <c:pt idx="130">
                  <c:v>3041</c:v>
                </c:pt>
                <c:pt idx="131">
                  <c:v>2981</c:v>
                </c:pt>
                <c:pt idx="132">
                  <c:v>2966</c:v>
                </c:pt>
                <c:pt idx="133">
                  <c:v>2648</c:v>
                </c:pt>
                <c:pt idx="134">
                  <c:v>2977</c:v>
                </c:pt>
                <c:pt idx="135">
                  <c:v>2925</c:v>
                </c:pt>
                <c:pt idx="136">
                  <c:v>2695</c:v>
                </c:pt>
                <c:pt idx="137">
                  <c:v>2723</c:v>
                </c:pt>
                <c:pt idx="138">
                  <c:v>2570</c:v>
                </c:pt>
                <c:pt idx="139">
                  <c:v>2490</c:v>
                </c:pt>
                <c:pt idx="140">
                  <c:v>2677</c:v>
                </c:pt>
                <c:pt idx="141">
                  <c:v>2555</c:v>
                </c:pt>
                <c:pt idx="142">
                  <c:v>2597</c:v>
                </c:pt>
                <c:pt idx="143">
                  <c:v>2668</c:v>
                </c:pt>
                <c:pt idx="144">
                  <c:v>2401</c:v>
                </c:pt>
                <c:pt idx="145">
                  <c:v>2605</c:v>
                </c:pt>
                <c:pt idx="146">
                  <c:v>2472</c:v>
                </c:pt>
                <c:pt idx="147">
                  <c:v>2589</c:v>
                </c:pt>
                <c:pt idx="148">
                  <c:v>2532</c:v>
                </c:pt>
                <c:pt idx="149">
                  <c:v>2522</c:v>
                </c:pt>
                <c:pt idx="150">
                  <c:v>2261</c:v>
                </c:pt>
                <c:pt idx="151">
                  <c:v>2493</c:v>
                </c:pt>
                <c:pt idx="152">
                  <c:v>2564</c:v>
                </c:pt>
                <c:pt idx="153">
                  <c:v>2405</c:v>
                </c:pt>
                <c:pt idx="154">
                  <c:v>2179</c:v>
                </c:pt>
                <c:pt idx="155">
                  <c:v>2538</c:v>
                </c:pt>
                <c:pt idx="156">
                  <c:v>2021</c:v>
                </c:pt>
                <c:pt idx="157">
                  <c:v>2489</c:v>
                </c:pt>
                <c:pt idx="158">
                  <c:v>2343</c:v>
                </c:pt>
                <c:pt idx="159">
                  <c:v>2441</c:v>
                </c:pt>
                <c:pt idx="160">
                  <c:v>2382</c:v>
                </c:pt>
                <c:pt idx="161">
                  <c:v>1953</c:v>
                </c:pt>
                <c:pt idx="162">
                  <c:v>2343</c:v>
                </c:pt>
                <c:pt idx="163">
                  <c:v>2180</c:v>
                </c:pt>
                <c:pt idx="164">
                  <c:v>2311</c:v>
                </c:pt>
                <c:pt idx="165">
                  <c:v>2359</c:v>
                </c:pt>
                <c:pt idx="166">
                  <c:v>2062</c:v>
                </c:pt>
                <c:pt idx="167">
                  <c:v>2125</c:v>
                </c:pt>
                <c:pt idx="168">
                  <c:v>2382</c:v>
                </c:pt>
                <c:pt idx="169">
                  <c:v>2433</c:v>
                </c:pt>
                <c:pt idx="170">
                  <c:v>2245</c:v>
                </c:pt>
                <c:pt idx="171">
                  <c:v>2250</c:v>
                </c:pt>
                <c:pt idx="172">
                  <c:v>2059</c:v>
                </c:pt>
                <c:pt idx="173">
                  <c:v>2442</c:v>
                </c:pt>
                <c:pt idx="174">
                  <c:v>2255</c:v>
                </c:pt>
                <c:pt idx="175">
                  <c:v>2374</c:v>
                </c:pt>
                <c:pt idx="176">
                  <c:v>2228</c:v>
                </c:pt>
                <c:pt idx="177">
                  <c:v>2172</c:v>
                </c:pt>
                <c:pt idx="178">
                  <c:v>2158</c:v>
                </c:pt>
                <c:pt idx="179">
                  <c:v>2221</c:v>
                </c:pt>
                <c:pt idx="180">
                  <c:v>2024</c:v>
                </c:pt>
                <c:pt idx="181">
                  <c:v>1801</c:v>
                </c:pt>
                <c:pt idx="182">
                  <c:v>2137</c:v>
                </c:pt>
                <c:pt idx="183">
                  <c:v>1704</c:v>
                </c:pt>
                <c:pt idx="184">
                  <c:v>1966</c:v>
                </c:pt>
                <c:pt idx="185">
                  <c:v>2078</c:v>
                </c:pt>
                <c:pt idx="186">
                  <c:v>1748</c:v>
                </c:pt>
                <c:pt idx="187">
                  <c:v>1889</c:v>
                </c:pt>
                <c:pt idx="188">
                  <c:v>1755</c:v>
                </c:pt>
                <c:pt idx="189">
                  <c:v>2037</c:v>
                </c:pt>
                <c:pt idx="190">
                  <c:v>1805</c:v>
                </c:pt>
                <c:pt idx="191">
                  <c:v>1760</c:v>
                </c:pt>
                <c:pt idx="192">
                  <c:v>2023</c:v>
                </c:pt>
                <c:pt idx="193">
                  <c:v>2081</c:v>
                </c:pt>
                <c:pt idx="194">
                  <c:v>1840</c:v>
                </c:pt>
                <c:pt idx="195">
                  <c:v>2051</c:v>
                </c:pt>
                <c:pt idx="196">
                  <c:v>2026</c:v>
                </c:pt>
                <c:pt idx="197">
                  <c:v>1856</c:v>
                </c:pt>
                <c:pt idx="198">
                  <c:v>1801</c:v>
                </c:pt>
                <c:pt idx="199">
                  <c:v>1725</c:v>
                </c:pt>
                <c:pt idx="200">
                  <c:v>1860</c:v>
                </c:pt>
                <c:pt idx="201">
                  <c:v>1969</c:v>
                </c:pt>
                <c:pt idx="202">
                  <c:v>1831</c:v>
                </c:pt>
                <c:pt idx="203">
                  <c:v>2026</c:v>
                </c:pt>
                <c:pt idx="204">
                  <c:v>2111</c:v>
                </c:pt>
                <c:pt idx="205">
                  <c:v>2142</c:v>
                </c:pt>
                <c:pt idx="206">
                  <c:v>1707</c:v>
                </c:pt>
                <c:pt idx="207">
                  <c:v>1962</c:v>
                </c:pt>
                <c:pt idx="208">
                  <c:v>1934</c:v>
                </c:pt>
                <c:pt idx="209">
                  <c:v>1894</c:v>
                </c:pt>
                <c:pt idx="210">
                  <c:v>1869</c:v>
                </c:pt>
                <c:pt idx="211">
                  <c:v>1891</c:v>
                </c:pt>
                <c:pt idx="212">
                  <c:v>1685</c:v>
                </c:pt>
                <c:pt idx="213">
                  <c:v>1608</c:v>
                </c:pt>
                <c:pt idx="214">
                  <c:v>1714</c:v>
                </c:pt>
                <c:pt idx="215">
                  <c:v>1563</c:v>
                </c:pt>
                <c:pt idx="216">
                  <c:v>1382</c:v>
                </c:pt>
                <c:pt idx="217">
                  <c:v>1603</c:v>
                </c:pt>
                <c:pt idx="218">
                  <c:v>1551</c:v>
                </c:pt>
                <c:pt idx="219">
                  <c:v>1535</c:v>
                </c:pt>
                <c:pt idx="220">
                  <c:v>1538</c:v>
                </c:pt>
                <c:pt idx="221">
                  <c:v>1388</c:v>
                </c:pt>
                <c:pt idx="222">
                  <c:v>1757</c:v>
                </c:pt>
                <c:pt idx="223">
                  <c:v>1435</c:v>
                </c:pt>
                <c:pt idx="224">
                  <c:v>1423</c:v>
                </c:pt>
                <c:pt idx="225">
                  <c:v>1819</c:v>
                </c:pt>
                <c:pt idx="226">
                  <c:v>1332</c:v>
                </c:pt>
                <c:pt idx="227">
                  <c:v>1483</c:v>
                </c:pt>
                <c:pt idx="228">
                  <c:v>1340</c:v>
                </c:pt>
                <c:pt idx="229">
                  <c:v>1460</c:v>
                </c:pt>
                <c:pt idx="230">
                  <c:v>1415</c:v>
                </c:pt>
                <c:pt idx="231">
                  <c:v>1553</c:v>
                </c:pt>
                <c:pt idx="232">
                  <c:v>1461</c:v>
                </c:pt>
                <c:pt idx="233">
                  <c:v>1446</c:v>
                </c:pt>
                <c:pt idx="234">
                  <c:v>1303</c:v>
                </c:pt>
                <c:pt idx="235">
                  <c:v>1790</c:v>
                </c:pt>
                <c:pt idx="236">
                  <c:v>1462</c:v>
                </c:pt>
                <c:pt idx="237">
                  <c:v>1319</c:v>
                </c:pt>
                <c:pt idx="238">
                  <c:v>1475</c:v>
                </c:pt>
                <c:pt idx="239">
                  <c:v>1365</c:v>
                </c:pt>
                <c:pt idx="240">
                  <c:v>1381</c:v>
                </c:pt>
                <c:pt idx="241">
                  <c:v>1505</c:v>
                </c:pt>
                <c:pt idx="242">
                  <c:v>1359</c:v>
                </c:pt>
                <c:pt idx="243">
                  <c:v>1506</c:v>
                </c:pt>
                <c:pt idx="244">
                  <c:v>1475</c:v>
                </c:pt>
                <c:pt idx="245">
                  <c:v>1494</c:v>
                </c:pt>
                <c:pt idx="246">
                  <c:v>1439</c:v>
                </c:pt>
                <c:pt idx="247">
                  <c:v>1625</c:v>
                </c:pt>
                <c:pt idx="248">
                  <c:v>1437</c:v>
                </c:pt>
                <c:pt idx="249">
                  <c:v>1494</c:v>
                </c:pt>
                <c:pt idx="250">
                  <c:v>1321</c:v>
                </c:pt>
                <c:pt idx="251">
                  <c:v>1193</c:v>
                </c:pt>
                <c:pt idx="252">
                  <c:v>1472</c:v>
                </c:pt>
                <c:pt idx="253">
                  <c:v>1553</c:v>
                </c:pt>
                <c:pt idx="254">
                  <c:v>1479</c:v>
                </c:pt>
                <c:pt idx="255">
                  <c:v>1405</c:v>
                </c:pt>
                <c:pt idx="256">
                  <c:v>1404</c:v>
                </c:pt>
                <c:pt idx="257">
                  <c:v>1377</c:v>
                </c:pt>
                <c:pt idx="258">
                  <c:v>1606</c:v>
                </c:pt>
                <c:pt idx="259">
                  <c:v>1503</c:v>
                </c:pt>
                <c:pt idx="260">
                  <c:v>1346</c:v>
                </c:pt>
                <c:pt idx="261">
                  <c:v>1518</c:v>
                </c:pt>
                <c:pt idx="262">
                  <c:v>1350</c:v>
                </c:pt>
                <c:pt idx="263">
                  <c:v>1407</c:v>
                </c:pt>
                <c:pt idx="264">
                  <c:v>1395</c:v>
                </c:pt>
                <c:pt idx="265">
                  <c:v>1421</c:v>
                </c:pt>
                <c:pt idx="266">
                  <c:v>1408</c:v>
                </c:pt>
                <c:pt idx="267">
                  <c:v>1540</c:v>
                </c:pt>
                <c:pt idx="268">
                  <c:v>1185</c:v>
                </c:pt>
                <c:pt idx="269">
                  <c:v>1273</c:v>
                </c:pt>
                <c:pt idx="270">
                  <c:v>1566</c:v>
                </c:pt>
                <c:pt idx="271">
                  <c:v>1447</c:v>
                </c:pt>
                <c:pt idx="272">
                  <c:v>1489</c:v>
                </c:pt>
                <c:pt idx="273">
                  <c:v>1372</c:v>
                </c:pt>
                <c:pt idx="274">
                  <c:v>1217</c:v>
                </c:pt>
                <c:pt idx="275">
                  <c:v>1322</c:v>
                </c:pt>
                <c:pt idx="276">
                  <c:v>1332</c:v>
                </c:pt>
                <c:pt idx="277">
                  <c:v>1302</c:v>
                </c:pt>
                <c:pt idx="278">
                  <c:v>1096</c:v>
                </c:pt>
                <c:pt idx="279">
                  <c:v>1130</c:v>
                </c:pt>
                <c:pt idx="280">
                  <c:v>1232</c:v>
                </c:pt>
                <c:pt idx="281">
                  <c:v>1332</c:v>
                </c:pt>
                <c:pt idx="282">
                  <c:v>1248</c:v>
                </c:pt>
                <c:pt idx="283">
                  <c:v>1412</c:v>
                </c:pt>
                <c:pt idx="284">
                  <c:v>1015</c:v>
                </c:pt>
                <c:pt idx="285">
                  <c:v>1139</c:v>
                </c:pt>
                <c:pt idx="286">
                  <c:v>1176</c:v>
                </c:pt>
                <c:pt idx="287">
                  <c:v>1469</c:v>
                </c:pt>
                <c:pt idx="288">
                  <c:v>1177</c:v>
                </c:pt>
                <c:pt idx="289">
                  <c:v>1054</c:v>
                </c:pt>
                <c:pt idx="290">
                  <c:v>1381</c:v>
                </c:pt>
                <c:pt idx="291">
                  <c:v>1071</c:v>
                </c:pt>
                <c:pt idx="292">
                  <c:v>1216</c:v>
                </c:pt>
                <c:pt idx="293">
                  <c:v>1195</c:v>
                </c:pt>
                <c:pt idx="294">
                  <c:v>745</c:v>
                </c:pt>
                <c:pt idx="295">
                  <c:v>1139</c:v>
                </c:pt>
                <c:pt idx="296">
                  <c:v>1068</c:v>
                </c:pt>
                <c:pt idx="297">
                  <c:v>1592</c:v>
                </c:pt>
                <c:pt idx="298">
                  <c:v>1054</c:v>
                </c:pt>
                <c:pt idx="299">
                  <c:v>1277</c:v>
                </c:pt>
                <c:pt idx="300">
                  <c:v>1505</c:v>
                </c:pt>
                <c:pt idx="301">
                  <c:v>1514</c:v>
                </c:pt>
                <c:pt idx="302">
                  <c:v>1172</c:v>
                </c:pt>
                <c:pt idx="303">
                  <c:v>1350</c:v>
                </c:pt>
                <c:pt idx="304">
                  <c:v>1307</c:v>
                </c:pt>
                <c:pt idx="305">
                  <c:v>1218</c:v>
                </c:pt>
                <c:pt idx="306">
                  <c:v>1132</c:v>
                </c:pt>
                <c:pt idx="307">
                  <c:v>1111</c:v>
                </c:pt>
                <c:pt idx="308">
                  <c:v>1270</c:v>
                </c:pt>
                <c:pt idx="309">
                  <c:v>1180</c:v>
                </c:pt>
                <c:pt idx="310">
                  <c:v>1260</c:v>
                </c:pt>
                <c:pt idx="311">
                  <c:v>1249</c:v>
                </c:pt>
                <c:pt idx="312">
                  <c:v>1102</c:v>
                </c:pt>
                <c:pt idx="313">
                  <c:v>1067</c:v>
                </c:pt>
                <c:pt idx="314">
                  <c:v>1104</c:v>
                </c:pt>
                <c:pt idx="315">
                  <c:v>1200</c:v>
                </c:pt>
                <c:pt idx="316">
                  <c:v>1166</c:v>
                </c:pt>
                <c:pt idx="317">
                  <c:v>1150</c:v>
                </c:pt>
                <c:pt idx="318">
                  <c:v>1084</c:v>
                </c:pt>
                <c:pt idx="319">
                  <c:v>1079</c:v>
                </c:pt>
                <c:pt idx="320">
                  <c:v>1101</c:v>
                </c:pt>
                <c:pt idx="321">
                  <c:v>1165</c:v>
                </c:pt>
                <c:pt idx="322">
                  <c:v>1184</c:v>
                </c:pt>
                <c:pt idx="323">
                  <c:v>1190</c:v>
                </c:pt>
                <c:pt idx="324">
                  <c:v>1114</c:v>
                </c:pt>
                <c:pt idx="325">
                  <c:v>1140</c:v>
                </c:pt>
                <c:pt idx="326">
                  <c:v>1203</c:v>
                </c:pt>
                <c:pt idx="327">
                  <c:v>1076</c:v>
                </c:pt>
                <c:pt idx="328">
                  <c:v>861</c:v>
                </c:pt>
                <c:pt idx="329">
                  <c:v>1066</c:v>
                </c:pt>
                <c:pt idx="330">
                  <c:v>1066</c:v>
                </c:pt>
                <c:pt idx="331">
                  <c:v>1014</c:v>
                </c:pt>
                <c:pt idx="332">
                  <c:v>1004</c:v>
                </c:pt>
                <c:pt idx="333">
                  <c:v>1089</c:v>
                </c:pt>
                <c:pt idx="334">
                  <c:v>1038</c:v>
                </c:pt>
                <c:pt idx="335">
                  <c:v>1067</c:v>
                </c:pt>
                <c:pt idx="336">
                  <c:v>1066</c:v>
                </c:pt>
                <c:pt idx="337">
                  <c:v>1020</c:v>
                </c:pt>
                <c:pt idx="338">
                  <c:v>923</c:v>
                </c:pt>
                <c:pt idx="339">
                  <c:v>1043</c:v>
                </c:pt>
                <c:pt idx="340">
                  <c:v>1043</c:v>
                </c:pt>
                <c:pt idx="341">
                  <c:v>1033</c:v>
                </c:pt>
                <c:pt idx="342">
                  <c:v>1132</c:v>
                </c:pt>
                <c:pt idx="343">
                  <c:v>1011</c:v>
                </c:pt>
                <c:pt idx="344">
                  <c:v>1098</c:v>
                </c:pt>
                <c:pt idx="345">
                  <c:v>1159</c:v>
                </c:pt>
                <c:pt idx="346">
                  <c:v>1214</c:v>
                </c:pt>
                <c:pt idx="347">
                  <c:v>1255</c:v>
                </c:pt>
                <c:pt idx="348">
                  <c:v>1213</c:v>
                </c:pt>
                <c:pt idx="349">
                  <c:v>1217</c:v>
                </c:pt>
                <c:pt idx="350">
                  <c:v>1363</c:v>
                </c:pt>
                <c:pt idx="351">
                  <c:v>1274</c:v>
                </c:pt>
                <c:pt idx="352">
                  <c:v>1362</c:v>
                </c:pt>
                <c:pt idx="353">
                  <c:v>1305</c:v>
                </c:pt>
                <c:pt idx="354">
                  <c:v>1387</c:v>
                </c:pt>
                <c:pt idx="355">
                  <c:v>1354</c:v>
                </c:pt>
                <c:pt idx="356">
                  <c:v>1444</c:v>
                </c:pt>
                <c:pt idx="357">
                  <c:v>1545</c:v>
                </c:pt>
                <c:pt idx="358">
                  <c:v>1564</c:v>
                </c:pt>
                <c:pt idx="359">
                  <c:v>1507</c:v>
                </c:pt>
                <c:pt idx="360">
                  <c:v>1294</c:v>
                </c:pt>
                <c:pt idx="361">
                  <c:v>1450</c:v>
                </c:pt>
                <c:pt idx="362">
                  <c:v>1276</c:v>
                </c:pt>
                <c:pt idx="363">
                  <c:v>1233</c:v>
                </c:pt>
                <c:pt idx="364">
                  <c:v>1390</c:v>
                </c:pt>
                <c:pt idx="365">
                  <c:v>1221</c:v>
                </c:pt>
                <c:pt idx="366">
                  <c:v>1217</c:v>
                </c:pt>
                <c:pt idx="367">
                  <c:v>1151</c:v>
                </c:pt>
                <c:pt idx="368">
                  <c:v>1039</c:v>
                </c:pt>
                <c:pt idx="369">
                  <c:v>1084</c:v>
                </c:pt>
                <c:pt idx="370">
                  <c:v>1157</c:v>
                </c:pt>
                <c:pt idx="371">
                  <c:v>996</c:v>
                </c:pt>
                <c:pt idx="372">
                  <c:v>952</c:v>
                </c:pt>
                <c:pt idx="373">
                  <c:v>994</c:v>
                </c:pt>
                <c:pt idx="374">
                  <c:v>1003</c:v>
                </c:pt>
                <c:pt idx="375">
                  <c:v>926</c:v>
                </c:pt>
                <c:pt idx="376">
                  <c:v>942</c:v>
                </c:pt>
                <c:pt idx="377">
                  <c:v>897</c:v>
                </c:pt>
                <c:pt idx="378">
                  <c:v>982</c:v>
                </c:pt>
                <c:pt idx="379">
                  <c:v>921</c:v>
                </c:pt>
                <c:pt idx="380">
                  <c:v>821</c:v>
                </c:pt>
                <c:pt idx="381">
                  <c:v>883</c:v>
                </c:pt>
                <c:pt idx="382">
                  <c:v>920</c:v>
                </c:pt>
                <c:pt idx="383">
                  <c:v>838</c:v>
                </c:pt>
                <c:pt idx="384">
                  <c:v>879</c:v>
                </c:pt>
                <c:pt idx="385">
                  <c:v>854</c:v>
                </c:pt>
                <c:pt idx="386">
                  <c:v>915</c:v>
                </c:pt>
                <c:pt idx="387">
                  <c:v>857</c:v>
                </c:pt>
                <c:pt idx="388">
                  <c:v>848</c:v>
                </c:pt>
                <c:pt idx="389">
                  <c:v>891</c:v>
                </c:pt>
                <c:pt idx="390">
                  <c:v>892</c:v>
                </c:pt>
                <c:pt idx="391">
                  <c:v>889</c:v>
                </c:pt>
                <c:pt idx="392">
                  <c:v>854</c:v>
                </c:pt>
                <c:pt idx="393">
                  <c:v>926</c:v>
                </c:pt>
                <c:pt idx="394">
                  <c:v>938</c:v>
                </c:pt>
                <c:pt idx="395">
                  <c:v>844</c:v>
                </c:pt>
                <c:pt idx="396">
                  <c:v>899</c:v>
                </c:pt>
                <c:pt idx="397">
                  <c:v>843</c:v>
                </c:pt>
                <c:pt idx="398">
                  <c:v>925</c:v>
                </c:pt>
                <c:pt idx="399">
                  <c:v>799</c:v>
                </c:pt>
                <c:pt idx="400">
                  <c:v>747</c:v>
                </c:pt>
                <c:pt idx="401">
                  <c:v>874</c:v>
                </c:pt>
                <c:pt idx="402">
                  <c:v>867</c:v>
                </c:pt>
                <c:pt idx="403">
                  <c:v>800</c:v>
                </c:pt>
                <c:pt idx="404">
                  <c:v>746</c:v>
                </c:pt>
                <c:pt idx="405">
                  <c:v>889</c:v>
                </c:pt>
                <c:pt idx="406">
                  <c:v>756</c:v>
                </c:pt>
                <c:pt idx="407">
                  <c:v>866</c:v>
                </c:pt>
                <c:pt idx="408">
                  <c:v>794</c:v>
                </c:pt>
                <c:pt idx="409">
                  <c:v>837</c:v>
                </c:pt>
                <c:pt idx="410">
                  <c:v>858</c:v>
                </c:pt>
                <c:pt idx="411">
                  <c:v>859</c:v>
                </c:pt>
                <c:pt idx="412">
                  <c:v>822</c:v>
                </c:pt>
                <c:pt idx="413">
                  <c:v>832</c:v>
                </c:pt>
                <c:pt idx="414">
                  <c:v>801</c:v>
                </c:pt>
                <c:pt idx="415">
                  <c:v>787</c:v>
                </c:pt>
                <c:pt idx="416">
                  <c:v>799</c:v>
                </c:pt>
                <c:pt idx="417">
                  <c:v>849</c:v>
                </c:pt>
                <c:pt idx="418">
                  <c:v>828</c:v>
                </c:pt>
                <c:pt idx="419">
                  <c:v>861</c:v>
                </c:pt>
                <c:pt idx="420">
                  <c:v>810</c:v>
                </c:pt>
                <c:pt idx="421">
                  <c:v>767</c:v>
                </c:pt>
                <c:pt idx="422">
                  <c:v>800</c:v>
                </c:pt>
                <c:pt idx="423">
                  <c:v>882</c:v>
                </c:pt>
                <c:pt idx="424">
                  <c:v>803</c:v>
                </c:pt>
                <c:pt idx="425">
                  <c:v>790</c:v>
                </c:pt>
                <c:pt idx="426">
                  <c:v>770</c:v>
                </c:pt>
                <c:pt idx="427">
                  <c:v>862</c:v>
                </c:pt>
                <c:pt idx="428">
                  <c:v>842</c:v>
                </c:pt>
                <c:pt idx="429">
                  <c:v>796</c:v>
                </c:pt>
                <c:pt idx="430">
                  <c:v>839</c:v>
                </c:pt>
                <c:pt idx="431">
                  <c:v>868</c:v>
                </c:pt>
                <c:pt idx="432">
                  <c:v>830</c:v>
                </c:pt>
                <c:pt idx="433">
                  <c:v>789</c:v>
                </c:pt>
                <c:pt idx="434">
                  <c:v>877</c:v>
                </c:pt>
                <c:pt idx="435">
                  <c:v>843</c:v>
                </c:pt>
                <c:pt idx="436">
                  <c:v>844</c:v>
                </c:pt>
                <c:pt idx="437">
                  <c:v>911</c:v>
                </c:pt>
                <c:pt idx="438">
                  <c:v>919</c:v>
                </c:pt>
                <c:pt idx="439">
                  <c:v>881</c:v>
                </c:pt>
                <c:pt idx="440">
                  <c:v>919</c:v>
                </c:pt>
                <c:pt idx="441">
                  <c:v>854</c:v>
                </c:pt>
                <c:pt idx="442">
                  <c:v>894</c:v>
                </c:pt>
                <c:pt idx="443">
                  <c:v>919</c:v>
                </c:pt>
                <c:pt idx="444">
                  <c:v>886</c:v>
                </c:pt>
                <c:pt idx="445">
                  <c:v>864</c:v>
                </c:pt>
                <c:pt idx="446">
                  <c:v>882</c:v>
                </c:pt>
                <c:pt idx="447">
                  <c:v>923</c:v>
                </c:pt>
                <c:pt idx="448">
                  <c:v>800</c:v>
                </c:pt>
                <c:pt idx="449">
                  <c:v>895</c:v>
                </c:pt>
                <c:pt idx="450">
                  <c:v>887</c:v>
                </c:pt>
                <c:pt idx="451">
                  <c:v>841</c:v>
                </c:pt>
                <c:pt idx="452">
                  <c:v>826</c:v>
                </c:pt>
                <c:pt idx="453">
                  <c:v>800</c:v>
                </c:pt>
                <c:pt idx="454">
                  <c:v>802</c:v>
                </c:pt>
                <c:pt idx="455">
                  <c:v>758</c:v>
                </c:pt>
                <c:pt idx="456">
                  <c:v>803</c:v>
                </c:pt>
                <c:pt idx="457">
                  <c:v>761</c:v>
                </c:pt>
                <c:pt idx="458">
                  <c:v>732</c:v>
                </c:pt>
                <c:pt idx="459">
                  <c:v>706</c:v>
                </c:pt>
                <c:pt idx="460">
                  <c:v>682</c:v>
                </c:pt>
                <c:pt idx="461">
                  <c:v>745</c:v>
                </c:pt>
                <c:pt idx="462">
                  <c:v>671</c:v>
                </c:pt>
                <c:pt idx="463">
                  <c:v>703</c:v>
                </c:pt>
                <c:pt idx="464">
                  <c:v>711</c:v>
                </c:pt>
                <c:pt idx="465">
                  <c:v>604</c:v>
                </c:pt>
                <c:pt idx="466">
                  <c:v>688</c:v>
                </c:pt>
                <c:pt idx="467">
                  <c:v>671</c:v>
                </c:pt>
                <c:pt idx="468">
                  <c:v>755</c:v>
                </c:pt>
                <c:pt idx="469">
                  <c:v>651</c:v>
                </c:pt>
                <c:pt idx="470">
                  <c:v>719</c:v>
                </c:pt>
                <c:pt idx="471">
                  <c:v>655</c:v>
                </c:pt>
                <c:pt idx="472">
                  <c:v>660</c:v>
                </c:pt>
                <c:pt idx="473">
                  <c:v>650</c:v>
                </c:pt>
                <c:pt idx="474">
                  <c:v>667</c:v>
                </c:pt>
                <c:pt idx="475">
                  <c:v>652</c:v>
                </c:pt>
                <c:pt idx="476">
                  <c:v>601</c:v>
                </c:pt>
                <c:pt idx="477">
                  <c:v>645</c:v>
                </c:pt>
                <c:pt idx="478">
                  <c:v>627</c:v>
                </c:pt>
                <c:pt idx="479">
                  <c:v>618</c:v>
                </c:pt>
                <c:pt idx="480">
                  <c:v>683</c:v>
                </c:pt>
                <c:pt idx="481">
                  <c:v>687</c:v>
                </c:pt>
                <c:pt idx="482">
                  <c:v>683</c:v>
                </c:pt>
                <c:pt idx="483">
                  <c:v>692</c:v>
                </c:pt>
                <c:pt idx="484">
                  <c:v>671</c:v>
                </c:pt>
                <c:pt idx="485">
                  <c:v>643</c:v>
                </c:pt>
                <c:pt idx="486">
                  <c:v>640</c:v>
                </c:pt>
                <c:pt idx="487">
                  <c:v>657</c:v>
                </c:pt>
                <c:pt idx="488">
                  <c:v>676</c:v>
                </c:pt>
                <c:pt idx="489">
                  <c:v>638</c:v>
                </c:pt>
                <c:pt idx="490">
                  <c:v>709</c:v>
                </c:pt>
                <c:pt idx="491">
                  <c:v>738</c:v>
                </c:pt>
                <c:pt idx="492">
                  <c:v>702</c:v>
                </c:pt>
                <c:pt idx="493">
                  <c:v>725</c:v>
                </c:pt>
                <c:pt idx="494">
                  <c:v>673</c:v>
                </c:pt>
                <c:pt idx="495">
                  <c:v>624</c:v>
                </c:pt>
                <c:pt idx="496">
                  <c:v>664</c:v>
                </c:pt>
                <c:pt idx="497">
                  <c:v>673</c:v>
                </c:pt>
                <c:pt idx="498">
                  <c:v>706</c:v>
                </c:pt>
                <c:pt idx="499">
                  <c:v>648</c:v>
                </c:pt>
                <c:pt idx="500">
                  <c:v>707</c:v>
                </c:pt>
                <c:pt idx="501">
                  <c:v>664</c:v>
                </c:pt>
                <c:pt idx="502">
                  <c:v>620</c:v>
                </c:pt>
                <c:pt idx="503">
                  <c:v>682</c:v>
                </c:pt>
                <c:pt idx="504">
                  <c:v>647</c:v>
                </c:pt>
                <c:pt idx="505">
                  <c:v>669</c:v>
                </c:pt>
                <c:pt idx="506">
                  <c:v>623</c:v>
                </c:pt>
                <c:pt idx="507">
                  <c:v>664</c:v>
                </c:pt>
                <c:pt idx="508">
                  <c:v>606</c:v>
                </c:pt>
                <c:pt idx="509">
                  <c:v>631</c:v>
                </c:pt>
                <c:pt idx="510">
                  <c:v>513</c:v>
                </c:pt>
                <c:pt idx="511">
                  <c:v>584</c:v>
                </c:pt>
                <c:pt idx="512">
                  <c:v>661</c:v>
                </c:pt>
                <c:pt idx="513">
                  <c:v>675</c:v>
                </c:pt>
                <c:pt idx="514">
                  <c:v>585</c:v>
                </c:pt>
                <c:pt idx="515">
                  <c:v>650</c:v>
                </c:pt>
                <c:pt idx="516">
                  <c:v>607</c:v>
                </c:pt>
                <c:pt idx="517">
                  <c:v>595</c:v>
                </c:pt>
                <c:pt idx="518">
                  <c:v>565</c:v>
                </c:pt>
                <c:pt idx="519">
                  <c:v>643</c:v>
                </c:pt>
                <c:pt idx="520">
                  <c:v>606</c:v>
                </c:pt>
                <c:pt idx="521">
                  <c:v>687</c:v>
                </c:pt>
                <c:pt idx="522">
                  <c:v>580</c:v>
                </c:pt>
                <c:pt idx="523">
                  <c:v>583</c:v>
                </c:pt>
                <c:pt idx="524">
                  <c:v>597</c:v>
                </c:pt>
                <c:pt idx="525">
                  <c:v>614</c:v>
                </c:pt>
                <c:pt idx="526">
                  <c:v>661</c:v>
                </c:pt>
                <c:pt idx="527">
                  <c:v>583</c:v>
                </c:pt>
                <c:pt idx="528">
                  <c:v>690</c:v>
                </c:pt>
                <c:pt idx="529">
                  <c:v>601</c:v>
                </c:pt>
                <c:pt idx="530">
                  <c:v>605</c:v>
                </c:pt>
                <c:pt idx="531">
                  <c:v>602</c:v>
                </c:pt>
                <c:pt idx="532">
                  <c:v>645</c:v>
                </c:pt>
                <c:pt idx="533">
                  <c:v>654</c:v>
                </c:pt>
                <c:pt idx="534">
                  <c:v>631</c:v>
                </c:pt>
                <c:pt idx="535">
                  <c:v>565</c:v>
                </c:pt>
                <c:pt idx="536">
                  <c:v>630</c:v>
                </c:pt>
                <c:pt idx="537">
                  <c:v>626</c:v>
                </c:pt>
                <c:pt idx="538">
                  <c:v>607</c:v>
                </c:pt>
                <c:pt idx="539">
                  <c:v>580</c:v>
                </c:pt>
                <c:pt idx="540">
                  <c:v>645</c:v>
                </c:pt>
                <c:pt idx="541">
                  <c:v>618</c:v>
                </c:pt>
                <c:pt idx="542">
                  <c:v>597</c:v>
                </c:pt>
                <c:pt idx="543">
                  <c:v>591</c:v>
                </c:pt>
                <c:pt idx="544">
                  <c:v>616</c:v>
                </c:pt>
                <c:pt idx="545">
                  <c:v>609</c:v>
                </c:pt>
                <c:pt idx="546">
                  <c:v>573</c:v>
                </c:pt>
                <c:pt idx="547">
                  <c:v>654</c:v>
                </c:pt>
                <c:pt idx="548">
                  <c:v>610</c:v>
                </c:pt>
                <c:pt idx="549">
                  <c:v>597</c:v>
                </c:pt>
                <c:pt idx="550">
                  <c:v>596</c:v>
                </c:pt>
                <c:pt idx="551">
                  <c:v>597</c:v>
                </c:pt>
                <c:pt idx="552">
                  <c:v>580</c:v>
                </c:pt>
                <c:pt idx="553">
                  <c:v>557</c:v>
                </c:pt>
                <c:pt idx="554">
                  <c:v>609</c:v>
                </c:pt>
                <c:pt idx="555">
                  <c:v>643</c:v>
                </c:pt>
                <c:pt idx="556">
                  <c:v>586</c:v>
                </c:pt>
                <c:pt idx="557">
                  <c:v>592</c:v>
                </c:pt>
                <c:pt idx="558">
                  <c:v>618</c:v>
                </c:pt>
                <c:pt idx="559">
                  <c:v>582</c:v>
                </c:pt>
                <c:pt idx="560">
                  <c:v>549</c:v>
                </c:pt>
                <c:pt idx="561">
                  <c:v>592</c:v>
                </c:pt>
                <c:pt idx="562">
                  <c:v>555</c:v>
                </c:pt>
                <c:pt idx="563">
                  <c:v>596</c:v>
                </c:pt>
                <c:pt idx="564">
                  <c:v>537</c:v>
                </c:pt>
                <c:pt idx="565">
                  <c:v>568</c:v>
                </c:pt>
                <c:pt idx="566">
                  <c:v>542</c:v>
                </c:pt>
                <c:pt idx="567">
                  <c:v>560</c:v>
                </c:pt>
                <c:pt idx="568">
                  <c:v>563</c:v>
                </c:pt>
                <c:pt idx="569">
                  <c:v>557</c:v>
                </c:pt>
                <c:pt idx="570">
                  <c:v>600</c:v>
                </c:pt>
                <c:pt idx="571">
                  <c:v>532</c:v>
                </c:pt>
                <c:pt idx="572">
                  <c:v>580</c:v>
                </c:pt>
                <c:pt idx="573">
                  <c:v>514</c:v>
                </c:pt>
                <c:pt idx="574">
                  <c:v>548</c:v>
                </c:pt>
                <c:pt idx="575">
                  <c:v>558</c:v>
                </c:pt>
                <c:pt idx="576">
                  <c:v>569</c:v>
                </c:pt>
                <c:pt idx="577">
                  <c:v>552</c:v>
                </c:pt>
                <c:pt idx="578">
                  <c:v>519</c:v>
                </c:pt>
                <c:pt idx="579">
                  <c:v>561</c:v>
                </c:pt>
                <c:pt idx="580">
                  <c:v>552</c:v>
                </c:pt>
                <c:pt idx="581">
                  <c:v>564</c:v>
                </c:pt>
                <c:pt idx="582">
                  <c:v>564</c:v>
                </c:pt>
                <c:pt idx="583">
                  <c:v>539</c:v>
                </c:pt>
                <c:pt idx="584">
                  <c:v>522</c:v>
                </c:pt>
                <c:pt idx="585">
                  <c:v>535</c:v>
                </c:pt>
                <c:pt idx="586">
                  <c:v>528</c:v>
                </c:pt>
                <c:pt idx="587">
                  <c:v>575</c:v>
                </c:pt>
                <c:pt idx="588">
                  <c:v>614</c:v>
                </c:pt>
                <c:pt idx="589">
                  <c:v>603</c:v>
                </c:pt>
                <c:pt idx="590">
                  <c:v>596</c:v>
                </c:pt>
                <c:pt idx="591">
                  <c:v>597</c:v>
                </c:pt>
                <c:pt idx="592">
                  <c:v>604</c:v>
                </c:pt>
                <c:pt idx="593">
                  <c:v>600</c:v>
                </c:pt>
                <c:pt idx="594">
                  <c:v>586</c:v>
                </c:pt>
                <c:pt idx="595">
                  <c:v>584</c:v>
                </c:pt>
                <c:pt idx="596">
                  <c:v>582</c:v>
                </c:pt>
                <c:pt idx="597">
                  <c:v>602</c:v>
                </c:pt>
                <c:pt idx="598">
                  <c:v>597</c:v>
                </c:pt>
                <c:pt idx="599">
                  <c:v>611</c:v>
                </c:pt>
                <c:pt idx="600">
                  <c:v>591</c:v>
                </c:pt>
                <c:pt idx="601">
                  <c:v>588</c:v>
                </c:pt>
                <c:pt idx="602">
                  <c:v>586</c:v>
                </c:pt>
                <c:pt idx="603">
                  <c:v>594</c:v>
                </c:pt>
                <c:pt idx="604">
                  <c:v>598</c:v>
                </c:pt>
                <c:pt idx="605">
                  <c:v>584</c:v>
                </c:pt>
                <c:pt idx="606">
                  <c:v>580</c:v>
                </c:pt>
                <c:pt idx="607">
                  <c:v>555</c:v>
                </c:pt>
                <c:pt idx="608">
                  <c:v>588</c:v>
                </c:pt>
                <c:pt idx="609">
                  <c:v>578</c:v>
                </c:pt>
                <c:pt idx="610">
                  <c:v>573</c:v>
                </c:pt>
                <c:pt idx="611">
                  <c:v>532</c:v>
                </c:pt>
                <c:pt idx="612">
                  <c:v>526</c:v>
                </c:pt>
                <c:pt idx="613">
                  <c:v>558</c:v>
                </c:pt>
                <c:pt idx="614">
                  <c:v>530</c:v>
                </c:pt>
                <c:pt idx="615">
                  <c:v>554</c:v>
                </c:pt>
                <c:pt idx="616">
                  <c:v>547</c:v>
                </c:pt>
                <c:pt idx="617">
                  <c:v>550</c:v>
                </c:pt>
                <c:pt idx="618">
                  <c:v>546</c:v>
                </c:pt>
                <c:pt idx="619">
                  <c:v>509</c:v>
                </c:pt>
                <c:pt idx="620">
                  <c:v>548</c:v>
                </c:pt>
                <c:pt idx="621">
                  <c:v>486</c:v>
                </c:pt>
                <c:pt idx="622">
                  <c:v>521</c:v>
                </c:pt>
                <c:pt idx="623">
                  <c:v>506</c:v>
                </c:pt>
                <c:pt idx="624">
                  <c:v>507</c:v>
                </c:pt>
                <c:pt idx="625">
                  <c:v>469</c:v>
                </c:pt>
                <c:pt idx="626">
                  <c:v>532</c:v>
                </c:pt>
                <c:pt idx="627">
                  <c:v>472</c:v>
                </c:pt>
                <c:pt idx="628">
                  <c:v>492</c:v>
                </c:pt>
                <c:pt idx="629">
                  <c:v>509</c:v>
                </c:pt>
                <c:pt idx="630">
                  <c:v>513</c:v>
                </c:pt>
                <c:pt idx="631">
                  <c:v>481</c:v>
                </c:pt>
                <c:pt idx="632">
                  <c:v>475</c:v>
                </c:pt>
                <c:pt idx="633">
                  <c:v>516</c:v>
                </c:pt>
                <c:pt idx="634">
                  <c:v>474</c:v>
                </c:pt>
                <c:pt idx="635">
                  <c:v>466</c:v>
                </c:pt>
                <c:pt idx="636">
                  <c:v>493</c:v>
                </c:pt>
                <c:pt idx="637">
                  <c:v>491</c:v>
                </c:pt>
                <c:pt idx="638">
                  <c:v>450</c:v>
                </c:pt>
                <c:pt idx="639">
                  <c:v>481</c:v>
                </c:pt>
                <c:pt idx="640">
                  <c:v>447</c:v>
                </c:pt>
                <c:pt idx="641">
                  <c:v>471</c:v>
                </c:pt>
                <c:pt idx="642">
                  <c:v>469</c:v>
                </c:pt>
                <c:pt idx="643">
                  <c:v>513</c:v>
                </c:pt>
                <c:pt idx="644">
                  <c:v>464</c:v>
                </c:pt>
                <c:pt idx="645">
                  <c:v>472</c:v>
                </c:pt>
                <c:pt idx="646">
                  <c:v>484</c:v>
                </c:pt>
                <c:pt idx="647">
                  <c:v>446</c:v>
                </c:pt>
                <c:pt idx="648">
                  <c:v>469</c:v>
                </c:pt>
                <c:pt idx="649">
                  <c:v>491</c:v>
                </c:pt>
                <c:pt idx="650">
                  <c:v>500</c:v>
                </c:pt>
                <c:pt idx="651">
                  <c:v>489</c:v>
                </c:pt>
                <c:pt idx="652">
                  <c:v>487</c:v>
                </c:pt>
                <c:pt idx="653">
                  <c:v>491</c:v>
                </c:pt>
                <c:pt idx="654">
                  <c:v>485</c:v>
                </c:pt>
                <c:pt idx="655">
                  <c:v>452</c:v>
                </c:pt>
                <c:pt idx="656">
                  <c:v>469</c:v>
                </c:pt>
                <c:pt idx="657">
                  <c:v>462</c:v>
                </c:pt>
                <c:pt idx="658">
                  <c:v>418</c:v>
                </c:pt>
                <c:pt idx="659">
                  <c:v>467</c:v>
                </c:pt>
                <c:pt idx="660">
                  <c:v>459</c:v>
                </c:pt>
                <c:pt idx="661">
                  <c:v>457</c:v>
                </c:pt>
                <c:pt idx="662">
                  <c:v>410</c:v>
                </c:pt>
                <c:pt idx="663">
                  <c:v>445</c:v>
                </c:pt>
                <c:pt idx="664">
                  <c:v>492</c:v>
                </c:pt>
                <c:pt idx="665">
                  <c:v>412</c:v>
                </c:pt>
                <c:pt idx="666">
                  <c:v>452</c:v>
                </c:pt>
                <c:pt idx="667">
                  <c:v>430</c:v>
                </c:pt>
                <c:pt idx="668">
                  <c:v>420</c:v>
                </c:pt>
                <c:pt idx="669">
                  <c:v>425</c:v>
                </c:pt>
                <c:pt idx="670">
                  <c:v>479</c:v>
                </c:pt>
                <c:pt idx="671">
                  <c:v>424</c:v>
                </c:pt>
                <c:pt idx="672">
                  <c:v>445</c:v>
                </c:pt>
                <c:pt idx="673">
                  <c:v>403</c:v>
                </c:pt>
                <c:pt idx="674">
                  <c:v>472</c:v>
                </c:pt>
                <c:pt idx="675">
                  <c:v>426</c:v>
                </c:pt>
                <c:pt idx="676">
                  <c:v>412</c:v>
                </c:pt>
                <c:pt idx="677">
                  <c:v>434</c:v>
                </c:pt>
                <c:pt idx="678">
                  <c:v>485</c:v>
                </c:pt>
                <c:pt idx="679">
                  <c:v>438</c:v>
                </c:pt>
                <c:pt idx="680">
                  <c:v>423</c:v>
                </c:pt>
                <c:pt idx="681">
                  <c:v>439</c:v>
                </c:pt>
                <c:pt idx="682">
                  <c:v>468</c:v>
                </c:pt>
                <c:pt idx="683">
                  <c:v>452</c:v>
                </c:pt>
                <c:pt idx="684">
                  <c:v>418</c:v>
                </c:pt>
                <c:pt idx="685">
                  <c:v>438</c:v>
                </c:pt>
                <c:pt idx="686">
                  <c:v>484</c:v>
                </c:pt>
                <c:pt idx="687">
                  <c:v>496</c:v>
                </c:pt>
                <c:pt idx="688">
                  <c:v>466</c:v>
                </c:pt>
                <c:pt idx="689">
                  <c:v>450</c:v>
                </c:pt>
                <c:pt idx="690">
                  <c:v>456</c:v>
                </c:pt>
                <c:pt idx="691">
                  <c:v>454</c:v>
                </c:pt>
                <c:pt idx="692">
                  <c:v>470</c:v>
                </c:pt>
                <c:pt idx="693">
                  <c:v>486</c:v>
                </c:pt>
                <c:pt idx="694">
                  <c:v>506</c:v>
                </c:pt>
                <c:pt idx="695">
                  <c:v>484</c:v>
                </c:pt>
                <c:pt idx="696">
                  <c:v>489</c:v>
                </c:pt>
                <c:pt idx="697">
                  <c:v>458</c:v>
                </c:pt>
                <c:pt idx="698">
                  <c:v>474</c:v>
                </c:pt>
                <c:pt idx="699">
                  <c:v>438</c:v>
                </c:pt>
                <c:pt idx="700">
                  <c:v>436</c:v>
                </c:pt>
                <c:pt idx="701">
                  <c:v>484</c:v>
                </c:pt>
                <c:pt idx="702">
                  <c:v>477</c:v>
                </c:pt>
                <c:pt idx="703">
                  <c:v>458</c:v>
                </c:pt>
                <c:pt idx="704">
                  <c:v>479</c:v>
                </c:pt>
                <c:pt idx="705">
                  <c:v>501</c:v>
                </c:pt>
                <c:pt idx="706">
                  <c:v>442</c:v>
                </c:pt>
                <c:pt idx="707">
                  <c:v>454</c:v>
                </c:pt>
                <c:pt idx="708">
                  <c:v>483</c:v>
                </c:pt>
                <c:pt idx="709">
                  <c:v>452</c:v>
                </c:pt>
                <c:pt idx="710">
                  <c:v>446</c:v>
                </c:pt>
                <c:pt idx="711">
                  <c:v>463</c:v>
                </c:pt>
                <c:pt idx="712">
                  <c:v>446</c:v>
                </c:pt>
                <c:pt idx="713">
                  <c:v>441</c:v>
                </c:pt>
                <c:pt idx="714">
                  <c:v>417</c:v>
                </c:pt>
                <c:pt idx="715">
                  <c:v>430</c:v>
                </c:pt>
                <c:pt idx="716">
                  <c:v>424</c:v>
                </c:pt>
                <c:pt idx="717">
                  <c:v>422</c:v>
                </c:pt>
                <c:pt idx="718">
                  <c:v>427</c:v>
                </c:pt>
                <c:pt idx="719">
                  <c:v>376</c:v>
                </c:pt>
                <c:pt idx="720">
                  <c:v>408</c:v>
                </c:pt>
                <c:pt idx="721">
                  <c:v>388</c:v>
                </c:pt>
                <c:pt idx="722">
                  <c:v>392</c:v>
                </c:pt>
                <c:pt idx="723">
                  <c:v>434</c:v>
                </c:pt>
                <c:pt idx="724">
                  <c:v>394</c:v>
                </c:pt>
                <c:pt idx="725">
                  <c:v>415</c:v>
                </c:pt>
                <c:pt idx="726">
                  <c:v>395</c:v>
                </c:pt>
                <c:pt idx="727">
                  <c:v>391</c:v>
                </c:pt>
                <c:pt idx="728">
                  <c:v>446</c:v>
                </c:pt>
                <c:pt idx="729">
                  <c:v>390</c:v>
                </c:pt>
                <c:pt idx="730">
                  <c:v>457</c:v>
                </c:pt>
                <c:pt idx="731">
                  <c:v>402</c:v>
                </c:pt>
                <c:pt idx="732">
                  <c:v>410</c:v>
                </c:pt>
                <c:pt idx="733">
                  <c:v>373</c:v>
                </c:pt>
                <c:pt idx="734">
                  <c:v>427</c:v>
                </c:pt>
                <c:pt idx="735">
                  <c:v>370</c:v>
                </c:pt>
                <c:pt idx="736">
                  <c:v>386</c:v>
                </c:pt>
                <c:pt idx="737">
                  <c:v>366</c:v>
                </c:pt>
                <c:pt idx="738">
                  <c:v>375</c:v>
                </c:pt>
                <c:pt idx="739">
                  <c:v>339</c:v>
                </c:pt>
                <c:pt idx="740">
                  <c:v>402</c:v>
                </c:pt>
                <c:pt idx="741">
                  <c:v>394</c:v>
                </c:pt>
                <c:pt idx="742">
                  <c:v>348</c:v>
                </c:pt>
                <c:pt idx="743">
                  <c:v>356</c:v>
                </c:pt>
                <c:pt idx="744">
                  <c:v>382</c:v>
                </c:pt>
                <c:pt idx="745">
                  <c:v>376</c:v>
                </c:pt>
                <c:pt idx="746">
                  <c:v>395</c:v>
                </c:pt>
                <c:pt idx="747">
                  <c:v>359</c:v>
                </c:pt>
                <c:pt idx="748">
                  <c:v>391</c:v>
                </c:pt>
                <c:pt idx="749">
                  <c:v>377</c:v>
                </c:pt>
                <c:pt idx="750">
                  <c:v>369</c:v>
                </c:pt>
                <c:pt idx="751">
                  <c:v>368</c:v>
                </c:pt>
                <c:pt idx="752">
                  <c:v>384</c:v>
                </c:pt>
                <c:pt idx="753">
                  <c:v>388</c:v>
                </c:pt>
                <c:pt idx="754">
                  <c:v>375</c:v>
                </c:pt>
                <c:pt idx="755">
                  <c:v>416</c:v>
                </c:pt>
                <c:pt idx="756">
                  <c:v>378</c:v>
                </c:pt>
                <c:pt idx="757">
                  <c:v>373</c:v>
                </c:pt>
                <c:pt idx="758">
                  <c:v>354</c:v>
                </c:pt>
                <c:pt idx="759">
                  <c:v>353</c:v>
                </c:pt>
                <c:pt idx="760">
                  <c:v>391</c:v>
                </c:pt>
                <c:pt idx="761">
                  <c:v>368</c:v>
                </c:pt>
                <c:pt idx="762">
                  <c:v>400</c:v>
                </c:pt>
                <c:pt idx="763">
                  <c:v>418</c:v>
                </c:pt>
                <c:pt idx="764">
                  <c:v>394</c:v>
                </c:pt>
                <c:pt idx="765">
                  <c:v>397</c:v>
                </c:pt>
                <c:pt idx="766">
                  <c:v>372</c:v>
                </c:pt>
                <c:pt idx="767">
                  <c:v>388</c:v>
                </c:pt>
                <c:pt idx="768">
                  <c:v>393</c:v>
                </c:pt>
                <c:pt idx="769">
                  <c:v>371</c:v>
                </c:pt>
                <c:pt idx="770">
                  <c:v>391</c:v>
                </c:pt>
                <c:pt idx="771">
                  <c:v>395</c:v>
                </c:pt>
                <c:pt idx="772">
                  <c:v>390</c:v>
                </c:pt>
                <c:pt idx="773">
                  <c:v>377</c:v>
                </c:pt>
                <c:pt idx="774">
                  <c:v>399</c:v>
                </c:pt>
                <c:pt idx="775">
                  <c:v>368</c:v>
                </c:pt>
                <c:pt idx="776">
                  <c:v>344</c:v>
                </c:pt>
                <c:pt idx="777">
                  <c:v>395</c:v>
                </c:pt>
                <c:pt idx="778">
                  <c:v>333</c:v>
                </c:pt>
                <c:pt idx="779">
                  <c:v>388</c:v>
                </c:pt>
                <c:pt idx="780">
                  <c:v>398</c:v>
                </c:pt>
                <c:pt idx="781">
                  <c:v>348</c:v>
                </c:pt>
                <c:pt idx="782">
                  <c:v>386</c:v>
                </c:pt>
                <c:pt idx="783">
                  <c:v>389</c:v>
                </c:pt>
                <c:pt idx="784">
                  <c:v>360</c:v>
                </c:pt>
                <c:pt idx="785">
                  <c:v>375</c:v>
                </c:pt>
                <c:pt idx="786">
                  <c:v>374</c:v>
                </c:pt>
                <c:pt idx="787">
                  <c:v>367</c:v>
                </c:pt>
                <c:pt idx="788">
                  <c:v>356</c:v>
                </c:pt>
                <c:pt idx="789">
                  <c:v>389</c:v>
                </c:pt>
                <c:pt idx="790">
                  <c:v>362</c:v>
                </c:pt>
                <c:pt idx="791">
                  <c:v>355</c:v>
                </c:pt>
                <c:pt idx="792">
                  <c:v>366</c:v>
                </c:pt>
                <c:pt idx="793">
                  <c:v>318</c:v>
                </c:pt>
                <c:pt idx="794">
                  <c:v>369</c:v>
                </c:pt>
                <c:pt idx="795">
                  <c:v>368</c:v>
                </c:pt>
                <c:pt idx="796">
                  <c:v>357</c:v>
                </c:pt>
                <c:pt idx="797">
                  <c:v>358</c:v>
                </c:pt>
                <c:pt idx="798">
                  <c:v>361</c:v>
                </c:pt>
                <c:pt idx="799">
                  <c:v>347</c:v>
                </c:pt>
                <c:pt idx="800">
                  <c:v>358</c:v>
                </c:pt>
                <c:pt idx="801">
                  <c:v>350</c:v>
                </c:pt>
                <c:pt idx="802">
                  <c:v>366</c:v>
                </c:pt>
                <c:pt idx="803">
                  <c:v>344</c:v>
                </c:pt>
                <c:pt idx="804">
                  <c:v>353</c:v>
                </c:pt>
                <c:pt idx="805">
                  <c:v>343</c:v>
                </c:pt>
                <c:pt idx="806">
                  <c:v>369</c:v>
                </c:pt>
                <c:pt idx="807">
                  <c:v>343</c:v>
                </c:pt>
                <c:pt idx="808">
                  <c:v>381</c:v>
                </c:pt>
                <c:pt idx="809">
                  <c:v>356</c:v>
                </c:pt>
                <c:pt idx="810">
                  <c:v>372</c:v>
                </c:pt>
                <c:pt idx="811">
                  <c:v>356</c:v>
                </c:pt>
                <c:pt idx="812">
                  <c:v>350</c:v>
                </c:pt>
                <c:pt idx="813">
                  <c:v>337</c:v>
                </c:pt>
                <c:pt idx="814">
                  <c:v>359</c:v>
                </c:pt>
                <c:pt idx="815">
                  <c:v>350</c:v>
                </c:pt>
                <c:pt idx="816">
                  <c:v>346</c:v>
                </c:pt>
                <c:pt idx="817">
                  <c:v>329</c:v>
                </c:pt>
                <c:pt idx="818">
                  <c:v>345</c:v>
                </c:pt>
                <c:pt idx="819">
                  <c:v>360</c:v>
                </c:pt>
                <c:pt idx="820">
                  <c:v>373</c:v>
                </c:pt>
                <c:pt idx="821">
                  <c:v>354</c:v>
                </c:pt>
                <c:pt idx="822">
                  <c:v>340</c:v>
                </c:pt>
                <c:pt idx="823">
                  <c:v>323</c:v>
                </c:pt>
                <c:pt idx="824">
                  <c:v>311</c:v>
                </c:pt>
                <c:pt idx="825">
                  <c:v>355</c:v>
                </c:pt>
                <c:pt idx="826">
                  <c:v>366</c:v>
                </c:pt>
                <c:pt idx="827">
                  <c:v>337</c:v>
                </c:pt>
                <c:pt idx="828">
                  <c:v>333</c:v>
                </c:pt>
                <c:pt idx="829">
                  <c:v>279</c:v>
                </c:pt>
                <c:pt idx="830">
                  <c:v>344</c:v>
                </c:pt>
                <c:pt idx="831">
                  <c:v>318</c:v>
                </c:pt>
                <c:pt idx="832">
                  <c:v>322</c:v>
                </c:pt>
                <c:pt idx="833">
                  <c:v>322</c:v>
                </c:pt>
                <c:pt idx="834">
                  <c:v>329</c:v>
                </c:pt>
                <c:pt idx="835">
                  <c:v>357</c:v>
                </c:pt>
                <c:pt idx="836">
                  <c:v>312</c:v>
                </c:pt>
                <c:pt idx="837">
                  <c:v>299</c:v>
                </c:pt>
                <c:pt idx="838">
                  <c:v>335</c:v>
                </c:pt>
                <c:pt idx="839">
                  <c:v>330</c:v>
                </c:pt>
                <c:pt idx="840">
                  <c:v>294</c:v>
                </c:pt>
                <c:pt idx="841">
                  <c:v>344</c:v>
                </c:pt>
                <c:pt idx="842">
                  <c:v>370</c:v>
                </c:pt>
                <c:pt idx="843">
                  <c:v>349</c:v>
                </c:pt>
                <c:pt idx="844">
                  <c:v>333</c:v>
                </c:pt>
                <c:pt idx="845">
                  <c:v>302</c:v>
                </c:pt>
                <c:pt idx="846">
                  <c:v>293</c:v>
                </c:pt>
                <c:pt idx="847">
                  <c:v>312</c:v>
                </c:pt>
                <c:pt idx="848">
                  <c:v>340</c:v>
                </c:pt>
                <c:pt idx="849">
                  <c:v>315</c:v>
                </c:pt>
                <c:pt idx="850">
                  <c:v>336</c:v>
                </c:pt>
                <c:pt idx="851">
                  <c:v>332</c:v>
                </c:pt>
                <c:pt idx="852">
                  <c:v>340</c:v>
                </c:pt>
                <c:pt idx="853">
                  <c:v>364</c:v>
                </c:pt>
                <c:pt idx="854">
                  <c:v>307</c:v>
                </c:pt>
                <c:pt idx="855">
                  <c:v>354</c:v>
                </c:pt>
                <c:pt idx="856">
                  <c:v>343</c:v>
                </c:pt>
                <c:pt idx="857">
                  <c:v>356</c:v>
                </c:pt>
                <c:pt idx="858">
                  <c:v>316</c:v>
                </c:pt>
                <c:pt idx="859">
                  <c:v>335</c:v>
                </c:pt>
                <c:pt idx="860">
                  <c:v>338</c:v>
                </c:pt>
                <c:pt idx="861">
                  <c:v>338</c:v>
                </c:pt>
                <c:pt idx="862">
                  <c:v>371</c:v>
                </c:pt>
                <c:pt idx="863">
                  <c:v>364</c:v>
                </c:pt>
                <c:pt idx="864">
                  <c:v>369</c:v>
                </c:pt>
                <c:pt idx="865">
                  <c:v>365</c:v>
                </c:pt>
                <c:pt idx="866">
                  <c:v>386</c:v>
                </c:pt>
                <c:pt idx="867">
                  <c:v>331</c:v>
                </c:pt>
                <c:pt idx="868">
                  <c:v>311</c:v>
                </c:pt>
                <c:pt idx="869">
                  <c:v>348</c:v>
                </c:pt>
                <c:pt idx="870">
                  <c:v>355</c:v>
                </c:pt>
                <c:pt idx="871">
                  <c:v>388</c:v>
                </c:pt>
                <c:pt idx="872">
                  <c:v>381</c:v>
                </c:pt>
                <c:pt idx="873">
                  <c:v>346</c:v>
                </c:pt>
                <c:pt idx="874">
                  <c:v>330</c:v>
                </c:pt>
                <c:pt idx="875">
                  <c:v>367</c:v>
                </c:pt>
                <c:pt idx="876">
                  <c:v>359</c:v>
                </c:pt>
                <c:pt idx="877">
                  <c:v>343</c:v>
                </c:pt>
                <c:pt idx="878">
                  <c:v>333</c:v>
                </c:pt>
                <c:pt idx="879">
                  <c:v>356</c:v>
                </c:pt>
                <c:pt idx="880">
                  <c:v>328</c:v>
                </c:pt>
                <c:pt idx="881">
                  <c:v>325</c:v>
                </c:pt>
                <c:pt idx="882">
                  <c:v>346</c:v>
                </c:pt>
                <c:pt idx="883">
                  <c:v>318</c:v>
                </c:pt>
                <c:pt idx="884">
                  <c:v>355</c:v>
                </c:pt>
                <c:pt idx="885">
                  <c:v>341</c:v>
                </c:pt>
                <c:pt idx="886">
                  <c:v>363</c:v>
                </c:pt>
                <c:pt idx="887">
                  <c:v>318</c:v>
                </c:pt>
                <c:pt idx="888">
                  <c:v>361</c:v>
                </c:pt>
                <c:pt idx="889">
                  <c:v>318</c:v>
                </c:pt>
                <c:pt idx="890">
                  <c:v>337</c:v>
                </c:pt>
                <c:pt idx="891">
                  <c:v>307</c:v>
                </c:pt>
                <c:pt idx="892">
                  <c:v>276</c:v>
                </c:pt>
                <c:pt idx="893">
                  <c:v>312</c:v>
                </c:pt>
                <c:pt idx="894">
                  <c:v>320</c:v>
                </c:pt>
                <c:pt idx="895">
                  <c:v>308</c:v>
                </c:pt>
                <c:pt idx="896">
                  <c:v>322</c:v>
                </c:pt>
                <c:pt idx="897">
                  <c:v>308</c:v>
                </c:pt>
                <c:pt idx="898">
                  <c:v>287</c:v>
                </c:pt>
                <c:pt idx="899">
                  <c:v>320</c:v>
                </c:pt>
                <c:pt idx="900">
                  <c:v>306</c:v>
                </c:pt>
                <c:pt idx="901">
                  <c:v>311</c:v>
                </c:pt>
                <c:pt idx="902">
                  <c:v>301</c:v>
                </c:pt>
                <c:pt idx="903">
                  <c:v>351</c:v>
                </c:pt>
                <c:pt idx="904">
                  <c:v>281</c:v>
                </c:pt>
                <c:pt idx="905">
                  <c:v>290</c:v>
                </c:pt>
                <c:pt idx="906">
                  <c:v>290</c:v>
                </c:pt>
                <c:pt idx="907">
                  <c:v>287</c:v>
                </c:pt>
                <c:pt idx="908">
                  <c:v>287</c:v>
                </c:pt>
                <c:pt idx="909">
                  <c:v>294</c:v>
                </c:pt>
                <c:pt idx="910">
                  <c:v>283</c:v>
                </c:pt>
                <c:pt idx="911">
                  <c:v>273</c:v>
                </c:pt>
                <c:pt idx="912">
                  <c:v>279</c:v>
                </c:pt>
                <c:pt idx="913">
                  <c:v>305</c:v>
                </c:pt>
                <c:pt idx="914">
                  <c:v>307</c:v>
                </c:pt>
                <c:pt idx="915">
                  <c:v>285</c:v>
                </c:pt>
                <c:pt idx="916">
                  <c:v>268</c:v>
                </c:pt>
                <c:pt idx="917">
                  <c:v>272</c:v>
                </c:pt>
                <c:pt idx="918">
                  <c:v>288</c:v>
                </c:pt>
                <c:pt idx="919">
                  <c:v>262</c:v>
                </c:pt>
                <c:pt idx="920">
                  <c:v>280</c:v>
                </c:pt>
                <c:pt idx="921">
                  <c:v>300</c:v>
                </c:pt>
                <c:pt idx="922">
                  <c:v>234</c:v>
                </c:pt>
                <c:pt idx="923">
                  <c:v>286</c:v>
                </c:pt>
                <c:pt idx="924">
                  <c:v>294</c:v>
                </c:pt>
                <c:pt idx="925">
                  <c:v>294</c:v>
                </c:pt>
                <c:pt idx="926">
                  <c:v>279</c:v>
                </c:pt>
                <c:pt idx="927">
                  <c:v>269</c:v>
                </c:pt>
                <c:pt idx="928">
                  <c:v>258</c:v>
                </c:pt>
                <c:pt idx="929">
                  <c:v>271</c:v>
                </c:pt>
                <c:pt idx="930">
                  <c:v>251</c:v>
                </c:pt>
                <c:pt idx="931">
                  <c:v>232</c:v>
                </c:pt>
                <c:pt idx="932">
                  <c:v>242</c:v>
                </c:pt>
                <c:pt idx="933">
                  <c:v>281</c:v>
                </c:pt>
                <c:pt idx="934">
                  <c:v>259</c:v>
                </c:pt>
                <c:pt idx="935">
                  <c:v>260</c:v>
                </c:pt>
                <c:pt idx="936">
                  <c:v>265</c:v>
                </c:pt>
                <c:pt idx="937">
                  <c:v>273</c:v>
                </c:pt>
                <c:pt idx="938">
                  <c:v>262</c:v>
                </c:pt>
                <c:pt idx="939">
                  <c:v>254</c:v>
                </c:pt>
                <c:pt idx="940">
                  <c:v>260</c:v>
                </c:pt>
                <c:pt idx="941">
                  <c:v>269</c:v>
                </c:pt>
                <c:pt idx="942">
                  <c:v>245</c:v>
                </c:pt>
                <c:pt idx="943">
                  <c:v>272</c:v>
                </c:pt>
                <c:pt idx="944">
                  <c:v>246</c:v>
                </c:pt>
                <c:pt idx="945">
                  <c:v>280</c:v>
                </c:pt>
                <c:pt idx="946">
                  <c:v>265</c:v>
                </c:pt>
                <c:pt idx="947">
                  <c:v>280</c:v>
                </c:pt>
                <c:pt idx="948">
                  <c:v>289</c:v>
                </c:pt>
                <c:pt idx="949">
                  <c:v>283</c:v>
                </c:pt>
                <c:pt idx="950">
                  <c:v>301</c:v>
                </c:pt>
                <c:pt idx="951">
                  <c:v>270</c:v>
                </c:pt>
                <c:pt idx="952">
                  <c:v>280</c:v>
                </c:pt>
                <c:pt idx="953">
                  <c:v>278</c:v>
                </c:pt>
                <c:pt idx="954">
                  <c:v>271</c:v>
                </c:pt>
                <c:pt idx="955">
                  <c:v>297</c:v>
                </c:pt>
                <c:pt idx="956">
                  <c:v>291</c:v>
                </c:pt>
                <c:pt idx="957">
                  <c:v>286</c:v>
                </c:pt>
                <c:pt idx="958">
                  <c:v>279</c:v>
                </c:pt>
                <c:pt idx="959">
                  <c:v>274</c:v>
                </c:pt>
                <c:pt idx="960">
                  <c:v>238</c:v>
                </c:pt>
                <c:pt idx="961">
                  <c:v>289</c:v>
                </c:pt>
                <c:pt idx="962">
                  <c:v>267</c:v>
                </c:pt>
                <c:pt idx="963">
                  <c:v>269</c:v>
                </c:pt>
                <c:pt idx="964">
                  <c:v>298</c:v>
                </c:pt>
                <c:pt idx="965">
                  <c:v>291</c:v>
                </c:pt>
                <c:pt idx="966">
                  <c:v>268</c:v>
                </c:pt>
                <c:pt idx="967">
                  <c:v>281</c:v>
                </c:pt>
                <c:pt idx="968">
                  <c:v>294</c:v>
                </c:pt>
                <c:pt idx="969">
                  <c:v>301</c:v>
                </c:pt>
                <c:pt idx="970">
                  <c:v>267</c:v>
                </c:pt>
                <c:pt idx="971">
                  <c:v>297</c:v>
                </c:pt>
                <c:pt idx="972">
                  <c:v>281</c:v>
                </c:pt>
                <c:pt idx="973">
                  <c:v>293</c:v>
                </c:pt>
                <c:pt idx="974">
                  <c:v>299</c:v>
                </c:pt>
                <c:pt idx="975">
                  <c:v>278</c:v>
                </c:pt>
                <c:pt idx="976">
                  <c:v>277</c:v>
                </c:pt>
                <c:pt idx="977">
                  <c:v>288</c:v>
                </c:pt>
                <c:pt idx="978">
                  <c:v>301</c:v>
                </c:pt>
                <c:pt idx="979">
                  <c:v>310</c:v>
                </c:pt>
                <c:pt idx="980">
                  <c:v>289</c:v>
                </c:pt>
                <c:pt idx="981">
                  <c:v>299</c:v>
                </c:pt>
                <c:pt idx="982">
                  <c:v>289</c:v>
                </c:pt>
                <c:pt idx="983">
                  <c:v>236</c:v>
                </c:pt>
                <c:pt idx="984">
                  <c:v>282</c:v>
                </c:pt>
                <c:pt idx="985">
                  <c:v>257</c:v>
                </c:pt>
                <c:pt idx="986">
                  <c:v>264</c:v>
                </c:pt>
                <c:pt idx="987">
                  <c:v>303</c:v>
                </c:pt>
                <c:pt idx="988">
                  <c:v>259</c:v>
                </c:pt>
                <c:pt idx="989">
                  <c:v>291</c:v>
                </c:pt>
                <c:pt idx="990">
                  <c:v>235</c:v>
                </c:pt>
                <c:pt idx="991">
                  <c:v>281</c:v>
                </c:pt>
                <c:pt idx="992">
                  <c:v>258</c:v>
                </c:pt>
                <c:pt idx="993">
                  <c:v>277</c:v>
                </c:pt>
                <c:pt idx="994">
                  <c:v>260</c:v>
                </c:pt>
                <c:pt idx="995">
                  <c:v>222</c:v>
                </c:pt>
                <c:pt idx="996">
                  <c:v>220</c:v>
                </c:pt>
                <c:pt idx="997">
                  <c:v>228</c:v>
                </c:pt>
                <c:pt idx="998">
                  <c:v>223</c:v>
                </c:pt>
                <c:pt idx="999">
                  <c:v>258</c:v>
                </c:pt>
                <c:pt idx="1000">
                  <c:v>239</c:v>
                </c:pt>
                <c:pt idx="1001">
                  <c:v>270</c:v>
                </c:pt>
                <c:pt idx="1002">
                  <c:v>265</c:v>
                </c:pt>
                <c:pt idx="1003">
                  <c:v>244</c:v>
                </c:pt>
                <c:pt idx="1004">
                  <c:v>240</c:v>
                </c:pt>
                <c:pt idx="1005">
                  <c:v>239</c:v>
                </c:pt>
                <c:pt idx="1006">
                  <c:v>246</c:v>
                </c:pt>
                <c:pt idx="1007">
                  <c:v>222</c:v>
                </c:pt>
                <c:pt idx="1008">
                  <c:v>228</c:v>
                </c:pt>
                <c:pt idx="1009">
                  <c:v>233</c:v>
                </c:pt>
                <c:pt idx="1010">
                  <c:v>229</c:v>
                </c:pt>
                <c:pt idx="1011">
                  <c:v>230</c:v>
                </c:pt>
                <c:pt idx="1012">
                  <c:v>216</c:v>
                </c:pt>
                <c:pt idx="1013">
                  <c:v>210</c:v>
                </c:pt>
                <c:pt idx="1014">
                  <c:v>250</c:v>
                </c:pt>
                <c:pt idx="1015">
                  <c:v>239</c:v>
                </c:pt>
                <c:pt idx="1016">
                  <c:v>243</c:v>
                </c:pt>
                <c:pt idx="1017">
                  <c:v>231</c:v>
                </c:pt>
                <c:pt idx="1018">
                  <c:v>214</c:v>
                </c:pt>
                <c:pt idx="1019">
                  <c:v>265</c:v>
                </c:pt>
                <c:pt idx="1020">
                  <c:v>226</c:v>
                </c:pt>
                <c:pt idx="1021">
                  <c:v>242</c:v>
                </c:pt>
                <c:pt idx="1022">
                  <c:v>242</c:v>
                </c:pt>
                <c:pt idx="1023">
                  <c:v>232</c:v>
                </c:pt>
                <c:pt idx="1024">
                  <c:v>219</c:v>
                </c:pt>
                <c:pt idx="1025">
                  <c:v>226</c:v>
                </c:pt>
                <c:pt idx="1026">
                  <c:v>248</c:v>
                </c:pt>
                <c:pt idx="1027">
                  <c:v>233</c:v>
                </c:pt>
                <c:pt idx="1028">
                  <c:v>218</c:v>
                </c:pt>
                <c:pt idx="1029">
                  <c:v>217</c:v>
                </c:pt>
                <c:pt idx="1030">
                  <c:v>231</c:v>
                </c:pt>
                <c:pt idx="1031">
                  <c:v>211</c:v>
                </c:pt>
                <c:pt idx="1032">
                  <c:v>234</c:v>
                </c:pt>
                <c:pt idx="1033">
                  <c:v>192</c:v>
                </c:pt>
                <c:pt idx="1034">
                  <c:v>251</c:v>
                </c:pt>
                <c:pt idx="1035">
                  <c:v>216</c:v>
                </c:pt>
                <c:pt idx="1036">
                  <c:v>232</c:v>
                </c:pt>
                <c:pt idx="1037">
                  <c:v>198</c:v>
                </c:pt>
                <c:pt idx="1038">
                  <c:v>208</c:v>
                </c:pt>
                <c:pt idx="1039">
                  <c:v>199</c:v>
                </c:pt>
                <c:pt idx="1040">
                  <c:v>217</c:v>
                </c:pt>
                <c:pt idx="1041">
                  <c:v>211</c:v>
                </c:pt>
                <c:pt idx="1042">
                  <c:v>202</c:v>
                </c:pt>
                <c:pt idx="1043">
                  <c:v>198</c:v>
                </c:pt>
                <c:pt idx="1044">
                  <c:v>224</c:v>
                </c:pt>
                <c:pt idx="1045">
                  <c:v>213</c:v>
                </c:pt>
                <c:pt idx="1046">
                  <c:v>207</c:v>
                </c:pt>
                <c:pt idx="1047">
                  <c:v>210</c:v>
                </c:pt>
                <c:pt idx="1048">
                  <c:v>223</c:v>
                </c:pt>
                <c:pt idx="1049">
                  <c:v>245</c:v>
                </c:pt>
                <c:pt idx="1050">
                  <c:v>212</c:v>
                </c:pt>
                <c:pt idx="1051">
                  <c:v>217</c:v>
                </c:pt>
                <c:pt idx="1052">
                  <c:v>187</c:v>
                </c:pt>
                <c:pt idx="1053">
                  <c:v>226</c:v>
                </c:pt>
                <c:pt idx="1054">
                  <c:v>245</c:v>
                </c:pt>
                <c:pt idx="1055">
                  <c:v>190</c:v>
                </c:pt>
                <c:pt idx="1056">
                  <c:v>228</c:v>
                </c:pt>
                <c:pt idx="1057">
                  <c:v>218</c:v>
                </c:pt>
                <c:pt idx="1058">
                  <c:v>201</c:v>
                </c:pt>
                <c:pt idx="1059">
                  <c:v>192</c:v>
                </c:pt>
                <c:pt idx="1060">
                  <c:v>215</c:v>
                </c:pt>
                <c:pt idx="1061">
                  <c:v>191</c:v>
                </c:pt>
                <c:pt idx="1062">
                  <c:v>210</c:v>
                </c:pt>
                <c:pt idx="1063">
                  <c:v>227</c:v>
                </c:pt>
                <c:pt idx="1064">
                  <c:v>236</c:v>
                </c:pt>
                <c:pt idx="1065">
                  <c:v>206</c:v>
                </c:pt>
                <c:pt idx="1066">
                  <c:v>212</c:v>
                </c:pt>
                <c:pt idx="1067">
                  <c:v>205</c:v>
                </c:pt>
                <c:pt idx="1068">
                  <c:v>192</c:v>
                </c:pt>
                <c:pt idx="1069">
                  <c:v>219</c:v>
                </c:pt>
                <c:pt idx="1070">
                  <c:v>217</c:v>
                </c:pt>
                <c:pt idx="1071">
                  <c:v>245</c:v>
                </c:pt>
                <c:pt idx="1072">
                  <c:v>228</c:v>
                </c:pt>
                <c:pt idx="1073">
                  <c:v>202</c:v>
                </c:pt>
                <c:pt idx="1074">
                  <c:v>208</c:v>
                </c:pt>
                <c:pt idx="1075">
                  <c:v>194</c:v>
                </c:pt>
                <c:pt idx="1076">
                  <c:v>198</c:v>
                </c:pt>
                <c:pt idx="1077">
                  <c:v>197</c:v>
                </c:pt>
                <c:pt idx="1078">
                  <c:v>221</c:v>
                </c:pt>
                <c:pt idx="1079">
                  <c:v>200</c:v>
                </c:pt>
                <c:pt idx="1080">
                  <c:v>234</c:v>
                </c:pt>
                <c:pt idx="1081">
                  <c:v>217</c:v>
                </c:pt>
                <c:pt idx="1082">
                  <c:v>238</c:v>
                </c:pt>
                <c:pt idx="1083">
                  <c:v>205</c:v>
                </c:pt>
                <c:pt idx="1084">
                  <c:v>203</c:v>
                </c:pt>
                <c:pt idx="1085">
                  <c:v>198</c:v>
                </c:pt>
                <c:pt idx="1086">
                  <c:v>211</c:v>
                </c:pt>
                <c:pt idx="1087">
                  <c:v>190</c:v>
                </c:pt>
                <c:pt idx="1088">
                  <c:v>202</c:v>
                </c:pt>
                <c:pt idx="1089">
                  <c:v>215</c:v>
                </c:pt>
                <c:pt idx="1090">
                  <c:v>221</c:v>
                </c:pt>
                <c:pt idx="1091">
                  <c:v>223</c:v>
                </c:pt>
                <c:pt idx="1092">
                  <c:v>236</c:v>
                </c:pt>
                <c:pt idx="1093">
                  <c:v>237</c:v>
                </c:pt>
                <c:pt idx="1094">
                  <c:v>230</c:v>
                </c:pt>
                <c:pt idx="1095">
                  <c:v>223</c:v>
                </c:pt>
                <c:pt idx="1096">
                  <c:v>229</c:v>
                </c:pt>
                <c:pt idx="1097">
                  <c:v>236</c:v>
                </c:pt>
                <c:pt idx="1098">
                  <c:v>216</c:v>
                </c:pt>
                <c:pt idx="1099">
                  <c:v>214</c:v>
                </c:pt>
                <c:pt idx="1100">
                  <c:v>209</c:v>
                </c:pt>
                <c:pt idx="1101">
                  <c:v>232</c:v>
                </c:pt>
                <c:pt idx="1102">
                  <c:v>196</c:v>
                </c:pt>
                <c:pt idx="1103">
                  <c:v>212</c:v>
                </c:pt>
                <c:pt idx="1104">
                  <c:v>212</c:v>
                </c:pt>
                <c:pt idx="1105">
                  <c:v>212</c:v>
                </c:pt>
                <c:pt idx="1106">
                  <c:v>202</c:v>
                </c:pt>
                <c:pt idx="1107">
                  <c:v>200</c:v>
                </c:pt>
                <c:pt idx="1108">
                  <c:v>211</c:v>
                </c:pt>
                <c:pt idx="1109">
                  <c:v>228</c:v>
                </c:pt>
                <c:pt idx="1110">
                  <c:v>225</c:v>
                </c:pt>
                <c:pt idx="1111">
                  <c:v>219</c:v>
                </c:pt>
                <c:pt idx="1112">
                  <c:v>196</c:v>
                </c:pt>
                <c:pt idx="1113">
                  <c:v>195</c:v>
                </c:pt>
                <c:pt idx="1114">
                  <c:v>219</c:v>
                </c:pt>
                <c:pt idx="1115">
                  <c:v>217</c:v>
                </c:pt>
                <c:pt idx="1116">
                  <c:v>198</c:v>
                </c:pt>
                <c:pt idx="1117">
                  <c:v>219</c:v>
                </c:pt>
                <c:pt idx="1118">
                  <c:v>187</c:v>
                </c:pt>
                <c:pt idx="1119">
                  <c:v>179</c:v>
                </c:pt>
                <c:pt idx="1120">
                  <c:v>211</c:v>
                </c:pt>
                <c:pt idx="1121">
                  <c:v>188</c:v>
                </c:pt>
                <c:pt idx="1122">
                  <c:v>198</c:v>
                </c:pt>
                <c:pt idx="1123">
                  <c:v>186</c:v>
                </c:pt>
                <c:pt idx="1124">
                  <c:v>179</c:v>
                </c:pt>
                <c:pt idx="1125">
                  <c:v>218</c:v>
                </c:pt>
                <c:pt idx="1126">
                  <c:v>158</c:v>
                </c:pt>
                <c:pt idx="1127">
                  <c:v>186</c:v>
                </c:pt>
                <c:pt idx="1128">
                  <c:v>204</c:v>
                </c:pt>
                <c:pt idx="1129">
                  <c:v>177</c:v>
                </c:pt>
                <c:pt idx="1130">
                  <c:v>173</c:v>
                </c:pt>
                <c:pt idx="1131">
                  <c:v>188</c:v>
                </c:pt>
                <c:pt idx="1132">
                  <c:v>185</c:v>
                </c:pt>
                <c:pt idx="1133">
                  <c:v>194</c:v>
                </c:pt>
                <c:pt idx="1134">
                  <c:v>201</c:v>
                </c:pt>
                <c:pt idx="1135">
                  <c:v>188</c:v>
                </c:pt>
                <c:pt idx="1136">
                  <c:v>179</c:v>
                </c:pt>
                <c:pt idx="1137">
                  <c:v>192</c:v>
                </c:pt>
                <c:pt idx="1138">
                  <c:v>168</c:v>
                </c:pt>
                <c:pt idx="1139">
                  <c:v>189</c:v>
                </c:pt>
                <c:pt idx="1140">
                  <c:v>176</c:v>
                </c:pt>
                <c:pt idx="1141">
                  <c:v>210</c:v>
                </c:pt>
                <c:pt idx="1142">
                  <c:v>194</c:v>
                </c:pt>
                <c:pt idx="1143">
                  <c:v>194</c:v>
                </c:pt>
                <c:pt idx="1144">
                  <c:v>184</c:v>
                </c:pt>
                <c:pt idx="1145">
                  <c:v>182</c:v>
                </c:pt>
                <c:pt idx="1146">
                  <c:v>190</c:v>
                </c:pt>
                <c:pt idx="1147">
                  <c:v>181</c:v>
                </c:pt>
                <c:pt idx="1148">
                  <c:v>178</c:v>
                </c:pt>
                <c:pt idx="1149">
                  <c:v>166</c:v>
                </c:pt>
                <c:pt idx="1150">
                  <c:v>190</c:v>
                </c:pt>
                <c:pt idx="1151">
                  <c:v>191</c:v>
                </c:pt>
                <c:pt idx="1152">
                  <c:v>163</c:v>
                </c:pt>
                <c:pt idx="1153">
                  <c:v>176</c:v>
                </c:pt>
                <c:pt idx="1154">
                  <c:v>157</c:v>
                </c:pt>
                <c:pt idx="1155">
                  <c:v>191</c:v>
                </c:pt>
                <c:pt idx="1156">
                  <c:v>162</c:v>
                </c:pt>
                <c:pt idx="1157">
                  <c:v>180</c:v>
                </c:pt>
                <c:pt idx="1158">
                  <c:v>161</c:v>
                </c:pt>
                <c:pt idx="1159">
                  <c:v>199</c:v>
                </c:pt>
                <c:pt idx="1160">
                  <c:v>179</c:v>
                </c:pt>
                <c:pt idx="1161">
                  <c:v>179</c:v>
                </c:pt>
                <c:pt idx="1162">
                  <c:v>181</c:v>
                </c:pt>
                <c:pt idx="1163">
                  <c:v>174</c:v>
                </c:pt>
                <c:pt idx="1164">
                  <c:v>170</c:v>
                </c:pt>
                <c:pt idx="1165">
                  <c:v>161</c:v>
                </c:pt>
                <c:pt idx="1166">
                  <c:v>178</c:v>
                </c:pt>
                <c:pt idx="1167">
                  <c:v>197</c:v>
                </c:pt>
                <c:pt idx="1168">
                  <c:v>183</c:v>
                </c:pt>
                <c:pt idx="1169">
                  <c:v>134</c:v>
                </c:pt>
                <c:pt idx="1170">
                  <c:v>178</c:v>
                </c:pt>
                <c:pt idx="1171">
                  <c:v>160</c:v>
                </c:pt>
                <c:pt idx="1172">
                  <c:v>168</c:v>
                </c:pt>
                <c:pt idx="1173">
                  <c:v>162</c:v>
                </c:pt>
                <c:pt idx="1174">
                  <c:v>186</c:v>
                </c:pt>
                <c:pt idx="1175">
                  <c:v>162</c:v>
                </c:pt>
                <c:pt idx="1176">
                  <c:v>173</c:v>
                </c:pt>
                <c:pt idx="1177">
                  <c:v>170</c:v>
                </c:pt>
                <c:pt idx="1178">
                  <c:v>160</c:v>
                </c:pt>
                <c:pt idx="1179">
                  <c:v>168</c:v>
                </c:pt>
                <c:pt idx="1180">
                  <c:v>210</c:v>
                </c:pt>
                <c:pt idx="1181">
                  <c:v>163</c:v>
                </c:pt>
                <c:pt idx="1182">
                  <c:v>155</c:v>
                </c:pt>
                <c:pt idx="1183">
                  <c:v>181</c:v>
                </c:pt>
                <c:pt idx="1184">
                  <c:v>161</c:v>
                </c:pt>
                <c:pt idx="1185">
                  <c:v>170</c:v>
                </c:pt>
                <c:pt idx="1186">
                  <c:v>149</c:v>
                </c:pt>
                <c:pt idx="1187">
                  <c:v>179</c:v>
                </c:pt>
                <c:pt idx="1188">
                  <c:v>162</c:v>
                </c:pt>
                <c:pt idx="1189">
                  <c:v>168</c:v>
                </c:pt>
                <c:pt idx="1190">
                  <c:v>166</c:v>
                </c:pt>
                <c:pt idx="1191">
                  <c:v>164</c:v>
                </c:pt>
                <c:pt idx="1192">
                  <c:v>152</c:v>
                </c:pt>
                <c:pt idx="1193">
                  <c:v>186</c:v>
                </c:pt>
                <c:pt idx="1194">
                  <c:v>150</c:v>
                </c:pt>
                <c:pt idx="1195">
                  <c:v>171</c:v>
                </c:pt>
                <c:pt idx="1196">
                  <c:v>165</c:v>
                </c:pt>
                <c:pt idx="1197">
                  <c:v>159</c:v>
                </c:pt>
                <c:pt idx="1198">
                  <c:v>151</c:v>
                </c:pt>
                <c:pt idx="1199">
                  <c:v>184</c:v>
                </c:pt>
                <c:pt idx="1200">
                  <c:v>159</c:v>
                </c:pt>
                <c:pt idx="1201">
                  <c:v>174</c:v>
                </c:pt>
                <c:pt idx="1202">
                  <c:v>168</c:v>
                </c:pt>
                <c:pt idx="1203">
                  <c:v>156</c:v>
                </c:pt>
                <c:pt idx="1204">
                  <c:v>179</c:v>
                </c:pt>
                <c:pt idx="1205">
                  <c:v>156</c:v>
                </c:pt>
                <c:pt idx="1206">
                  <c:v>121</c:v>
                </c:pt>
                <c:pt idx="1207">
                  <c:v>147</c:v>
                </c:pt>
                <c:pt idx="1208">
                  <c:v>168</c:v>
                </c:pt>
                <c:pt idx="1209">
                  <c:v>155</c:v>
                </c:pt>
                <c:pt idx="1210">
                  <c:v>154</c:v>
                </c:pt>
                <c:pt idx="1211">
                  <c:v>148</c:v>
                </c:pt>
                <c:pt idx="1212">
                  <c:v>134</c:v>
                </c:pt>
                <c:pt idx="1213">
                  <c:v>155</c:v>
                </c:pt>
                <c:pt idx="1214">
                  <c:v>121</c:v>
                </c:pt>
                <c:pt idx="1215">
                  <c:v>156</c:v>
                </c:pt>
                <c:pt idx="1216">
                  <c:v>158</c:v>
                </c:pt>
                <c:pt idx="1217">
                  <c:v>134</c:v>
                </c:pt>
                <c:pt idx="1218">
                  <c:v>165</c:v>
                </c:pt>
                <c:pt idx="1219">
                  <c:v>144</c:v>
                </c:pt>
                <c:pt idx="1220">
                  <c:v>139</c:v>
                </c:pt>
                <c:pt idx="1221">
                  <c:v>141</c:v>
                </c:pt>
                <c:pt idx="1222">
                  <c:v>135</c:v>
                </c:pt>
                <c:pt idx="1223">
                  <c:v>139</c:v>
                </c:pt>
                <c:pt idx="1224">
                  <c:v>132</c:v>
                </c:pt>
                <c:pt idx="1225">
                  <c:v>139</c:v>
                </c:pt>
                <c:pt idx="1226">
                  <c:v>158</c:v>
                </c:pt>
                <c:pt idx="1227">
                  <c:v>148</c:v>
                </c:pt>
                <c:pt idx="1228">
                  <c:v>152</c:v>
                </c:pt>
                <c:pt idx="1229">
                  <c:v>149</c:v>
                </c:pt>
                <c:pt idx="1230">
                  <c:v>133</c:v>
                </c:pt>
                <c:pt idx="1231">
                  <c:v>134</c:v>
                </c:pt>
                <c:pt idx="1232">
                  <c:v>136</c:v>
                </c:pt>
                <c:pt idx="1233">
                  <c:v>149</c:v>
                </c:pt>
                <c:pt idx="1234">
                  <c:v>145</c:v>
                </c:pt>
                <c:pt idx="1235">
                  <c:v>151</c:v>
                </c:pt>
                <c:pt idx="1236">
                  <c:v>139</c:v>
                </c:pt>
                <c:pt idx="1237">
                  <c:v>136</c:v>
                </c:pt>
                <c:pt idx="1238">
                  <c:v>152</c:v>
                </c:pt>
                <c:pt idx="1239">
                  <c:v>130</c:v>
                </c:pt>
                <c:pt idx="1240">
                  <c:v>168</c:v>
                </c:pt>
                <c:pt idx="1241">
                  <c:v>126</c:v>
                </c:pt>
                <c:pt idx="1242">
                  <c:v>147</c:v>
                </c:pt>
                <c:pt idx="1243">
                  <c:v>119</c:v>
                </c:pt>
                <c:pt idx="1244">
                  <c:v>163</c:v>
                </c:pt>
                <c:pt idx="1245">
                  <c:v>120</c:v>
                </c:pt>
                <c:pt idx="1246">
                  <c:v>131</c:v>
                </c:pt>
                <c:pt idx="1247">
                  <c:v>146</c:v>
                </c:pt>
                <c:pt idx="1248">
                  <c:v>133</c:v>
                </c:pt>
                <c:pt idx="1249">
                  <c:v>125</c:v>
                </c:pt>
                <c:pt idx="1250">
                  <c:v>109</c:v>
                </c:pt>
                <c:pt idx="1251">
                  <c:v>142</c:v>
                </c:pt>
                <c:pt idx="1252">
                  <c:v>148</c:v>
                </c:pt>
                <c:pt idx="1253">
                  <c:v>133</c:v>
                </c:pt>
                <c:pt idx="1254">
                  <c:v>145</c:v>
                </c:pt>
                <c:pt idx="1255">
                  <c:v>137</c:v>
                </c:pt>
                <c:pt idx="1256">
                  <c:v>126</c:v>
                </c:pt>
                <c:pt idx="1257">
                  <c:v>115</c:v>
                </c:pt>
                <c:pt idx="1258">
                  <c:v>111</c:v>
                </c:pt>
                <c:pt idx="1259">
                  <c:v>130</c:v>
                </c:pt>
                <c:pt idx="1260">
                  <c:v>143</c:v>
                </c:pt>
                <c:pt idx="1261">
                  <c:v>127</c:v>
                </c:pt>
                <c:pt idx="1262">
                  <c:v>136</c:v>
                </c:pt>
                <c:pt idx="1263">
                  <c:v>123</c:v>
                </c:pt>
                <c:pt idx="1264">
                  <c:v>123</c:v>
                </c:pt>
                <c:pt idx="1265">
                  <c:v>97</c:v>
                </c:pt>
                <c:pt idx="1266">
                  <c:v>111</c:v>
                </c:pt>
                <c:pt idx="1267">
                  <c:v>127</c:v>
                </c:pt>
                <c:pt idx="1268">
                  <c:v>121</c:v>
                </c:pt>
                <c:pt idx="1269">
                  <c:v>117</c:v>
                </c:pt>
                <c:pt idx="1270">
                  <c:v>130</c:v>
                </c:pt>
                <c:pt idx="1271">
                  <c:v>104</c:v>
                </c:pt>
                <c:pt idx="1272">
                  <c:v>127</c:v>
                </c:pt>
                <c:pt idx="1273">
                  <c:v>126</c:v>
                </c:pt>
                <c:pt idx="1274">
                  <c:v>111</c:v>
                </c:pt>
                <c:pt idx="1275">
                  <c:v>135</c:v>
                </c:pt>
                <c:pt idx="1276">
                  <c:v>117</c:v>
                </c:pt>
                <c:pt idx="1277">
                  <c:v>114</c:v>
                </c:pt>
                <c:pt idx="1278">
                  <c:v>106</c:v>
                </c:pt>
                <c:pt idx="1279">
                  <c:v>122</c:v>
                </c:pt>
                <c:pt idx="1280">
                  <c:v>124</c:v>
                </c:pt>
                <c:pt idx="1281">
                  <c:v>88</c:v>
                </c:pt>
                <c:pt idx="1282">
                  <c:v>114</c:v>
                </c:pt>
                <c:pt idx="1283">
                  <c:v>95</c:v>
                </c:pt>
                <c:pt idx="1284">
                  <c:v>104</c:v>
                </c:pt>
                <c:pt idx="1285">
                  <c:v>93</c:v>
                </c:pt>
                <c:pt idx="1286">
                  <c:v>93</c:v>
                </c:pt>
                <c:pt idx="1287">
                  <c:v>115</c:v>
                </c:pt>
                <c:pt idx="1288">
                  <c:v>94</c:v>
                </c:pt>
                <c:pt idx="1289">
                  <c:v>98</c:v>
                </c:pt>
                <c:pt idx="1290">
                  <c:v>102</c:v>
                </c:pt>
                <c:pt idx="1291">
                  <c:v>88</c:v>
                </c:pt>
                <c:pt idx="1292">
                  <c:v>100</c:v>
                </c:pt>
                <c:pt idx="1293">
                  <c:v>104</c:v>
                </c:pt>
                <c:pt idx="1294">
                  <c:v>110</c:v>
                </c:pt>
                <c:pt idx="1295">
                  <c:v>87</c:v>
                </c:pt>
                <c:pt idx="1296">
                  <c:v>91</c:v>
                </c:pt>
                <c:pt idx="1297">
                  <c:v>91</c:v>
                </c:pt>
                <c:pt idx="1298">
                  <c:v>107</c:v>
                </c:pt>
                <c:pt idx="1299">
                  <c:v>106</c:v>
                </c:pt>
                <c:pt idx="1300">
                  <c:v>96</c:v>
                </c:pt>
                <c:pt idx="1301">
                  <c:v>98</c:v>
                </c:pt>
                <c:pt idx="1302">
                  <c:v>93</c:v>
                </c:pt>
                <c:pt idx="1303">
                  <c:v>97</c:v>
                </c:pt>
                <c:pt idx="1304">
                  <c:v>98</c:v>
                </c:pt>
                <c:pt idx="1305">
                  <c:v>89</c:v>
                </c:pt>
                <c:pt idx="1306">
                  <c:v>87</c:v>
                </c:pt>
                <c:pt idx="1307">
                  <c:v>98</c:v>
                </c:pt>
                <c:pt idx="1308">
                  <c:v>92</c:v>
                </c:pt>
                <c:pt idx="1309">
                  <c:v>96</c:v>
                </c:pt>
                <c:pt idx="1310">
                  <c:v>99</c:v>
                </c:pt>
                <c:pt idx="1311">
                  <c:v>88</c:v>
                </c:pt>
                <c:pt idx="1312">
                  <c:v>75</c:v>
                </c:pt>
                <c:pt idx="1313">
                  <c:v>88</c:v>
                </c:pt>
                <c:pt idx="1314">
                  <c:v>88</c:v>
                </c:pt>
                <c:pt idx="1315">
                  <c:v>90</c:v>
                </c:pt>
                <c:pt idx="1316">
                  <c:v>92</c:v>
                </c:pt>
                <c:pt idx="1317">
                  <c:v>92</c:v>
                </c:pt>
                <c:pt idx="1318">
                  <c:v>99</c:v>
                </c:pt>
                <c:pt idx="1319">
                  <c:v>70</c:v>
                </c:pt>
                <c:pt idx="1320">
                  <c:v>104</c:v>
                </c:pt>
                <c:pt idx="1321">
                  <c:v>81</c:v>
                </c:pt>
                <c:pt idx="1322">
                  <c:v>86</c:v>
                </c:pt>
                <c:pt idx="1323">
                  <c:v>83</c:v>
                </c:pt>
                <c:pt idx="1324">
                  <c:v>99</c:v>
                </c:pt>
                <c:pt idx="1325">
                  <c:v>93</c:v>
                </c:pt>
                <c:pt idx="1326">
                  <c:v>101</c:v>
                </c:pt>
                <c:pt idx="1327">
                  <c:v>74</c:v>
                </c:pt>
                <c:pt idx="1328">
                  <c:v>83</c:v>
                </c:pt>
                <c:pt idx="1329">
                  <c:v>77</c:v>
                </c:pt>
                <c:pt idx="1330">
                  <c:v>80</c:v>
                </c:pt>
                <c:pt idx="1331">
                  <c:v>87</c:v>
                </c:pt>
                <c:pt idx="1332">
                  <c:v>106</c:v>
                </c:pt>
                <c:pt idx="1333">
                  <c:v>77</c:v>
                </c:pt>
                <c:pt idx="1334">
                  <c:v>96</c:v>
                </c:pt>
                <c:pt idx="1335">
                  <c:v>91</c:v>
                </c:pt>
                <c:pt idx="1336">
                  <c:v>79</c:v>
                </c:pt>
                <c:pt idx="1337">
                  <c:v>82</c:v>
                </c:pt>
                <c:pt idx="1338">
                  <c:v>83</c:v>
                </c:pt>
                <c:pt idx="1339">
                  <c:v>80</c:v>
                </c:pt>
                <c:pt idx="1340">
                  <c:v>91</c:v>
                </c:pt>
                <c:pt idx="1341">
                  <c:v>77</c:v>
                </c:pt>
                <c:pt idx="1342">
                  <c:v>75</c:v>
                </c:pt>
                <c:pt idx="1343">
                  <c:v>95</c:v>
                </c:pt>
                <c:pt idx="1344">
                  <c:v>54</c:v>
                </c:pt>
                <c:pt idx="1345">
                  <c:v>86</c:v>
                </c:pt>
                <c:pt idx="1346">
                  <c:v>80</c:v>
                </c:pt>
                <c:pt idx="1347">
                  <c:v>89</c:v>
                </c:pt>
                <c:pt idx="1348">
                  <c:v>69</c:v>
                </c:pt>
                <c:pt idx="1349">
                  <c:v>74</c:v>
                </c:pt>
                <c:pt idx="1350">
                  <c:v>69</c:v>
                </c:pt>
                <c:pt idx="1351">
                  <c:v>85</c:v>
                </c:pt>
                <c:pt idx="1352">
                  <c:v>68</c:v>
                </c:pt>
                <c:pt idx="1353">
                  <c:v>59</c:v>
                </c:pt>
                <c:pt idx="1354">
                  <c:v>69</c:v>
                </c:pt>
                <c:pt idx="1355">
                  <c:v>65</c:v>
                </c:pt>
                <c:pt idx="1356">
                  <c:v>59</c:v>
                </c:pt>
                <c:pt idx="1357">
                  <c:v>74</c:v>
                </c:pt>
                <c:pt idx="1358">
                  <c:v>58</c:v>
                </c:pt>
                <c:pt idx="1359">
                  <c:v>58</c:v>
                </c:pt>
                <c:pt idx="1360">
                  <c:v>62</c:v>
                </c:pt>
                <c:pt idx="1361">
                  <c:v>50</c:v>
                </c:pt>
                <c:pt idx="1362">
                  <c:v>65</c:v>
                </c:pt>
                <c:pt idx="1363">
                  <c:v>67</c:v>
                </c:pt>
                <c:pt idx="1364">
                  <c:v>73</c:v>
                </c:pt>
                <c:pt idx="1365">
                  <c:v>63</c:v>
                </c:pt>
                <c:pt idx="1366">
                  <c:v>65</c:v>
                </c:pt>
                <c:pt idx="1367">
                  <c:v>76</c:v>
                </c:pt>
                <c:pt idx="1368">
                  <c:v>73</c:v>
                </c:pt>
                <c:pt idx="1369">
                  <c:v>62</c:v>
                </c:pt>
                <c:pt idx="1370">
                  <c:v>79</c:v>
                </c:pt>
                <c:pt idx="1371">
                  <c:v>68</c:v>
                </c:pt>
                <c:pt idx="1372">
                  <c:v>55</c:v>
                </c:pt>
                <c:pt idx="1373">
                  <c:v>70</c:v>
                </c:pt>
                <c:pt idx="1374">
                  <c:v>62</c:v>
                </c:pt>
                <c:pt idx="1375">
                  <c:v>65</c:v>
                </c:pt>
                <c:pt idx="1376">
                  <c:v>80</c:v>
                </c:pt>
                <c:pt idx="1377">
                  <c:v>57</c:v>
                </c:pt>
                <c:pt idx="1378">
                  <c:v>74</c:v>
                </c:pt>
                <c:pt idx="1379">
                  <c:v>68</c:v>
                </c:pt>
                <c:pt idx="1380">
                  <c:v>70</c:v>
                </c:pt>
                <c:pt idx="1381">
                  <c:v>74</c:v>
                </c:pt>
                <c:pt idx="1382">
                  <c:v>66</c:v>
                </c:pt>
                <c:pt idx="1383">
                  <c:v>67</c:v>
                </c:pt>
                <c:pt idx="1384">
                  <c:v>67</c:v>
                </c:pt>
                <c:pt idx="1385">
                  <c:v>66</c:v>
                </c:pt>
                <c:pt idx="1386">
                  <c:v>57</c:v>
                </c:pt>
                <c:pt idx="1387">
                  <c:v>57</c:v>
                </c:pt>
                <c:pt idx="1388">
                  <c:v>65</c:v>
                </c:pt>
                <c:pt idx="1389">
                  <c:v>82</c:v>
                </c:pt>
                <c:pt idx="1390">
                  <c:v>62</c:v>
                </c:pt>
                <c:pt idx="1391">
                  <c:v>70</c:v>
                </c:pt>
                <c:pt idx="1392">
                  <c:v>56</c:v>
                </c:pt>
                <c:pt idx="1393">
                  <c:v>60</c:v>
                </c:pt>
                <c:pt idx="1394">
                  <c:v>56</c:v>
                </c:pt>
                <c:pt idx="1395">
                  <c:v>64</c:v>
                </c:pt>
                <c:pt idx="1396">
                  <c:v>56</c:v>
                </c:pt>
                <c:pt idx="1397">
                  <c:v>76</c:v>
                </c:pt>
                <c:pt idx="1398">
                  <c:v>53</c:v>
                </c:pt>
                <c:pt idx="1399">
                  <c:v>50</c:v>
                </c:pt>
                <c:pt idx="1400">
                  <c:v>62</c:v>
                </c:pt>
                <c:pt idx="1401">
                  <c:v>62</c:v>
                </c:pt>
                <c:pt idx="1402">
                  <c:v>49</c:v>
                </c:pt>
                <c:pt idx="1403">
                  <c:v>69</c:v>
                </c:pt>
                <c:pt idx="1404">
                  <c:v>62</c:v>
                </c:pt>
                <c:pt idx="1405">
                  <c:v>71</c:v>
                </c:pt>
                <c:pt idx="1406">
                  <c:v>48</c:v>
                </c:pt>
                <c:pt idx="1407">
                  <c:v>54</c:v>
                </c:pt>
                <c:pt idx="1408">
                  <c:v>62</c:v>
                </c:pt>
                <c:pt idx="1409">
                  <c:v>50</c:v>
                </c:pt>
                <c:pt idx="1410">
                  <c:v>44</c:v>
                </c:pt>
                <c:pt idx="1411">
                  <c:v>61</c:v>
                </c:pt>
                <c:pt idx="1412">
                  <c:v>58</c:v>
                </c:pt>
                <c:pt idx="1413">
                  <c:v>48</c:v>
                </c:pt>
                <c:pt idx="1414">
                  <c:v>51</c:v>
                </c:pt>
                <c:pt idx="1415">
                  <c:v>51</c:v>
                </c:pt>
                <c:pt idx="1416">
                  <c:v>38</c:v>
                </c:pt>
                <c:pt idx="1417">
                  <c:v>49</c:v>
                </c:pt>
                <c:pt idx="1418">
                  <c:v>43</c:v>
                </c:pt>
                <c:pt idx="1419">
                  <c:v>24</c:v>
                </c:pt>
                <c:pt idx="1420">
                  <c:v>45</c:v>
                </c:pt>
                <c:pt idx="1421">
                  <c:v>46</c:v>
                </c:pt>
                <c:pt idx="1422">
                  <c:v>42</c:v>
                </c:pt>
                <c:pt idx="1423">
                  <c:v>44</c:v>
                </c:pt>
                <c:pt idx="1424">
                  <c:v>32</c:v>
                </c:pt>
                <c:pt idx="1425">
                  <c:v>36</c:v>
                </c:pt>
                <c:pt idx="1426">
                  <c:v>48</c:v>
                </c:pt>
                <c:pt idx="1427">
                  <c:v>36</c:v>
                </c:pt>
                <c:pt idx="1428">
                  <c:v>59</c:v>
                </c:pt>
                <c:pt idx="1429">
                  <c:v>56</c:v>
                </c:pt>
                <c:pt idx="1430">
                  <c:v>26</c:v>
                </c:pt>
                <c:pt idx="1431">
                  <c:v>46</c:v>
                </c:pt>
                <c:pt idx="1432">
                  <c:v>33</c:v>
                </c:pt>
                <c:pt idx="1433">
                  <c:v>36</c:v>
                </c:pt>
                <c:pt idx="1434">
                  <c:v>39</c:v>
                </c:pt>
                <c:pt idx="1435">
                  <c:v>41</c:v>
                </c:pt>
                <c:pt idx="1436">
                  <c:v>39</c:v>
                </c:pt>
                <c:pt idx="1437">
                  <c:v>41</c:v>
                </c:pt>
                <c:pt idx="1438">
                  <c:v>34</c:v>
                </c:pt>
                <c:pt idx="1439">
                  <c:v>46</c:v>
                </c:pt>
                <c:pt idx="1440">
                  <c:v>31</c:v>
                </c:pt>
                <c:pt idx="1441">
                  <c:v>22</c:v>
                </c:pt>
                <c:pt idx="1442">
                  <c:v>29</c:v>
                </c:pt>
                <c:pt idx="1443">
                  <c:v>35</c:v>
                </c:pt>
                <c:pt idx="1444">
                  <c:v>45</c:v>
                </c:pt>
                <c:pt idx="1445">
                  <c:v>30</c:v>
                </c:pt>
                <c:pt idx="1446">
                  <c:v>31</c:v>
                </c:pt>
                <c:pt idx="1447">
                  <c:v>31</c:v>
                </c:pt>
                <c:pt idx="1448">
                  <c:v>27</c:v>
                </c:pt>
                <c:pt idx="1449">
                  <c:v>41</c:v>
                </c:pt>
                <c:pt idx="1450">
                  <c:v>35</c:v>
                </c:pt>
                <c:pt idx="1451">
                  <c:v>30</c:v>
                </c:pt>
                <c:pt idx="1452">
                  <c:v>38</c:v>
                </c:pt>
                <c:pt idx="1453">
                  <c:v>26</c:v>
                </c:pt>
                <c:pt idx="1454">
                  <c:v>24</c:v>
                </c:pt>
                <c:pt idx="1455">
                  <c:v>29</c:v>
                </c:pt>
                <c:pt idx="1456">
                  <c:v>32</c:v>
                </c:pt>
                <c:pt idx="1457">
                  <c:v>28</c:v>
                </c:pt>
                <c:pt idx="1458">
                  <c:v>44</c:v>
                </c:pt>
                <c:pt idx="1459">
                  <c:v>31</c:v>
                </c:pt>
                <c:pt idx="1460">
                  <c:v>26</c:v>
                </c:pt>
                <c:pt idx="1461">
                  <c:v>35</c:v>
                </c:pt>
                <c:pt idx="1462">
                  <c:v>30</c:v>
                </c:pt>
                <c:pt idx="1463">
                  <c:v>22</c:v>
                </c:pt>
                <c:pt idx="1464">
                  <c:v>37</c:v>
                </c:pt>
                <c:pt idx="1465">
                  <c:v>37</c:v>
                </c:pt>
                <c:pt idx="1466">
                  <c:v>42</c:v>
                </c:pt>
                <c:pt idx="1467">
                  <c:v>37</c:v>
                </c:pt>
                <c:pt idx="1468">
                  <c:v>38</c:v>
                </c:pt>
                <c:pt idx="1469">
                  <c:v>41</c:v>
                </c:pt>
                <c:pt idx="1470">
                  <c:v>32</c:v>
                </c:pt>
                <c:pt idx="1471">
                  <c:v>24</c:v>
                </c:pt>
                <c:pt idx="1472">
                  <c:v>34</c:v>
                </c:pt>
                <c:pt idx="1473">
                  <c:v>37</c:v>
                </c:pt>
                <c:pt idx="1474">
                  <c:v>31</c:v>
                </c:pt>
                <c:pt idx="1475">
                  <c:v>32</c:v>
                </c:pt>
                <c:pt idx="1476">
                  <c:v>36</c:v>
                </c:pt>
                <c:pt idx="1477">
                  <c:v>22</c:v>
                </c:pt>
                <c:pt idx="1478">
                  <c:v>41</c:v>
                </c:pt>
                <c:pt idx="1479">
                  <c:v>36</c:v>
                </c:pt>
                <c:pt idx="1480">
                  <c:v>36</c:v>
                </c:pt>
                <c:pt idx="1481">
                  <c:v>31</c:v>
                </c:pt>
                <c:pt idx="1482">
                  <c:v>35</c:v>
                </c:pt>
                <c:pt idx="1483">
                  <c:v>29</c:v>
                </c:pt>
                <c:pt idx="1484">
                  <c:v>33</c:v>
                </c:pt>
                <c:pt idx="1485">
                  <c:v>26</c:v>
                </c:pt>
                <c:pt idx="1486">
                  <c:v>36</c:v>
                </c:pt>
                <c:pt idx="1487">
                  <c:v>26</c:v>
                </c:pt>
                <c:pt idx="1488">
                  <c:v>33</c:v>
                </c:pt>
                <c:pt idx="1489">
                  <c:v>35</c:v>
                </c:pt>
                <c:pt idx="1490">
                  <c:v>28</c:v>
                </c:pt>
                <c:pt idx="1491">
                  <c:v>40</c:v>
                </c:pt>
                <c:pt idx="1492">
                  <c:v>49</c:v>
                </c:pt>
                <c:pt idx="1493">
                  <c:v>42</c:v>
                </c:pt>
                <c:pt idx="1494">
                  <c:v>26</c:v>
                </c:pt>
                <c:pt idx="1495">
                  <c:v>30</c:v>
                </c:pt>
                <c:pt idx="1496">
                  <c:v>31</c:v>
                </c:pt>
                <c:pt idx="1497">
                  <c:v>31</c:v>
                </c:pt>
                <c:pt idx="1498">
                  <c:v>31</c:v>
                </c:pt>
                <c:pt idx="1499">
                  <c:v>34</c:v>
                </c:pt>
                <c:pt idx="1500">
                  <c:v>22</c:v>
                </c:pt>
                <c:pt idx="1501">
                  <c:v>28</c:v>
                </c:pt>
                <c:pt idx="1502">
                  <c:v>28</c:v>
                </c:pt>
                <c:pt idx="1503">
                  <c:v>26</c:v>
                </c:pt>
                <c:pt idx="1504">
                  <c:v>22</c:v>
                </c:pt>
                <c:pt idx="1505">
                  <c:v>22</c:v>
                </c:pt>
                <c:pt idx="1506">
                  <c:v>33</c:v>
                </c:pt>
                <c:pt idx="1507">
                  <c:v>29</c:v>
                </c:pt>
                <c:pt idx="1508">
                  <c:v>26</c:v>
                </c:pt>
                <c:pt idx="1509">
                  <c:v>25</c:v>
                </c:pt>
                <c:pt idx="1510">
                  <c:v>33</c:v>
                </c:pt>
                <c:pt idx="1511">
                  <c:v>26</c:v>
                </c:pt>
                <c:pt idx="1512">
                  <c:v>20</c:v>
                </c:pt>
                <c:pt idx="1513">
                  <c:v>19</c:v>
                </c:pt>
                <c:pt idx="1514">
                  <c:v>20</c:v>
                </c:pt>
                <c:pt idx="1515">
                  <c:v>27</c:v>
                </c:pt>
                <c:pt idx="1516">
                  <c:v>25</c:v>
                </c:pt>
                <c:pt idx="1517">
                  <c:v>7</c:v>
                </c:pt>
                <c:pt idx="1518">
                  <c:v>30</c:v>
                </c:pt>
                <c:pt idx="1519">
                  <c:v>19</c:v>
                </c:pt>
                <c:pt idx="1520">
                  <c:v>18</c:v>
                </c:pt>
                <c:pt idx="1521">
                  <c:v>24</c:v>
                </c:pt>
                <c:pt idx="1522">
                  <c:v>32</c:v>
                </c:pt>
                <c:pt idx="1523">
                  <c:v>27</c:v>
                </c:pt>
                <c:pt idx="1524">
                  <c:v>30</c:v>
                </c:pt>
                <c:pt idx="1525">
                  <c:v>20</c:v>
                </c:pt>
                <c:pt idx="1526">
                  <c:v>16</c:v>
                </c:pt>
                <c:pt idx="1527">
                  <c:v>23</c:v>
                </c:pt>
                <c:pt idx="1528">
                  <c:v>27</c:v>
                </c:pt>
                <c:pt idx="1529">
                  <c:v>27</c:v>
                </c:pt>
                <c:pt idx="1530">
                  <c:v>20</c:v>
                </c:pt>
                <c:pt idx="1531">
                  <c:v>24</c:v>
                </c:pt>
                <c:pt idx="1532">
                  <c:v>16</c:v>
                </c:pt>
                <c:pt idx="1533">
                  <c:v>23</c:v>
                </c:pt>
                <c:pt idx="1534">
                  <c:v>21</c:v>
                </c:pt>
                <c:pt idx="1535">
                  <c:v>24</c:v>
                </c:pt>
                <c:pt idx="1536">
                  <c:v>19</c:v>
                </c:pt>
                <c:pt idx="1537">
                  <c:v>29</c:v>
                </c:pt>
                <c:pt idx="1538">
                  <c:v>23</c:v>
                </c:pt>
                <c:pt idx="1539">
                  <c:v>22</c:v>
                </c:pt>
                <c:pt idx="1540">
                  <c:v>22</c:v>
                </c:pt>
                <c:pt idx="1541">
                  <c:v>24</c:v>
                </c:pt>
                <c:pt idx="1542">
                  <c:v>25</c:v>
                </c:pt>
                <c:pt idx="1543">
                  <c:v>20</c:v>
                </c:pt>
                <c:pt idx="1544">
                  <c:v>20</c:v>
                </c:pt>
                <c:pt idx="1545">
                  <c:v>19</c:v>
                </c:pt>
                <c:pt idx="1546">
                  <c:v>22</c:v>
                </c:pt>
                <c:pt idx="1547">
                  <c:v>19</c:v>
                </c:pt>
                <c:pt idx="1548">
                  <c:v>23</c:v>
                </c:pt>
                <c:pt idx="1549">
                  <c:v>21</c:v>
                </c:pt>
                <c:pt idx="1550">
                  <c:v>18</c:v>
                </c:pt>
                <c:pt idx="1551">
                  <c:v>22</c:v>
                </c:pt>
                <c:pt idx="1552">
                  <c:v>21</c:v>
                </c:pt>
                <c:pt idx="1553">
                  <c:v>14</c:v>
                </c:pt>
                <c:pt idx="1554">
                  <c:v>14</c:v>
                </c:pt>
                <c:pt idx="1555">
                  <c:v>7</c:v>
                </c:pt>
                <c:pt idx="1556">
                  <c:v>16</c:v>
                </c:pt>
                <c:pt idx="1557">
                  <c:v>13</c:v>
                </c:pt>
                <c:pt idx="1558">
                  <c:v>17</c:v>
                </c:pt>
                <c:pt idx="1559">
                  <c:v>18</c:v>
                </c:pt>
                <c:pt idx="1560">
                  <c:v>16</c:v>
                </c:pt>
                <c:pt idx="1561">
                  <c:v>24</c:v>
                </c:pt>
                <c:pt idx="1562">
                  <c:v>17</c:v>
                </c:pt>
                <c:pt idx="1563">
                  <c:v>8</c:v>
                </c:pt>
                <c:pt idx="1564">
                  <c:v>10</c:v>
                </c:pt>
                <c:pt idx="1565">
                  <c:v>10</c:v>
                </c:pt>
                <c:pt idx="1566">
                  <c:v>19</c:v>
                </c:pt>
                <c:pt idx="1567">
                  <c:v>18</c:v>
                </c:pt>
                <c:pt idx="1568">
                  <c:v>18</c:v>
                </c:pt>
                <c:pt idx="1569">
                  <c:v>24</c:v>
                </c:pt>
                <c:pt idx="1570">
                  <c:v>22</c:v>
                </c:pt>
                <c:pt idx="1571">
                  <c:v>14</c:v>
                </c:pt>
                <c:pt idx="1572">
                  <c:v>15</c:v>
                </c:pt>
                <c:pt idx="1573">
                  <c:v>20</c:v>
                </c:pt>
                <c:pt idx="1574">
                  <c:v>18</c:v>
                </c:pt>
                <c:pt idx="1575">
                  <c:v>21</c:v>
                </c:pt>
                <c:pt idx="1576">
                  <c:v>15</c:v>
                </c:pt>
                <c:pt idx="1577">
                  <c:v>7</c:v>
                </c:pt>
                <c:pt idx="1578">
                  <c:v>25</c:v>
                </c:pt>
                <c:pt idx="1579">
                  <c:v>14</c:v>
                </c:pt>
                <c:pt idx="1580">
                  <c:v>7</c:v>
                </c:pt>
                <c:pt idx="1581">
                  <c:v>15</c:v>
                </c:pt>
                <c:pt idx="1582">
                  <c:v>16</c:v>
                </c:pt>
                <c:pt idx="1583">
                  <c:v>19</c:v>
                </c:pt>
                <c:pt idx="1584">
                  <c:v>15</c:v>
                </c:pt>
                <c:pt idx="1585">
                  <c:v>11</c:v>
                </c:pt>
                <c:pt idx="1586">
                  <c:v>9</c:v>
                </c:pt>
                <c:pt idx="1587">
                  <c:v>18</c:v>
                </c:pt>
                <c:pt idx="1588">
                  <c:v>16</c:v>
                </c:pt>
                <c:pt idx="1589">
                  <c:v>11</c:v>
                </c:pt>
                <c:pt idx="1590">
                  <c:v>19</c:v>
                </c:pt>
                <c:pt idx="1591">
                  <c:v>13</c:v>
                </c:pt>
                <c:pt idx="1592">
                  <c:v>11</c:v>
                </c:pt>
                <c:pt idx="1593">
                  <c:v>25</c:v>
                </c:pt>
                <c:pt idx="1594">
                  <c:v>15</c:v>
                </c:pt>
                <c:pt idx="1595">
                  <c:v>15</c:v>
                </c:pt>
                <c:pt idx="1596">
                  <c:v>20</c:v>
                </c:pt>
                <c:pt idx="1597">
                  <c:v>7</c:v>
                </c:pt>
                <c:pt idx="1598">
                  <c:v>4</c:v>
                </c:pt>
                <c:pt idx="1599">
                  <c:v>18</c:v>
                </c:pt>
                <c:pt idx="1600">
                  <c:v>17</c:v>
                </c:pt>
                <c:pt idx="1601">
                  <c:v>20</c:v>
                </c:pt>
                <c:pt idx="1602">
                  <c:v>16</c:v>
                </c:pt>
                <c:pt idx="1603">
                  <c:v>12</c:v>
                </c:pt>
                <c:pt idx="1604">
                  <c:v>14</c:v>
                </c:pt>
                <c:pt idx="1605">
                  <c:v>18</c:v>
                </c:pt>
                <c:pt idx="1606">
                  <c:v>4</c:v>
                </c:pt>
                <c:pt idx="1607">
                  <c:v>22</c:v>
                </c:pt>
                <c:pt idx="1608">
                  <c:v>18</c:v>
                </c:pt>
                <c:pt idx="1609">
                  <c:v>14</c:v>
                </c:pt>
                <c:pt idx="1610">
                  <c:v>12</c:v>
                </c:pt>
                <c:pt idx="1611">
                  <c:v>12</c:v>
                </c:pt>
                <c:pt idx="1612">
                  <c:v>12</c:v>
                </c:pt>
                <c:pt idx="1613">
                  <c:v>12</c:v>
                </c:pt>
                <c:pt idx="1614">
                  <c:v>17</c:v>
                </c:pt>
                <c:pt idx="1615">
                  <c:v>13</c:v>
                </c:pt>
                <c:pt idx="1616">
                  <c:v>16</c:v>
                </c:pt>
                <c:pt idx="1617">
                  <c:v>10</c:v>
                </c:pt>
                <c:pt idx="1618">
                  <c:v>19</c:v>
                </c:pt>
                <c:pt idx="1619">
                  <c:v>9</c:v>
                </c:pt>
                <c:pt idx="1620">
                  <c:v>13</c:v>
                </c:pt>
                <c:pt idx="1621">
                  <c:v>15</c:v>
                </c:pt>
                <c:pt idx="1622">
                  <c:v>13</c:v>
                </c:pt>
                <c:pt idx="1623">
                  <c:v>28</c:v>
                </c:pt>
                <c:pt idx="1624">
                  <c:v>6</c:v>
                </c:pt>
                <c:pt idx="1625">
                  <c:v>13</c:v>
                </c:pt>
                <c:pt idx="1626">
                  <c:v>10</c:v>
                </c:pt>
                <c:pt idx="1627">
                  <c:v>19</c:v>
                </c:pt>
                <c:pt idx="1628">
                  <c:v>12</c:v>
                </c:pt>
                <c:pt idx="1629">
                  <c:v>20</c:v>
                </c:pt>
                <c:pt idx="1630">
                  <c:v>4</c:v>
                </c:pt>
                <c:pt idx="1631">
                  <c:v>9</c:v>
                </c:pt>
                <c:pt idx="1632">
                  <c:v>14</c:v>
                </c:pt>
                <c:pt idx="1633">
                  <c:v>16</c:v>
                </c:pt>
                <c:pt idx="1634">
                  <c:v>14</c:v>
                </c:pt>
                <c:pt idx="1635">
                  <c:v>11</c:v>
                </c:pt>
                <c:pt idx="1636">
                  <c:v>14</c:v>
                </c:pt>
                <c:pt idx="1637">
                  <c:v>20</c:v>
                </c:pt>
                <c:pt idx="1638">
                  <c:v>8</c:v>
                </c:pt>
                <c:pt idx="1639">
                  <c:v>13</c:v>
                </c:pt>
                <c:pt idx="1640">
                  <c:v>12</c:v>
                </c:pt>
                <c:pt idx="1641">
                  <c:v>11</c:v>
                </c:pt>
                <c:pt idx="1642">
                  <c:v>10</c:v>
                </c:pt>
                <c:pt idx="1643">
                  <c:v>23</c:v>
                </c:pt>
                <c:pt idx="1644">
                  <c:v>14</c:v>
                </c:pt>
                <c:pt idx="1645">
                  <c:v>15</c:v>
                </c:pt>
                <c:pt idx="1646">
                  <c:v>10</c:v>
                </c:pt>
                <c:pt idx="1647">
                  <c:v>17</c:v>
                </c:pt>
                <c:pt idx="1648">
                  <c:v>-10</c:v>
                </c:pt>
                <c:pt idx="1649">
                  <c:v>11</c:v>
                </c:pt>
                <c:pt idx="1650">
                  <c:v>12</c:v>
                </c:pt>
                <c:pt idx="1651">
                  <c:v>9</c:v>
                </c:pt>
                <c:pt idx="1652">
                  <c:v>11</c:v>
                </c:pt>
                <c:pt idx="1653">
                  <c:v>14</c:v>
                </c:pt>
                <c:pt idx="1654">
                  <c:v>9</c:v>
                </c:pt>
                <c:pt idx="1655">
                  <c:v>12</c:v>
                </c:pt>
                <c:pt idx="1656">
                  <c:v>8</c:v>
                </c:pt>
                <c:pt idx="1657">
                  <c:v>16</c:v>
                </c:pt>
                <c:pt idx="1658">
                  <c:v>6</c:v>
                </c:pt>
                <c:pt idx="1659">
                  <c:v>6</c:v>
                </c:pt>
                <c:pt idx="1660">
                  <c:v>14</c:v>
                </c:pt>
                <c:pt idx="1661">
                  <c:v>15</c:v>
                </c:pt>
                <c:pt idx="1662">
                  <c:v>11</c:v>
                </c:pt>
                <c:pt idx="1663">
                  <c:v>12</c:v>
                </c:pt>
                <c:pt idx="1664">
                  <c:v>9</c:v>
                </c:pt>
                <c:pt idx="1665">
                  <c:v>0</c:v>
                </c:pt>
                <c:pt idx="1666">
                  <c:v>13</c:v>
                </c:pt>
                <c:pt idx="1667">
                  <c:v>11</c:v>
                </c:pt>
                <c:pt idx="1668">
                  <c:v>10</c:v>
                </c:pt>
                <c:pt idx="1669">
                  <c:v>9</c:v>
                </c:pt>
                <c:pt idx="1670">
                  <c:v>5</c:v>
                </c:pt>
                <c:pt idx="1671">
                  <c:v>18</c:v>
                </c:pt>
                <c:pt idx="1672">
                  <c:v>8</c:v>
                </c:pt>
                <c:pt idx="1673">
                  <c:v>13</c:v>
                </c:pt>
                <c:pt idx="1674">
                  <c:v>12</c:v>
                </c:pt>
                <c:pt idx="1675">
                  <c:v>15</c:v>
                </c:pt>
                <c:pt idx="1676">
                  <c:v>-4</c:v>
                </c:pt>
                <c:pt idx="1677">
                  <c:v>14</c:v>
                </c:pt>
                <c:pt idx="1678">
                  <c:v>4</c:v>
                </c:pt>
                <c:pt idx="1679">
                  <c:v>14</c:v>
                </c:pt>
                <c:pt idx="1680">
                  <c:v>11</c:v>
                </c:pt>
                <c:pt idx="1681">
                  <c:v>13</c:v>
                </c:pt>
                <c:pt idx="1682">
                  <c:v>9</c:v>
                </c:pt>
                <c:pt idx="1683">
                  <c:v>8</c:v>
                </c:pt>
                <c:pt idx="1684">
                  <c:v>11</c:v>
                </c:pt>
                <c:pt idx="1685">
                  <c:v>10</c:v>
                </c:pt>
                <c:pt idx="1686">
                  <c:v>5</c:v>
                </c:pt>
                <c:pt idx="1687">
                  <c:v>15</c:v>
                </c:pt>
                <c:pt idx="1688">
                  <c:v>15</c:v>
                </c:pt>
                <c:pt idx="1689">
                  <c:v>10</c:v>
                </c:pt>
                <c:pt idx="1690">
                  <c:v>11</c:v>
                </c:pt>
                <c:pt idx="1691">
                  <c:v>13</c:v>
                </c:pt>
                <c:pt idx="1692">
                  <c:v>10</c:v>
                </c:pt>
                <c:pt idx="1693">
                  <c:v>9</c:v>
                </c:pt>
                <c:pt idx="1694">
                  <c:v>4</c:v>
                </c:pt>
                <c:pt idx="1695">
                  <c:v>8</c:v>
                </c:pt>
                <c:pt idx="1696">
                  <c:v>8</c:v>
                </c:pt>
                <c:pt idx="1697">
                  <c:v>10</c:v>
                </c:pt>
                <c:pt idx="1698">
                  <c:v>8</c:v>
                </c:pt>
                <c:pt idx="1699">
                  <c:v>9</c:v>
                </c:pt>
                <c:pt idx="1700">
                  <c:v>10</c:v>
                </c:pt>
                <c:pt idx="1701">
                  <c:v>8</c:v>
                </c:pt>
                <c:pt idx="1702">
                  <c:v>13</c:v>
                </c:pt>
                <c:pt idx="1703">
                  <c:v>8</c:v>
                </c:pt>
                <c:pt idx="1704">
                  <c:v>3</c:v>
                </c:pt>
                <c:pt idx="1705">
                  <c:v>11</c:v>
                </c:pt>
                <c:pt idx="1706">
                  <c:v>6</c:v>
                </c:pt>
                <c:pt idx="1707">
                  <c:v>8</c:v>
                </c:pt>
                <c:pt idx="1708">
                  <c:v>6</c:v>
                </c:pt>
                <c:pt idx="1709">
                  <c:v>6</c:v>
                </c:pt>
                <c:pt idx="1710">
                  <c:v>11</c:v>
                </c:pt>
                <c:pt idx="1711">
                  <c:v>9</c:v>
                </c:pt>
                <c:pt idx="1712">
                  <c:v>8</c:v>
                </c:pt>
                <c:pt idx="1713">
                  <c:v>12</c:v>
                </c:pt>
                <c:pt idx="1714">
                  <c:v>8</c:v>
                </c:pt>
                <c:pt idx="1715">
                  <c:v>4</c:v>
                </c:pt>
                <c:pt idx="1716">
                  <c:v>9</c:v>
                </c:pt>
                <c:pt idx="1717">
                  <c:v>8</c:v>
                </c:pt>
                <c:pt idx="1718">
                  <c:v>9</c:v>
                </c:pt>
                <c:pt idx="1719">
                  <c:v>8</c:v>
                </c:pt>
                <c:pt idx="1720">
                  <c:v>8</c:v>
                </c:pt>
                <c:pt idx="1721">
                  <c:v>7</c:v>
                </c:pt>
                <c:pt idx="1722">
                  <c:v>14</c:v>
                </c:pt>
                <c:pt idx="1723">
                  <c:v>7</c:v>
                </c:pt>
                <c:pt idx="1724">
                  <c:v>9</c:v>
                </c:pt>
                <c:pt idx="1725">
                  <c:v>11</c:v>
                </c:pt>
                <c:pt idx="1726">
                  <c:v>4</c:v>
                </c:pt>
                <c:pt idx="1727">
                  <c:v>11</c:v>
                </c:pt>
                <c:pt idx="1728">
                  <c:v>11</c:v>
                </c:pt>
                <c:pt idx="1729">
                  <c:v>10</c:v>
                </c:pt>
                <c:pt idx="1730">
                  <c:v>5</c:v>
                </c:pt>
                <c:pt idx="1731">
                  <c:v>9</c:v>
                </c:pt>
                <c:pt idx="1732">
                  <c:v>6</c:v>
                </c:pt>
                <c:pt idx="1733">
                  <c:v>8</c:v>
                </c:pt>
                <c:pt idx="1734">
                  <c:v>14</c:v>
                </c:pt>
                <c:pt idx="1735">
                  <c:v>-5</c:v>
                </c:pt>
                <c:pt idx="1736">
                  <c:v>6</c:v>
                </c:pt>
                <c:pt idx="1737">
                  <c:v>9</c:v>
                </c:pt>
                <c:pt idx="1738">
                  <c:v>9</c:v>
                </c:pt>
                <c:pt idx="1739">
                  <c:v>5</c:v>
                </c:pt>
                <c:pt idx="1740">
                  <c:v>5</c:v>
                </c:pt>
                <c:pt idx="1741">
                  <c:v>10</c:v>
                </c:pt>
                <c:pt idx="1742">
                  <c:v>13</c:v>
                </c:pt>
                <c:pt idx="1743">
                  <c:v>5</c:v>
                </c:pt>
                <c:pt idx="1744">
                  <c:v>12</c:v>
                </c:pt>
                <c:pt idx="1745">
                  <c:v>19</c:v>
                </c:pt>
                <c:pt idx="1746">
                  <c:v>7</c:v>
                </c:pt>
                <c:pt idx="1747">
                  <c:v>7</c:v>
                </c:pt>
                <c:pt idx="1748">
                  <c:v>8</c:v>
                </c:pt>
                <c:pt idx="1749">
                  <c:v>10</c:v>
                </c:pt>
                <c:pt idx="1750">
                  <c:v>7</c:v>
                </c:pt>
                <c:pt idx="1751">
                  <c:v>6</c:v>
                </c:pt>
                <c:pt idx="1752">
                  <c:v>5</c:v>
                </c:pt>
                <c:pt idx="1753">
                  <c:v>6</c:v>
                </c:pt>
                <c:pt idx="1754">
                  <c:v>7</c:v>
                </c:pt>
                <c:pt idx="1755">
                  <c:v>8</c:v>
                </c:pt>
                <c:pt idx="1756">
                  <c:v>6</c:v>
                </c:pt>
                <c:pt idx="1757">
                  <c:v>6</c:v>
                </c:pt>
                <c:pt idx="1758">
                  <c:v>8</c:v>
                </c:pt>
                <c:pt idx="1759">
                  <c:v>6</c:v>
                </c:pt>
                <c:pt idx="1760">
                  <c:v>9</c:v>
                </c:pt>
                <c:pt idx="1761">
                  <c:v>9</c:v>
                </c:pt>
                <c:pt idx="1762">
                  <c:v>5</c:v>
                </c:pt>
                <c:pt idx="1763">
                  <c:v>8</c:v>
                </c:pt>
                <c:pt idx="1764">
                  <c:v>3</c:v>
                </c:pt>
                <c:pt idx="1765">
                  <c:v>3</c:v>
                </c:pt>
                <c:pt idx="1766">
                  <c:v>4</c:v>
                </c:pt>
                <c:pt idx="1767">
                  <c:v>4</c:v>
                </c:pt>
                <c:pt idx="1768">
                  <c:v>3</c:v>
                </c:pt>
                <c:pt idx="1769">
                  <c:v>3</c:v>
                </c:pt>
                <c:pt idx="1770">
                  <c:v>-8</c:v>
                </c:pt>
                <c:pt idx="1771">
                  <c:v>8</c:v>
                </c:pt>
                <c:pt idx="1772">
                  <c:v>2</c:v>
                </c:pt>
                <c:pt idx="1773">
                  <c:v>8</c:v>
                </c:pt>
                <c:pt idx="1774">
                  <c:v>5</c:v>
                </c:pt>
                <c:pt idx="1775">
                  <c:v>7</c:v>
                </c:pt>
                <c:pt idx="1776">
                  <c:v>4</c:v>
                </c:pt>
                <c:pt idx="1777">
                  <c:v>8</c:v>
                </c:pt>
                <c:pt idx="1778">
                  <c:v>4</c:v>
                </c:pt>
                <c:pt idx="1779">
                  <c:v>5</c:v>
                </c:pt>
                <c:pt idx="1780">
                  <c:v>-5</c:v>
                </c:pt>
                <c:pt idx="1781">
                  <c:v>3</c:v>
                </c:pt>
                <c:pt idx="1782">
                  <c:v>8</c:v>
                </c:pt>
                <c:pt idx="1783">
                  <c:v>7</c:v>
                </c:pt>
                <c:pt idx="1784">
                  <c:v>5</c:v>
                </c:pt>
                <c:pt idx="1785">
                  <c:v>7</c:v>
                </c:pt>
                <c:pt idx="1786">
                  <c:v>7</c:v>
                </c:pt>
                <c:pt idx="1787">
                  <c:v>1</c:v>
                </c:pt>
                <c:pt idx="1788">
                  <c:v>5</c:v>
                </c:pt>
                <c:pt idx="1789">
                  <c:v>3</c:v>
                </c:pt>
                <c:pt idx="1790">
                  <c:v>6</c:v>
                </c:pt>
                <c:pt idx="1791">
                  <c:v>7</c:v>
                </c:pt>
                <c:pt idx="1792">
                  <c:v>5</c:v>
                </c:pt>
                <c:pt idx="1793">
                  <c:v>3</c:v>
                </c:pt>
                <c:pt idx="1794">
                  <c:v>7</c:v>
                </c:pt>
                <c:pt idx="1795">
                  <c:v>3</c:v>
                </c:pt>
                <c:pt idx="1796">
                  <c:v>5</c:v>
                </c:pt>
                <c:pt idx="1797">
                  <c:v>4</c:v>
                </c:pt>
                <c:pt idx="1798">
                  <c:v>5</c:v>
                </c:pt>
                <c:pt idx="1799">
                  <c:v>6</c:v>
                </c:pt>
                <c:pt idx="1800">
                  <c:v>2</c:v>
                </c:pt>
                <c:pt idx="1801">
                  <c:v>5</c:v>
                </c:pt>
                <c:pt idx="1802">
                  <c:v>4</c:v>
                </c:pt>
                <c:pt idx="1803">
                  <c:v>2</c:v>
                </c:pt>
                <c:pt idx="1804">
                  <c:v>4</c:v>
                </c:pt>
                <c:pt idx="1805">
                  <c:v>4</c:v>
                </c:pt>
                <c:pt idx="1806">
                  <c:v>3</c:v>
                </c:pt>
                <c:pt idx="1807">
                  <c:v>-10</c:v>
                </c:pt>
                <c:pt idx="1808">
                  <c:v>7</c:v>
                </c:pt>
                <c:pt idx="1809">
                  <c:v>7</c:v>
                </c:pt>
                <c:pt idx="1810">
                  <c:v>-7</c:v>
                </c:pt>
                <c:pt idx="1811">
                  <c:v>6</c:v>
                </c:pt>
                <c:pt idx="1812">
                  <c:v>4</c:v>
                </c:pt>
                <c:pt idx="1813">
                  <c:v>6</c:v>
                </c:pt>
                <c:pt idx="1814">
                  <c:v>6</c:v>
                </c:pt>
                <c:pt idx="1815">
                  <c:v>-6</c:v>
                </c:pt>
                <c:pt idx="1816">
                  <c:v>5</c:v>
                </c:pt>
                <c:pt idx="1817">
                  <c:v>1</c:v>
                </c:pt>
                <c:pt idx="1818">
                  <c:v>-3</c:v>
                </c:pt>
                <c:pt idx="1819">
                  <c:v>5</c:v>
                </c:pt>
                <c:pt idx="1820">
                  <c:v>-10</c:v>
                </c:pt>
                <c:pt idx="1821">
                  <c:v>4</c:v>
                </c:pt>
                <c:pt idx="1822">
                  <c:v>9</c:v>
                </c:pt>
                <c:pt idx="1823">
                  <c:v>5</c:v>
                </c:pt>
                <c:pt idx="1824">
                  <c:v>2</c:v>
                </c:pt>
                <c:pt idx="1825">
                  <c:v>9</c:v>
                </c:pt>
                <c:pt idx="1826">
                  <c:v>6</c:v>
                </c:pt>
                <c:pt idx="1827">
                  <c:v>5</c:v>
                </c:pt>
                <c:pt idx="1828">
                  <c:v>3</c:v>
                </c:pt>
                <c:pt idx="1829">
                  <c:v>6</c:v>
                </c:pt>
                <c:pt idx="1830">
                  <c:v>5</c:v>
                </c:pt>
                <c:pt idx="1831">
                  <c:v>4</c:v>
                </c:pt>
                <c:pt idx="1832">
                  <c:v>7</c:v>
                </c:pt>
                <c:pt idx="1833">
                  <c:v>2</c:v>
                </c:pt>
                <c:pt idx="1834">
                  <c:v>4</c:v>
                </c:pt>
                <c:pt idx="1835">
                  <c:v>7</c:v>
                </c:pt>
                <c:pt idx="1836">
                  <c:v>2</c:v>
                </c:pt>
                <c:pt idx="1837">
                  <c:v>0</c:v>
                </c:pt>
                <c:pt idx="1838">
                  <c:v>0</c:v>
                </c:pt>
                <c:pt idx="1839">
                  <c:v>1</c:v>
                </c:pt>
                <c:pt idx="1840">
                  <c:v>-9</c:v>
                </c:pt>
                <c:pt idx="1841">
                  <c:v>3</c:v>
                </c:pt>
                <c:pt idx="1842">
                  <c:v>3</c:v>
                </c:pt>
                <c:pt idx="1843">
                  <c:v>4</c:v>
                </c:pt>
                <c:pt idx="1844">
                  <c:v>0</c:v>
                </c:pt>
                <c:pt idx="1845">
                  <c:v>4</c:v>
                </c:pt>
                <c:pt idx="1846">
                  <c:v>6</c:v>
                </c:pt>
                <c:pt idx="1847">
                  <c:v>7</c:v>
                </c:pt>
                <c:pt idx="1848">
                  <c:v>6</c:v>
                </c:pt>
                <c:pt idx="1849">
                  <c:v>3</c:v>
                </c:pt>
                <c:pt idx="1850">
                  <c:v>7</c:v>
                </c:pt>
                <c:pt idx="1851">
                  <c:v>4</c:v>
                </c:pt>
                <c:pt idx="1852">
                  <c:v>-4</c:v>
                </c:pt>
                <c:pt idx="1853">
                  <c:v>4</c:v>
                </c:pt>
                <c:pt idx="1854">
                  <c:v>7</c:v>
                </c:pt>
                <c:pt idx="1855">
                  <c:v>-9</c:v>
                </c:pt>
                <c:pt idx="1856">
                  <c:v>4</c:v>
                </c:pt>
                <c:pt idx="1857">
                  <c:v>3</c:v>
                </c:pt>
                <c:pt idx="1858">
                  <c:v>4</c:v>
                </c:pt>
                <c:pt idx="1859">
                  <c:v>6</c:v>
                </c:pt>
                <c:pt idx="1860">
                  <c:v>3</c:v>
                </c:pt>
                <c:pt idx="1861">
                  <c:v>4</c:v>
                </c:pt>
                <c:pt idx="1862">
                  <c:v>7</c:v>
                </c:pt>
                <c:pt idx="1863">
                  <c:v>-7</c:v>
                </c:pt>
                <c:pt idx="1864">
                  <c:v>3</c:v>
                </c:pt>
                <c:pt idx="1865">
                  <c:v>2</c:v>
                </c:pt>
                <c:pt idx="1866">
                  <c:v>1</c:v>
                </c:pt>
                <c:pt idx="1867">
                  <c:v>5</c:v>
                </c:pt>
                <c:pt idx="1868">
                  <c:v>2</c:v>
                </c:pt>
                <c:pt idx="1869">
                  <c:v>4</c:v>
                </c:pt>
                <c:pt idx="1870">
                  <c:v>4</c:v>
                </c:pt>
                <c:pt idx="1871">
                  <c:v>5</c:v>
                </c:pt>
                <c:pt idx="1872">
                  <c:v>3</c:v>
                </c:pt>
                <c:pt idx="1873">
                  <c:v>1</c:v>
                </c:pt>
                <c:pt idx="1874">
                  <c:v>5</c:v>
                </c:pt>
                <c:pt idx="1875">
                  <c:v>2</c:v>
                </c:pt>
                <c:pt idx="1876">
                  <c:v>4</c:v>
                </c:pt>
                <c:pt idx="1877">
                  <c:v>3</c:v>
                </c:pt>
                <c:pt idx="1878">
                  <c:v>6</c:v>
                </c:pt>
                <c:pt idx="1879">
                  <c:v>2</c:v>
                </c:pt>
                <c:pt idx="1880">
                  <c:v>6</c:v>
                </c:pt>
                <c:pt idx="1881">
                  <c:v>2</c:v>
                </c:pt>
                <c:pt idx="1882">
                  <c:v>4</c:v>
                </c:pt>
                <c:pt idx="1883">
                  <c:v>6</c:v>
                </c:pt>
                <c:pt idx="1884">
                  <c:v>-8</c:v>
                </c:pt>
                <c:pt idx="1885">
                  <c:v>5</c:v>
                </c:pt>
                <c:pt idx="1886">
                  <c:v>5</c:v>
                </c:pt>
                <c:pt idx="1887">
                  <c:v>6</c:v>
                </c:pt>
                <c:pt idx="1888">
                  <c:v>2</c:v>
                </c:pt>
                <c:pt idx="1889">
                  <c:v>1</c:v>
                </c:pt>
                <c:pt idx="1890">
                  <c:v>2</c:v>
                </c:pt>
                <c:pt idx="1891">
                  <c:v>5</c:v>
                </c:pt>
                <c:pt idx="1892">
                  <c:v>1</c:v>
                </c:pt>
                <c:pt idx="1893">
                  <c:v>4</c:v>
                </c:pt>
                <c:pt idx="1894">
                  <c:v>5</c:v>
                </c:pt>
                <c:pt idx="1895">
                  <c:v>5</c:v>
                </c:pt>
                <c:pt idx="1896">
                  <c:v>1</c:v>
                </c:pt>
                <c:pt idx="1897">
                  <c:v>2</c:v>
                </c:pt>
                <c:pt idx="1898">
                  <c:v>0</c:v>
                </c:pt>
                <c:pt idx="1899">
                  <c:v>2</c:v>
                </c:pt>
                <c:pt idx="1900">
                  <c:v>2</c:v>
                </c:pt>
                <c:pt idx="1901">
                  <c:v>3</c:v>
                </c:pt>
                <c:pt idx="1902">
                  <c:v>3</c:v>
                </c:pt>
                <c:pt idx="1903">
                  <c:v>2</c:v>
                </c:pt>
                <c:pt idx="1904">
                  <c:v>4</c:v>
                </c:pt>
                <c:pt idx="1905">
                  <c:v>1</c:v>
                </c:pt>
                <c:pt idx="1906">
                  <c:v>1</c:v>
                </c:pt>
                <c:pt idx="1907">
                  <c:v>1</c:v>
                </c:pt>
                <c:pt idx="1908">
                  <c:v>2</c:v>
                </c:pt>
                <c:pt idx="1909">
                  <c:v>5</c:v>
                </c:pt>
                <c:pt idx="1910">
                  <c:v>4</c:v>
                </c:pt>
                <c:pt idx="1911">
                  <c:v>0</c:v>
                </c:pt>
                <c:pt idx="1912">
                  <c:v>2</c:v>
                </c:pt>
                <c:pt idx="1913">
                  <c:v>1</c:v>
                </c:pt>
                <c:pt idx="1914">
                  <c:v>2</c:v>
                </c:pt>
                <c:pt idx="1915">
                  <c:v>6</c:v>
                </c:pt>
                <c:pt idx="1916">
                  <c:v>3</c:v>
                </c:pt>
                <c:pt idx="1917">
                  <c:v>2</c:v>
                </c:pt>
                <c:pt idx="1918">
                  <c:v>0</c:v>
                </c:pt>
                <c:pt idx="1919">
                  <c:v>5</c:v>
                </c:pt>
                <c:pt idx="1920">
                  <c:v>4</c:v>
                </c:pt>
                <c:pt idx="1921">
                  <c:v>3</c:v>
                </c:pt>
                <c:pt idx="1922">
                  <c:v>1</c:v>
                </c:pt>
                <c:pt idx="1923">
                  <c:v>1</c:v>
                </c:pt>
                <c:pt idx="1924">
                  <c:v>2</c:v>
                </c:pt>
                <c:pt idx="1925">
                  <c:v>2</c:v>
                </c:pt>
                <c:pt idx="1926">
                  <c:v>3</c:v>
                </c:pt>
                <c:pt idx="1927">
                  <c:v>10</c:v>
                </c:pt>
                <c:pt idx="1928">
                  <c:v>2</c:v>
                </c:pt>
                <c:pt idx="1929">
                  <c:v>5</c:v>
                </c:pt>
                <c:pt idx="1930">
                  <c:v>1</c:v>
                </c:pt>
                <c:pt idx="1931">
                  <c:v>1</c:v>
                </c:pt>
                <c:pt idx="1932">
                  <c:v>1</c:v>
                </c:pt>
                <c:pt idx="1933">
                  <c:v>2</c:v>
                </c:pt>
                <c:pt idx="1934">
                  <c:v>4</c:v>
                </c:pt>
                <c:pt idx="1935">
                  <c:v>5</c:v>
                </c:pt>
                <c:pt idx="1936">
                  <c:v>-10</c:v>
                </c:pt>
                <c:pt idx="1937">
                  <c:v>2</c:v>
                </c:pt>
                <c:pt idx="1938">
                  <c:v>-8</c:v>
                </c:pt>
                <c:pt idx="1939">
                  <c:v>4</c:v>
                </c:pt>
                <c:pt idx="1940">
                  <c:v>3</c:v>
                </c:pt>
                <c:pt idx="1941">
                  <c:v>2</c:v>
                </c:pt>
                <c:pt idx="1942">
                  <c:v>4</c:v>
                </c:pt>
                <c:pt idx="1943">
                  <c:v>2</c:v>
                </c:pt>
                <c:pt idx="1944">
                  <c:v>2</c:v>
                </c:pt>
                <c:pt idx="1945">
                  <c:v>8</c:v>
                </c:pt>
                <c:pt idx="1946">
                  <c:v>2</c:v>
                </c:pt>
                <c:pt idx="1947">
                  <c:v>0</c:v>
                </c:pt>
                <c:pt idx="1948">
                  <c:v>3</c:v>
                </c:pt>
                <c:pt idx="1949">
                  <c:v>2</c:v>
                </c:pt>
                <c:pt idx="1950">
                  <c:v>1</c:v>
                </c:pt>
                <c:pt idx="1951">
                  <c:v>2</c:v>
                </c:pt>
                <c:pt idx="1952">
                  <c:v>3</c:v>
                </c:pt>
                <c:pt idx="1953">
                  <c:v>3</c:v>
                </c:pt>
                <c:pt idx="1954">
                  <c:v>0</c:v>
                </c:pt>
                <c:pt idx="1955">
                  <c:v>2</c:v>
                </c:pt>
                <c:pt idx="1956">
                  <c:v>1</c:v>
                </c:pt>
                <c:pt idx="1957">
                  <c:v>4</c:v>
                </c:pt>
                <c:pt idx="1958">
                  <c:v>0</c:v>
                </c:pt>
                <c:pt idx="1959">
                  <c:v>2</c:v>
                </c:pt>
                <c:pt idx="1960">
                  <c:v>3</c:v>
                </c:pt>
                <c:pt idx="1961">
                  <c:v>3</c:v>
                </c:pt>
                <c:pt idx="1962">
                  <c:v>4</c:v>
                </c:pt>
                <c:pt idx="1963">
                  <c:v>2</c:v>
                </c:pt>
                <c:pt idx="1964">
                  <c:v>3</c:v>
                </c:pt>
                <c:pt idx="1965">
                  <c:v>2</c:v>
                </c:pt>
                <c:pt idx="1966">
                  <c:v>0</c:v>
                </c:pt>
                <c:pt idx="1967">
                  <c:v>2</c:v>
                </c:pt>
                <c:pt idx="1968">
                  <c:v>0</c:v>
                </c:pt>
                <c:pt idx="1969">
                  <c:v>0</c:v>
                </c:pt>
                <c:pt idx="1970">
                  <c:v>3</c:v>
                </c:pt>
                <c:pt idx="1971">
                  <c:v>2</c:v>
                </c:pt>
                <c:pt idx="1972">
                  <c:v>1</c:v>
                </c:pt>
                <c:pt idx="1973">
                  <c:v>3</c:v>
                </c:pt>
                <c:pt idx="1974">
                  <c:v>3</c:v>
                </c:pt>
                <c:pt idx="1975">
                  <c:v>3</c:v>
                </c:pt>
                <c:pt idx="1976">
                  <c:v>3</c:v>
                </c:pt>
                <c:pt idx="1977">
                  <c:v>4</c:v>
                </c:pt>
                <c:pt idx="1978">
                  <c:v>2</c:v>
                </c:pt>
                <c:pt idx="1979">
                  <c:v>-10</c:v>
                </c:pt>
                <c:pt idx="1980">
                  <c:v>1</c:v>
                </c:pt>
                <c:pt idx="1981">
                  <c:v>2</c:v>
                </c:pt>
                <c:pt idx="1982">
                  <c:v>2</c:v>
                </c:pt>
                <c:pt idx="1983">
                  <c:v>4</c:v>
                </c:pt>
                <c:pt idx="1984">
                  <c:v>5</c:v>
                </c:pt>
                <c:pt idx="1985">
                  <c:v>3</c:v>
                </c:pt>
                <c:pt idx="1986">
                  <c:v>0</c:v>
                </c:pt>
                <c:pt idx="1987">
                  <c:v>-8</c:v>
                </c:pt>
                <c:pt idx="1988">
                  <c:v>3</c:v>
                </c:pt>
                <c:pt idx="1989">
                  <c:v>4</c:v>
                </c:pt>
                <c:pt idx="1990">
                  <c:v>1</c:v>
                </c:pt>
                <c:pt idx="1991">
                  <c:v>2</c:v>
                </c:pt>
                <c:pt idx="1992">
                  <c:v>1</c:v>
                </c:pt>
                <c:pt idx="1993">
                  <c:v>4</c:v>
                </c:pt>
                <c:pt idx="1994">
                  <c:v>3</c:v>
                </c:pt>
                <c:pt idx="1995">
                  <c:v>1</c:v>
                </c:pt>
                <c:pt idx="1996">
                  <c:v>0</c:v>
                </c:pt>
                <c:pt idx="1997">
                  <c:v>2</c:v>
                </c:pt>
                <c:pt idx="1998">
                  <c:v>3</c:v>
                </c:pt>
                <c:pt idx="1999">
                  <c:v>2</c:v>
                </c:pt>
                <c:pt idx="2000">
                  <c:v>2</c:v>
                </c:pt>
                <c:pt idx="2001">
                  <c:v>2</c:v>
                </c:pt>
                <c:pt idx="2002">
                  <c:v>6</c:v>
                </c:pt>
                <c:pt idx="2003">
                  <c:v>3</c:v>
                </c:pt>
                <c:pt idx="2004">
                  <c:v>0</c:v>
                </c:pt>
                <c:pt idx="2005">
                  <c:v>2</c:v>
                </c:pt>
                <c:pt idx="2006">
                  <c:v>3</c:v>
                </c:pt>
                <c:pt idx="2007">
                  <c:v>0</c:v>
                </c:pt>
                <c:pt idx="2008">
                  <c:v>-9</c:v>
                </c:pt>
                <c:pt idx="2009">
                  <c:v>3</c:v>
                </c:pt>
                <c:pt idx="2010">
                  <c:v>1</c:v>
                </c:pt>
                <c:pt idx="2011">
                  <c:v>0</c:v>
                </c:pt>
                <c:pt idx="2012">
                  <c:v>2</c:v>
                </c:pt>
                <c:pt idx="2013">
                  <c:v>2</c:v>
                </c:pt>
                <c:pt idx="2014">
                  <c:v>3</c:v>
                </c:pt>
                <c:pt idx="2015">
                  <c:v>0</c:v>
                </c:pt>
                <c:pt idx="2016">
                  <c:v>1</c:v>
                </c:pt>
                <c:pt idx="2017">
                  <c:v>0</c:v>
                </c:pt>
                <c:pt idx="2018">
                  <c:v>1</c:v>
                </c:pt>
                <c:pt idx="2019">
                  <c:v>0</c:v>
                </c:pt>
                <c:pt idx="2020">
                  <c:v>1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1</c:v>
                </c:pt>
                <c:pt idx="2025">
                  <c:v>2</c:v>
                </c:pt>
                <c:pt idx="2026">
                  <c:v>1</c:v>
                </c:pt>
                <c:pt idx="2027">
                  <c:v>2</c:v>
                </c:pt>
                <c:pt idx="2028">
                  <c:v>0</c:v>
                </c:pt>
                <c:pt idx="2029">
                  <c:v>0</c:v>
                </c:pt>
                <c:pt idx="2030">
                  <c:v>2</c:v>
                </c:pt>
                <c:pt idx="2031">
                  <c:v>2</c:v>
                </c:pt>
                <c:pt idx="2032">
                  <c:v>2</c:v>
                </c:pt>
                <c:pt idx="2033">
                  <c:v>3</c:v>
                </c:pt>
                <c:pt idx="2034">
                  <c:v>2</c:v>
                </c:pt>
                <c:pt idx="2035">
                  <c:v>3</c:v>
                </c:pt>
                <c:pt idx="2036">
                  <c:v>2</c:v>
                </c:pt>
                <c:pt idx="2037">
                  <c:v>4</c:v>
                </c:pt>
                <c:pt idx="2038">
                  <c:v>0</c:v>
                </c:pt>
                <c:pt idx="2039">
                  <c:v>2</c:v>
                </c:pt>
                <c:pt idx="2040">
                  <c:v>3</c:v>
                </c:pt>
                <c:pt idx="2041">
                  <c:v>1</c:v>
                </c:pt>
                <c:pt idx="2042">
                  <c:v>1</c:v>
                </c:pt>
                <c:pt idx="2043">
                  <c:v>1</c:v>
                </c:pt>
                <c:pt idx="2044">
                  <c:v>2</c:v>
                </c:pt>
                <c:pt idx="2045">
                  <c:v>136</c:v>
                </c:pt>
                <c:pt idx="2046">
                  <c:v>0</c:v>
                </c:pt>
                <c:pt idx="204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AD4-412D-AF37-BFB48D67AD27}"/>
            </c:ext>
          </c:extLst>
        </c:ser>
        <c:ser>
          <c:idx val="2"/>
          <c:order val="2"/>
          <c:tx>
            <c:v>KSU Near NaI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Sheet6!$A:$A</c:f>
              <c:numCache>
                <c:formatCode>General</c:formatCode>
                <c:ptCount val="1048576"/>
                <c:pt idx="0">
                  <c:v>-6.4736000000000016E-2</c:v>
                </c:pt>
                <c:pt idx="1">
                  <c:v>-5.9472000000000004E-2</c:v>
                </c:pt>
                <c:pt idx="2">
                  <c:v>-5.4208000000000006E-2</c:v>
                </c:pt>
                <c:pt idx="3">
                  <c:v>-4.8944000000000008E-2</c:v>
                </c:pt>
                <c:pt idx="4">
                  <c:v>-4.368000000000001E-2</c:v>
                </c:pt>
                <c:pt idx="5">
                  <c:v>-3.8416000000000006E-2</c:v>
                </c:pt>
                <c:pt idx="6">
                  <c:v>-3.3152000000000008E-2</c:v>
                </c:pt>
                <c:pt idx="7">
                  <c:v>-2.788800000000001E-2</c:v>
                </c:pt>
                <c:pt idx="8">
                  <c:v>-2.2624000000000012E-2</c:v>
                </c:pt>
                <c:pt idx="9">
                  <c:v>-1.7360000000000007E-2</c:v>
                </c:pt>
                <c:pt idx="10">
                  <c:v>-1.2096000000000006E-2</c:v>
                </c:pt>
                <c:pt idx="11">
                  <c:v>-6.8320000000000099E-3</c:v>
                </c:pt>
                <c:pt idx="12">
                  <c:v>-1.5680000000000134E-3</c:v>
                </c:pt>
                <c:pt idx="13">
                  <c:v>3.695999999999997E-3</c:v>
                </c:pt>
                <c:pt idx="14">
                  <c:v>8.9599999999999923E-3</c:v>
                </c:pt>
                <c:pt idx="15">
                  <c:v>1.422399999999999E-2</c:v>
                </c:pt>
                <c:pt idx="16">
                  <c:v>1.9487999999999985E-2</c:v>
                </c:pt>
                <c:pt idx="17">
                  <c:v>2.4751999999999982E-2</c:v>
                </c:pt>
                <c:pt idx="18">
                  <c:v>3.0015999999999991E-2</c:v>
                </c:pt>
                <c:pt idx="19">
                  <c:v>3.5279999999999992E-2</c:v>
                </c:pt>
                <c:pt idx="20">
                  <c:v>4.0543999999999983E-2</c:v>
                </c:pt>
                <c:pt idx="21">
                  <c:v>4.5807999999999995E-2</c:v>
                </c:pt>
                <c:pt idx="22">
                  <c:v>5.1071999999999992E-2</c:v>
                </c:pt>
                <c:pt idx="23">
                  <c:v>5.633599999999999E-2</c:v>
                </c:pt>
                <c:pt idx="24">
                  <c:v>6.1599999999999995E-2</c:v>
                </c:pt>
                <c:pt idx="25">
                  <c:v>6.6863999999999979E-2</c:v>
                </c:pt>
                <c:pt idx="26">
                  <c:v>7.2127999999999984E-2</c:v>
                </c:pt>
                <c:pt idx="27">
                  <c:v>7.7392000000000002E-2</c:v>
                </c:pt>
                <c:pt idx="28">
                  <c:v>8.2655999999999979E-2</c:v>
                </c:pt>
                <c:pt idx="29">
                  <c:v>8.7919999999999998E-2</c:v>
                </c:pt>
                <c:pt idx="30">
                  <c:v>9.3183999999999975E-2</c:v>
                </c:pt>
                <c:pt idx="31">
                  <c:v>9.844799999999998E-2</c:v>
                </c:pt>
                <c:pt idx="32">
                  <c:v>0.103712</c:v>
                </c:pt>
                <c:pt idx="33">
                  <c:v>0.10897599999999998</c:v>
                </c:pt>
                <c:pt idx="34">
                  <c:v>0.11423999999999999</c:v>
                </c:pt>
                <c:pt idx="35">
                  <c:v>0.11950399999999997</c:v>
                </c:pt>
                <c:pt idx="36">
                  <c:v>0.12476799999999998</c:v>
                </c:pt>
                <c:pt idx="37">
                  <c:v>0.13003199999999998</c:v>
                </c:pt>
                <c:pt idx="38">
                  <c:v>0.13529599999999997</c:v>
                </c:pt>
                <c:pt idx="39">
                  <c:v>0.14055999999999999</c:v>
                </c:pt>
                <c:pt idx="40">
                  <c:v>0.14582399999999998</c:v>
                </c:pt>
                <c:pt idx="41">
                  <c:v>0.15108799999999997</c:v>
                </c:pt>
                <c:pt idx="42">
                  <c:v>0.15635199999999999</c:v>
                </c:pt>
                <c:pt idx="43">
                  <c:v>0.16161600000000001</c:v>
                </c:pt>
                <c:pt idx="44">
                  <c:v>0.16687999999999997</c:v>
                </c:pt>
                <c:pt idx="45">
                  <c:v>0.17214399999999999</c:v>
                </c:pt>
                <c:pt idx="46">
                  <c:v>0.17740799999999998</c:v>
                </c:pt>
                <c:pt idx="47">
                  <c:v>0.18267199999999997</c:v>
                </c:pt>
                <c:pt idx="48">
                  <c:v>0.18793599999999996</c:v>
                </c:pt>
                <c:pt idx="49">
                  <c:v>0.19320000000000001</c:v>
                </c:pt>
                <c:pt idx="50">
                  <c:v>0.19846399999999997</c:v>
                </c:pt>
                <c:pt idx="51">
                  <c:v>0.20372799999999996</c:v>
                </c:pt>
                <c:pt idx="52">
                  <c:v>0.20899200000000001</c:v>
                </c:pt>
                <c:pt idx="53">
                  <c:v>0.21425599999999997</c:v>
                </c:pt>
                <c:pt idx="54">
                  <c:v>0.21951999999999997</c:v>
                </c:pt>
                <c:pt idx="55">
                  <c:v>0.22478400000000001</c:v>
                </c:pt>
                <c:pt idx="56">
                  <c:v>0.230048</c:v>
                </c:pt>
                <c:pt idx="57">
                  <c:v>0.23531199999999997</c:v>
                </c:pt>
                <c:pt idx="58">
                  <c:v>0.24057599999999996</c:v>
                </c:pt>
                <c:pt idx="59">
                  <c:v>0.24584</c:v>
                </c:pt>
                <c:pt idx="60">
                  <c:v>0.25110399999999999</c:v>
                </c:pt>
                <c:pt idx="61">
                  <c:v>0.25636799999999998</c:v>
                </c:pt>
                <c:pt idx="62">
                  <c:v>0.26163199999999998</c:v>
                </c:pt>
                <c:pt idx="63">
                  <c:v>0.26689599999999997</c:v>
                </c:pt>
                <c:pt idx="64">
                  <c:v>0.27215999999999996</c:v>
                </c:pt>
                <c:pt idx="65">
                  <c:v>0.277424</c:v>
                </c:pt>
                <c:pt idx="66">
                  <c:v>0.28268799999999999</c:v>
                </c:pt>
                <c:pt idx="67">
                  <c:v>0.28795199999999999</c:v>
                </c:pt>
                <c:pt idx="68">
                  <c:v>0.29321599999999998</c:v>
                </c:pt>
                <c:pt idx="69">
                  <c:v>0.29847999999999997</c:v>
                </c:pt>
                <c:pt idx="70">
                  <c:v>0.30374399999999996</c:v>
                </c:pt>
                <c:pt idx="71">
                  <c:v>0.30900799999999995</c:v>
                </c:pt>
                <c:pt idx="72">
                  <c:v>0.314272</c:v>
                </c:pt>
                <c:pt idx="73">
                  <c:v>0.31953599999999999</c:v>
                </c:pt>
                <c:pt idx="74">
                  <c:v>0.32479999999999998</c:v>
                </c:pt>
                <c:pt idx="75">
                  <c:v>0.33006399999999997</c:v>
                </c:pt>
                <c:pt idx="76">
                  <c:v>0.33532799999999996</c:v>
                </c:pt>
                <c:pt idx="77">
                  <c:v>0.34059199999999995</c:v>
                </c:pt>
                <c:pt idx="78">
                  <c:v>0.345856</c:v>
                </c:pt>
                <c:pt idx="79">
                  <c:v>0.35111999999999999</c:v>
                </c:pt>
                <c:pt idx="80">
                  <c:v>0.35638399999999998</c:v>
                </c:pt>
                <c:pt idx="81">
                  <c:v>0.36164799999999997</c:v>
                </c:pt>
                <c:pt idx="82">
                  <c:v>0.36691199999999996</c:v>
                </c:pt>
                <c:pt idx="83">
                  <c:v>0.37217599999999995</c:v>
                </c:pt>
                <c:pt idx="84">
                  <c:v>0.37744</c:v>
                </c:pt>
                <c:pt idx="85">
                  <c:v>0.38270399999999999</c:v>
                </c:pt>
                <c:pt idx="86">
                  <c:v>0.38796799999999998</c:v>
                </c:pt>
                <c:pt idx="87">
                  <c:v>0.39323200000000003</c:v>
                </c:pt>
                <c:pt idx="88">
                  <c:v>0.39849599999999996</c:v>
                </c:pt>
                <c:pt idx="89">
                  <c:v>0.40375999999999995</c:v>
                </c:pt>
                <c:pt idx="90">
                  <c:v>0.40902399999999994</c:v>
                </c:pt>
                <c:pt idx="91">
                  <c:v>0.41428799999999999</c:v>
                </c:pt>
                <c:pt idx="92">
                  <c:v>0.41955199999999998</c:v>
                </c:pt>
                <c:pt idx="93">
                  <c:v>0.42481599999999997</c:v>
                </c:pt>
                <c:pt idx="94">
                  <c:v>0.43007999999999996</c:v>
                </c:pt>
                <c:pt idx="95">
                  <c:v>0.43534399999999995</c:v>
                </c:pt>
                <c:pt idx="96">
                  <c:v>0.44060799999999994</c:v>
                </c:pt>
                <c:pt idx="97">
                  <c:v>0.44587199999999994</c:v>
                </c:pt>
                <c:pt idx="98">
                  <c:v>0.45113599999999993</c:v>
                </c:pt>
                <c:pt idx="99">
                  <c:v>0.45640000000000003</c:v>
                </c:pt>
                <c:pt idx="100">
                  <c:v>0.46166400000000002</c:v>
                </c:pt>
                <c:pt idx="101">
                  <c:v>0.46692799999999995</c:v>
                </c:pt>
                <c:pt idx="102">
                  <c:v>0.47219199999999995</c:v>
                </c:pt>
                <c:pt idx="103">
                  <c:v>0.47745599999999994</c:v>
                </c:pt>
                <c:pt idx="104">
                  <c:v>0.48271999999999993</c:v>
                </c:pt>
                <c:pt idx="105">
                  <c:v>0.48798400000000003</c:v>
                </c:pt>
                <c:pt idx="106">
                  <c:v>0.49324800000000002</c:v>
                </c:pt>
                <c:pt idx="107">
                  <c:v>0.49851199999999996</c:v>
                </c:pt>
                <c:pt idx="108">
                  <c:v>0.503776</c:v>
                </c:pt>
                <c:pt idx="109">
                  <c:v>0.50904000000000005</c:v>
                </c:pt>
                <c:pt idx="110">
                  <c:v>0.51430399999999987</c:v>
                </c:pt>
                <c:pt idx="111">
                  <c:v>0.51956799999999992</c:v>
                </c:pt>
                <c:pt idx="112">
                  <c:v>0.52483200000000008</c:v>
                </c:pt>
                <c:pt idx="113">
                  <c:v>0.5300959999999999</c:v>
                </c:pt>
                <c:pt idx="114">
                  <c:v>0.53536000000000006</c:v>
                </c:pt>
                <c:pt idx="115">
                  <c:v>0.54062399999999988</c:v>
                </c:pt>
                <c:pt idx="116">
                  <c:v>0.54588800000000004</c:v>
                </c:pt>
                <c:pt idx="117">
                  <c:v>0.55115199999999986</c:v>
                </c:pt>
                <c:pt idx="118">
                  <c:v>0.55641599999999991</c:v>
                </c:pt>
                <c:pt idx="119">
                  <c:v>0.56168000000000007</c:v>
                </c:pt>
                <c:pt idx="120">
                  <c:v>0.56694399999999989</c:v>
                </c:pt>
                <c:pt idx="121">
                  <c:v>0.57220800000000005</c:v>
                </c:pt>
                <c:pt idx="122">
                  <c:v>0.57747199999999987</c:v>
                </c:pt>
                <c:pt idx="123">
                  <c:v>0.58273600000000003</c:v>
                </c:pt>
                <c:pt idx="124">
                  <c:v>0.58800000000000008</c:v>
                </c:pt>
                <c:pt idx="125">
                  <c:v>0.5932639999999999</c:v>
                </c:pt>
                <c:pt idx="126">
                  <c:v>0.59852800000000006</c:v>
                </c:pt>
                <c:pt idx="127">
                  <c:v>0.60379199999999988</c:v>
                </c:pt>
                <c:pt idx="128">
                  <c:v>0.60905600000000004</c:v>
                </c:pt>
                <c:pt idx="129">
                  <c:v>0.61431999999999987</c:v>
                </c:pt>
                <c:pt idx="130">
                  <c:v>0.61958399999999991</c:v>
                </c:pt>
                <c:pt idx="131">
                  <c:v>0.62484800000000007</c:v>
                </c:pt>
                <c:pt idx="132">
                  <c:v>0.63011199999999989</c:v>
                </c:pt>
                <c:pt idx="133">
                  <c:v>0.63537600000000005</c:v>
                </c:pt>
                <c:pt idx="134">
                  <c:v>0.64063999999999988</c:v>
                </c:pt>
                <c:pt idx="135">
                  <c:v>0.64590400000000003</c:v>
                </c:pt>
                <c:pt idx="136">
                  <c:v>0.65116799999999986</c:v>
                </c:pt>
                <c:pt idx="137">
                  <c:v>0.6564319999999999</c:v>
                </c:pt>
                <c:pt idx="138">
                  <c:v>0.66169600000000006</c:v>
                </c:pt>
                <c:pt idx="139">
                  <c:v>0.66695999999999989</c:v>
                </c:pt>
                <c:pt idx="140">
                  <c:v>0.67222400000000004</c:v>
                </c:pt>
                <c:pt idx="141">
                  <c:v>0.67748799999999987</c:v>
                </c:pt>
                <c:pt idx="142">
                  <c:v>0.68275200000000003</c:v>
                </c:pt>
                <c:pt idx="143">
                  <c:v>0.68801599999999985</c:v>
                </c:pt>
                <c:pt idx="144">
                  <c:v>0.6932799999999999</c:v>
                </c:pt>
                <c:pt idx="145">
                  <c:v>0.69854400000000005</c:v>
                </c:pt>
                <c:pt idx="146">
                  <c:v>0.70380799999999988</c:v>
                </c:pt>
                <c:pt idx="147">
                  <c:v>0.70907200000000004</c:v>
                </c:pt>
                <c:pt idx="148">
                  <c:v>0.71433599999999986</c:v>
                </c:pt>
                <c:pt idx="149">
                  <c:v>0.71960000000000002</c:v>
                </c:pt>
                <c:pt idx="150">
                  <c:v>0.72486400000000006</c:v>
                </c:pt>
                <c:pt idx="151">
                  <c:v>0.73012799999999989</c:v>
                </c:pt>
                <c:pt idx="152">
                  <c:v>0.73539200000000005</c:v>
                </c:pt>
                <c:pt idx="153">
                  <c:v>0.74065599999999987</c:v>
                </c:pt>
                <c:pt idx="154">
                  <c:v>0.74592000000000003</c:v>
                </c:pt>
                <c:pt idx="155">
                  <c:v>0.75118399999999985</c:v>
                </c:pt>
                <c:pt idx="156">
                  <c:v>0.7564479999999999</c:v>
                </c:pt>
                <c:pt idx="157">
                  <c:v>0.76171200000000006</c:v>
                </c:pt>
                <c:pt idx="158">
                  <c:v>0.76697599999999988</c:v>
                </c:pt>
                <c:pt idx="159">
                  <c:v>0.77224000000000004</c:v>
                </c:pt>
                <c:pt idx="160">
                  <c:v>0.77750399999999986</c:v>
                </c:pt>
                <c:pt idx="161">
                  <c:v>0.78276800000000002</c:v>
                </c:pt>
                <c:pt idx="162">
                  <c:v>0.78803199999999984</c:v>
                </c:pt>
                <c:pt idx="163">
                  <c:v>0.79329599999999989</c:v>
                </c:pt>
                <c:pt idx="164">
                  <c:v>0.79856000000000005</c:v>
                </c:pt>
                <c:pt idx="165">
                  <c:v>0.80382399999999987</c:v>
                </c:pt>
                <c:pt idx="166">
                  <c:v>0.80908800000000003</c:v>
                </c:pt>
                <c:pt idx="167">
                  <c:v>0.81435199999999985</c:v>
                </c:pt>
                <c:pt idx="168">
                  <c:v>0.81961600000000001</c:v>
                </c:pt>
                <c:pt idx="169">
                  <c:v>0.82488000000000006</c:v>
                </c:pt>
                <c:pt idx="170">
                  <c:v>0.83014399999999988</c:v>
                </c:pt>
                <c:pt idx="171">
                  <c:v>0.83540800000000004</c:v>
                </c:pt>
                <c:pt idx="172">
                  <c:v>0.84067199999999986</c:v>
                </c:pt>
                <c:pt idx="173">
                  <c:v>0.84593600000000002</c:v>
                </c:pt>
                <c:pt idx="174">
                  <c:v>0.85119999999999985</c:v>
                </c:pt>
                <c:pt idx="175">
                  <c:v>0.856464</c:v>
                </c:pt>
                <c:pt idx="176">
                  <c:v>0.86172800000000005</c:v>
                </c:pt>
                <c:pt idx="177">
                  <c:v>0.86699199999999987</c:v>
                </c:pt>
                <c:pt idx="178">
                  <c:v>0.87225600000000003</c:v>
                </c:pt>
                <c:pt idx="179">
                  <c:v>0.87751999999999986</c:v>
                </c:pt>
                <c:pt idx="180">
                  <c:v>0.88278400000000001</c:v>
                </c:pt>
                <c:pt idx="181">
                  <c:v>0.88804799999999984</c:v>
                </c:pt>
                <c:pt idx="182">
                  <c:v>0.89331199999999988</c:v>
                </c:pt>
                <c:pt idx="183">
                  <c:v>0.89857600000000004</c:v>
                </c:pt>
                <c:pt idx="184">
                  <c:v>0.90383999999999987</c:v>
                </c:pt>
                <c:pt idx="185">
                  <c:v>0.90910400000000002</c:v>
                </c:pt>
                <c:pt idx="186">
                  <c:v>0.91436799999999985</c:v>
                </c:pt>
                <c:pt idx="187">
                  <c:v>0.91963200000000001</c:v>
                </c:pt>
                <c:pt idx="188">
                  <c:v>0.92489600000000005</c:v>
                </c:pt>
                <c:pt idx="189">
                  <c:v>0.93015999999999988</c:v>
                </c:pt>
                <c:pt idx="190">
                  <c:v>0.93542400000000003</c:v>
                </c:pt>
                <c:pt idx="191">
                  <c:v>0.94068799999999986</c:v>
                </c:pt>
                <c:pt idx="192">
                  <c:v>0.94595200000000002</c:v>
                </c:pt>
                <c:pt idx="193">
                  <c:v>0.95121599999999984</c:v>
                </c:pt>
                <c:pt idx="194">
                  <c:v>0.95648</c:v>
                </c:pt>
                <c:pt idx="195">
                  <c:v>0.96174399999999982</c:v>
                </c:pt>
                <c:pt idx="196">
                  <c:v>0.96700799999999987</c:v>
                </c:pt>
                <c:pt idx="197">
                  <c:v>0.9722719999999998</c:v>
                </c:pt>
                <c:pt idx="198">
                  <c:v>0.97753599999999985</c:v>
                </c:pt>
                <c:pt idx="199">
                  <c:v>0.98280000000000001</c:v>
                </c:pt>
                <c:pt idx="200">
                  <c:v>0.98806399999999983</c:v>
                </c:pt>
                <c:pt idx="201">
                  <c:v>0.99332799999999999</c:v>
                </c:pt>
                <c:pt idx="202">
                  <c:v>0.99859199999999981</c:v>
                </c:pt>
                <c:pt idx="203">
                  <c:v>1.0038559999999999</c:v>
                </c:pt>
                <c:pt idx="204">
                  <c:v>1.00912</c:v>
                </c:pt>
                <c:pt idx="205">
                  <c:v>1.014384</c:v>
                </c:pt>
                <c:pt idx="206">
                  <c:v>1.0196479999999999</c:v>
                </c:pt>
                <c:pt idx="207">
                  <c:v>1.0249119999999998</c:v>
                </c:pt>
                <c:pt idx="208">
                  <c:v>1.030176</c:v>
                </c:pt>
                <c:pt idx="209">
                  <c:v>1.0354399999999997</c:v>
                </c:pt>
                <c:pt idx="210">
                  <c:v>1.0407039999999999</c:v>
                </c:pt>
                <c:pt idx="211">
                  <c:v>1.045968</c:v>
                </c:pt>
                <c:pt idx="212">
                  <c:v>1.0512319999999999</c:v>
                </c:pt>
                <c:pt idx="213">
                  <c:v>1.0564959999999999</c:v>
                </c:pt>
                <c:pt idx="214">
                  <c:v>1.0617599999999998</c:v>
                </c:pt>
                <c:pt idx="215">
                  <c:v>1.067024</c:v>
                </c:pt>
                <c:pt idx="216">
                  <c:v>1.0722879999999997</c:v>
                </c:pt>
                <c:pt idx="217">
                  <c:v>1.0775519999999998</c:v>
                </c:pt>
                <c:pt idx="218">
                  <c:v>1.082816</c:v>
                </c:pt>
                <c:pt idx="219">
                  <c:v>1.0880799999999999</c:v>
                </c:pt>
                <c:pt idx="220">
                  <c:v>1.0933439999999999</c:v>
                </c:pt>
                <c:pt idx="221">
                  <c:v>1.0986079999999998</c:v>
                </c:pt>
                <c:pt idx="222">
                  <c:v>1.103872</c:v>
                </c:pt>
                <c:pt idx="223">
                  <c:v>1.1091359999999999</c:v>
                </c:pt>
                <c:pt idx="224">
                  <c:v>1.1143999999999998</c:v>
                </c:pt>
                <c:pt idx="225">
                  <c:v>1.119664</c:v>
                </c:pt>
                <c:pt idx="226">
                  <c:v>1.1249279999999999</c:v>
                </c:pt>
                <c:pt idx="227">
                  <c:v>1.1301919999999999</c:v>
                </c:pt>
                <c:pt idx="228">
                  <c:v>1.1354559999999998</c:v>
                </c:pt>
                <c:pt idx="229">
                  <c:v>1.14072</c:v>
                </c:pt>
                <c:pt idx="230">
                  <c:v>1.1459839999999999</c:v>
                </c:pt>
                <c:pt idx="231">
                  <c:v>1.1512479999999998</c:v>
                </c:pt>
                <c:pt idx="232">
                  <c:v>1.156512</c:v>
                </c:pt>
                <c:pt idx="233">
                  <c:v>1.1617759999999999</c:v>
                </c:pt>
                <c:pt idx="234">
                  <c:v>1.1670399999999999</c:v>
                </c:pt>
                <c:pt idx="235">
                  <c:v>1.1723039999999998</c:v>
                </c:pt>
                <c:pt idx="236">
                  <c:v>1.1775679999999999</c:v>
                </c:pt>
                <c:pt idx="237">
                  <c:v>1.1828319999999999</c:v>
                </c:pt>
                <c:pt idx="238">
                  <c:v>1.1880959999999998</c:v>
                </c:pt>
                <c:pt idx="239">
                  <c:v>1.19336</c:v>
                </c:pt>
                <c:pt idx="240">
                  <c:v>1.1986239999999999</c:v>
                </c:pt>
                <c:pt idx="241">
                  <c:v>1.2038879999999998</c:v>
                </c:pt>
                <c:pt idx="242">
                  <c:v>1.2091519999999998</c:v>
                </c:pt>
                <c:pt idx="243">
                  <c:v>1.2144159999999999</c:v>
                </c:pt>
                <c:pt idx="244">
                  <c:v>1.2196799999999999</c:v>
                </c:pt>
                <c:pt idx="245">
                  <c:v>1.2249439999999998</c:v>
                </c:pt>
                <c:pt idx="246">
                  <c:v>1.230208</c:v>
                </c:pt>
                <c:pt idx="247">
                  <c:v>1.2354719999999999</c:v>
                </c:pt>
                <c:pt idx="248">
                  <c:v>1.2407359999999998</c:v>
                </c:pt>
                <c:pt idx="249">
                  <c:v>1.246</c:v>
                </c:pt>
                <c:pt idx="250">
                  <c:v>1.2512639999999999</c:v>
                </c:pt>
                <c:pt idx="251">
                  <c:v>1.2565279999999999</c:v>
                </c:pt>
                <c:pt idx="252">
                  <c:v>1.2617919999999998</c:v>
                </c:pt>
                <c:pt idx="253">
                  <c:v>1.267056</c:v>
                </c:pt>
                <c:pt idx="254">
                  <c:v>1.2723199999999997</c:v>
                </c:pt>
                <c:pt idx="255">
                  <c:v>1.2775839999999998</c:v>
                </c:pt>
                <c:pt idx="256">
                  <c:v>1.282848</c:v>
                </c:pt>
                <c:pt idx="257">
                  <c:v>1.2881119999999999</c:v>
                </c:pt>
                <c:pt idx="258">
                  <c:v>1.2933759999999999</c:v>
                </c:pt>
                <c:pt idx="259">
                  <c:v>1.2986399999999998</c:v>
                </c:pt>
                <c:pt idx="260">
                  <c:v>1.303904</c:v>
                </c:pt>
                <c:pt idx="261">
                  <c:v>1.3091679999999997</c:v>
                </c:pt>
                <c:pt idx="262">
                  <c:v>1.3144319999999998</c:v>
                </c:pt>
                <c:pt idx="263">
                  <c:v>1.319696</c:v>
                </c:pt>
                <c:pt idx="264">
                  <c:v>1.3249599999999999</c:v>
                </c:pt>
                <c:pt idx="265">
                  <c:v>1.3302239999999999</c:v>
                </c:pt>
                <c:pt idx="266">
                  <c:v>1.3354879999999998</c:v>
                </c:pt>
                <c:pt idx="267">
                  <c:v>1.3407519999999999</c:v>
                </c:pt>
                <c:pt idx="268">
                  <c:v>1.3460159999999999</c:v>
                </c:pt>
                <c:pt idx="269">
                  <c:v>1.3512799999999998</c:v>
                </c:pt>
                <c:pt idx="270">
                  <c:v>1.356544</c:v>
                </c:pt>
                <c:pt idx="271">
                  <c:v>1.3618079999999999</c:v>
                </c:pt>
                <c:pt idx="272">
                  <c:v>1.3670719999999998</c:v>
                </c:pt>
                <c:pt idx="273">
                  <c:v>1.3723359999999998</c:v>
                </c:pt>
                <c:pt idx="274">
                  <c:v>1.3775999999999999</c:v>
                </c:pt>
                <c:pt idx="275">
                  <c:v>1.3828639999999999</c:v>
                </c:pt>
                <c:pt idx="276">
                  <c:v>1.3881279999999998</c:v>
                </c:pt>
                <c:pt idx="277">
                  <c:v>1.393392</c:v>
                </c:pt>
                <c:pt idx="278">
                  <c:v>1.3986559999999999</c:v>
                </c:pt>
                <c:pt idx="279">
                  <c:v>1.4039199999999998</c:v>
                </c:pt>
                <c:pt idx="280">
                  <c:v>1.4091839999999998</c:v>
                </c:pt>
                <c:pt idx="281">
                  <c:v>1.4144479999999999</c:v>
                </c:pt>
                <c:pt idx="282">
                  <c:v>1.4197119999999999</c:v>
                </c:pt>
                <c:pt idx="283">
                  <c:v>1.4249759999999998</c:v>
                </c:pt>
                <c:pt idx="284">
                  <c:v>1.43024</c:v>
                </c:pt>
                <c:pt idx="285">
                  <c:v>1.4355039999999999</c:v>
                </c:pt>
                <c:pt idx="286">
                  <c:v>1.4407679999999998</c:v>
                </c:pt>
                <c:pt idx="287">
                  <c:v>1.4460319999999998</c:v>
                </c:pt>
                <c:pt idx="288">
                  <c:v>1.4512959999999999</c:v>
                </c:pt>
                <c:pt idx="289">
                  <c:v>1.4565599999999999</c:v>
                </c:pt>
                <c:pt idx="290">
                  <c:v>1.4618239999999998</c:v>
                </c:pt>
                <c:pt idx="291">
                  <c:v>1.4670879999999999</c:v>
                </c:pt>
                <c:pt idx="292">
                  <c:v>1.4723519999999999</c:v>
                </c:pt>
                <c:pt idx="293">
                  <c:v>1.4776159999999998</c:v>
                </c:pt>
                <c:pt idx="294">
                  <c:v>1.48288</c:v>
                </c:pt>
                <c:pt idx="295">
                  <c:v>1.4881439999999999</c:v>
                </c:pt>
                <c:pt idx="296">
                  <c:v>1.4934079999999998</c:v>
                </c:pt>
                <c:pt idx="297">
                  <c:v>1.4986719999999998</c:v>
                </c:pt>
                <c:pt idx="298">
                  <c:v>1.5039359999999999</c:v>
                </c:pt>
                <c:pt idx="299">
                  <c:v>1.5091999999999999</c:v>
                </c:pt>
                <c:pt idx="300">
                  <c:v>1.5144639999999998</c:v>
                </c:pt>
                <c:pt idx="301">
                  <c:v>1.519728</c:v>
                </c:pt>
                <c:pt idx="302">
                  <c:v>1.5249919999999999</c:v>
                </c:pt>
                <c:pt idx="303">
                  <c:v>1.5302559999999998</c:v>
                </c:pt>
                <c:pt idx="304">
                  <c:v>1.5355199999999998</c:v>
                </c:pt>
                <c:pt idx="305">
                  <c:v>1.5407839999999999</c:v>
                </c:pt>
                <c:pt idx="306">
                  <c:v>1.5460479999999999</c:v>
                </c:pt>
                <c:pt idx="307">
                  <c:v>1.5513119999999998</c:v>
                </c:pt>
                <c:pt idx="308">
                  <c:v>1.556576</c:v>
                </c:pt>
                <c:pt idx="309">
                  <c:v>1.5618399999999999</c:v>
                </c:pt>
                <c:pt idx="310">
                  <c:v>1.5671039999999998</c:v>
                </c:pt>
                <c:pt idx="311">
                  <c:v>1.5723679999999998</c:v>
                </c:pt>
                <c:pt idx="312">
                  <c:v>1.5776319999999999</c:v>
                </c:pt>
                <c:pt idx="313">
                  <c:v>1.5828959999999999</c:v>
                </c:pt>
                <c:pt idx="314">
                  <c:v>1.5881599999999998</c:v>
                </c:pt>
                <c:pt idx="315">
                  <c:v>1.593424</c:v>
                </c:pt>
                <c:pt idx="316">
                  <c:v>1.5986879999999999</c:v>
                </c:pt>
                <c:pt idx="317">
                  <c:v>1.6039519999999998</c:v>
                </c:pt>
                <c:pt idx="318">
                  <c:v>1.6092159999999998</c:v>
                </c:pt>
                <c:pt idx="319">
                  <c:v>1.6144799999999999</c:v>
                </c:pt>
                <c:pt idx="320">
                  <c:v>1.6197439999999999</c:v>
                </c:pt>
                <c:pt idx="321">
                  <c:v>1.6250079999999998</c:v>
                </c:pt>
                <c:pt idx="322">
                  <c:v>1.6302719999999999</c:v>
                </c:pt>
                <c:pt idx="323">
                  <c:v>1.6355359999999999</c:v>
                </c:pt>
                <c:pt idx="324">
                  <c:v>1.6407999999999998</c:v>
                </c:pt>
                <c:pt idx="325">
                  <c:v>1.6460639999999997</c:v>
                </c:pt>
                <c:pt idx="326">
                  <c:v>1.6513279999999999</c:v>
                </c:pt>
                <c:pt idx="327">
                  <c:v>1.6565919999999998</c:v>
                </c:pt>
                <c:pt idx="328">
                  <c:v>1.6618559999999998</c:v>
                </c:pt>
                <c:pt idx="329">
                  <c:v>1.6671199999999999</c:v>
                </c:pt>
                <c:pt idx="330">
                  <c:v>1.6723839999999999</c:v>
                </c:pt>
                <c:pt idx="331">
                  <c:v>1.6776479999999998</c:v>
                </c:pt>
                <c:pt idx="332">
                  <c:v>1.682912</c:v>
                </c:pt>
                <c:pt idx="333">
                  <c:v>1.6881759999999999</c:v>
                </c:pt>
                <c:pt idx="334">
                  <c:v>1.6934399999999998</c:v>
                </c:pt>
                <c:pt idx="335">
                  <c:v>1.6987039999999998</c:v>
                </c:pt>
                <c:pt idx="336">
                  <c:v>1.7039679999999999</c:v>
                </c:pt>
                <c:pt idx="337">
                  <c:v>1.7092319999999999</c:v>
                </c:pt>
                <c:pt idx="338">
                  <c:v>1.7144959999999998</c:v>
                </c:pt>
                <c:pt idx="339">
                  <c:v>1.71976</c:v>
                </c:pt>
                <c:pt idx="340">
                  <c:v>1.7250239999999999</c:v>
                </c:pt>
                <c:pt idx="341">
                  <c:v>1.7302879999999998</c:v>
                </c:pt>
                <c:pt idx="342">
                  <c:v>1.7355519999999998</c:v>
                </c:pt>
                <c:pt idx="343">
                  <c:v>1.7408159999999999</c:v>
                </c:pt>
                <c:pt idx="344">
                  <c:v>1.7460799999999999</c:v>
                </c:pt>
                <c:pt idx="345">
                  <c:v>1.7513439999999998</c:v>
                </c:pt>
                <c:pt idx="346">
                  <c:v>1.7566079999999999</c:v>
                </c:pt>
                <c:pt idx="347">
                  <c:v>1.7618719999999999</c:v>
                </c:pt>
                <c:pt idx="348">
                  <c:v>1.7671359999999998</c:v>
                </c:pt>
                <c:pt idx="349">
                  <c:v>1.7723999999999998</c:v>
                </c:pt>
                <c:pt idx="350">
                  <c:v>1.7776639999999999</c:v>
                </c:pt>
                <c:pt idx="351">
                  <c:v>1.7829280000000001</c:v>
                </c:pt>
                <c:pt idx="352">
                  <c:v>1.7881919999999998</c:v>
                </c:pt>
                <c:pt idx="353">
                  <c:v>1.7934559999999999</c:v>
                </c:pt>
                <c:pt idx="354">
                  <c:v>1.7987199999999999</c:v>
                </c:pt>
                <c:pt idx="355">
                  <c:v>1.8039839999999998</c:v>
                </c:pt>
                <c:pt idx="356">
                  <c:v>1.8092479999999997</c:v>
                </c:pt>
                <c:pt idx="357">
                  <c:v>1.8145119999999999</c:v>
                </c:pt>
                <c:pt idx="358">
                  <c:v>1.8197760000000001</c:v>
                </c:pt>
                <c:pt idx="359">
                  <c:v>1.8250399999999998</c:v>
                </c:pt>
                <c:pt idx="360">
                  <c:v>1.8303039999999999</c:v>
                </c:pt>
                <c:pt idx="361">
                  <c:v>1.8355679999999999</c:v>
                </c:pt>
                <c:pt idx="362">
                  <c:v>1.8408319999999998</c:v>
                </c:pt>
                <c:pt idx="363">
                  <c:v>1.8460959999999997</c:v>
                </c:pt>
                <c:pt idx="364">
                  <c:v>1.8513599999999999</c:v>
                </c:pt>
                <c:pt idx="365">
                  <c:v>1.8566240000000001</c:v>
                </c:pt>
                <c:pt idx="366">
                  <c:v>1.8618879999999998</c:v>
                </c:pt>
                <c:pt idx="367">
                  <c:v>1.8671519999999999</c:v>
                </c:pt>
                <c:pt idx="368">
                  <c:v>1.8724159999999999</c:v>
                </c:pt>
                <c:pt idx="369">
                  <c:v>1.8776799999999998</c:v>
                </c:pt>
                <c:pt idx="370">
                  <c:v>1.8829439999999997</c:v>
                </c:pt>
                <c:pt idx="371">
                  <c:v>1.8882079999999999</c:v>
                </c:pt>
                <c:pt idx="372">
                  <c:v>1.8934719999999998</c:v>
                </c:pt>
                <c:pt idx="373">
                  <c:v>1.8987359999999998</c:v>
                </c:pt>
                <c:pt idx="374">
                  <c:v>1.9039999999999999</c:v>
                </c:pt>
                <c:pt idx="375">
                  <c:v>1.9092639999999999</c:v>
                </c:pt>
                <c:pt idx="376">
                  <c:v>1.9145279999999998</c:v>
                </c:pt>
                <c:pt idx="377">
                  <c:v>1.9197919999999999</c:v>
                </c:pt>
                <c:pt idx="378">
                  <c:v>1.9250559999999999</c:v>
                </c:pt>
                <c:pt idx="379">
                  <c:v>1.9303199999999998</c:v>
                </c:pt>
                <c:pt idx="380">
                  <c:v>1.9355839999999997</c:v>
                </c:pt>
                <c:pt idx="381">
                  <c:v>1.9408479999999999</c:v>
                </c:pt>
                <c:pt idx="382">
                  <c:v>1.9461119999999998</c:v>
                </c:pt>
                <c:pt idx="383">
                  <c:v>1.9513759999999998</c:v>
                </c:pt>
                <c:pt idx="384">
                  <c:v>1.9566399999999997</c:v>
                </c:pt>
                <c:pt idx="385">
                  <c:v>1.9619040000000001</c:v>
                </c:pt>
                <c:pt idx="386">
                  <c:v>1.9671679999999998</c:v>
                </c:pt>
                <c:pt idx="387">
                  <c:v>1.9724319999999997</c:v>
                </c:pt>
                <c:pt idx="388">
                  <c:v>1.9776959999999997</c:v>
                </c:pt>
                <c:pt idx="389">
                  <c:v>1.9829600000000001</c:v>
                </c:pt>
                <c:pt idx="390">
                  <c:v>1.9882239999999998</c:v>
                </c:pt>
                <c:pt idx="391">
                  <c:v>1.9934879999999997</c:v>
                </c:pt>
                <c:pt idx="392">
                  <c:v>1.9987520000000001</c:v>
                </c:pt>
                <c:pt idx="393">
                  <c:v>2.004016</c:v>
                </c:pt>
                <c:pt idx="394">
                  <c:v>2.00928</c:v>
                </c:pt>
                <c:pt idx="395">
                  <c:v>2.0145439999999994</c:v>
                </c:pt>
                <c:pt idx="396">
                  <c:v>2.0198079999999998</c:v>
                </c:pt>
                <c:pt idx="397">
                  <c:v>2.0250719999999998</c:v>
                </c:pt>
                <c:pt idx="398">
                  <c:v>2.0303359999999997</c:v>
                </c:pt>
                <c:pt idx="399">
                  <c:v>2.0356000000000001</c:v>
                </c:pt>
                <c:pt idx="400">
                  <c:v>2.040864</c:v>
                </c:pt>
                <c:pt idx="401">
                  <c:v>2.0461279999999999</c:v>
                </c:pt>
                <c:pt idx="402">
                  <c:v>2.0513919999999999</c:v>
                </c:pt>
                <c:pt idx="403">
                  <c:v>2.0566560000000003</c:v>
                </c:pt>
                <c:pt idx="404">
                  <c:v>2.0619200000000002</c:v>
                </c:pt>
                <c:pt idx="405">
                  <c:v>2.0671839999999997</c:v>
                </c:pt>
                <c:pt idx="406">
                  <c:v>2.0724480000000001</c:v>
                </c:pt>
                <c:pt idx="407">
                  <c:v>2.077712</c:v>
                </c:pt>
                <c:pt idx="408">
                  <c:v>2.0829759999999999</c:v>
                </c:pt>
                <c:pt idx="409">
                  <c:v>2.0882400000000003</c:v>
                </c:pt>
                <c:pt idx="410">
                  <c:v>2.0935040000000003</c:v>
                </c:pt>
                <c:pt idx="411">
                  <c:v>2.0987680000000002</c:v>
                </c:pt>
                <c:pt idx="412">
                  <c:v>2.1040319999999997</c:v>
                </c:pt>
                <c:pt idx="413">
                  <c:v>2.1092960000000001</c:v>
                </c:pt>
                <c:pt idx="414">
                  <c:v>2.11456</c:v>
                </c:pt>
                <c:pt idx="415">
                  <c:v>2.1198239999999999</c:v>
                </c:pt>
                <c:pt idx="416">
                  <c:v>2.1250880000000003</c:v>
                </c:pt>
                <c:pt idx="417">
                  <c:v>2.1303520000000002</c:v>
                </c:pt>
                <c:pt idx="418">
                  <c:v>2.1356160000000002</c:v>
                </c:pt>
                <c:pt idx="419">
                  <c:v>2.1408799999999997</c:v>
                </c:pt>
                <c:pt idx="420">
                  <c:v>2.1461440000000001</c:v>
                </c:pt>
                <c:pt idx="421">
                  <c:v>2.151408</c:v>
                </c:pt>
                <c:pt idx="422">
                  <c:v>2.1566719999999999</c:v>
                </c:pt>
                <c:pt idx="423">
                  <c:v>2.1619360000000003</c:v>
                </c:pt>
                <c:pt idx="424">
                  <c:v>2.1672000000000002</c:v>
                </c:pt>
                <c:pt idx="425">
                  <c:v>2.1724640000000002</c:v>
                </c:pt>
                <c:pt idx="426">
                  <c:v>2.1777279999999997</c:v>
                </c:pt>
                <c:pt idx="427">
                  <c:v>2.182992</c:v>
                </c:pt>
                <c:pt idx="428">
                  <c:v>2.188256</c:v>
                </c:pt>
                <c:pt idx="429">
                  <c:v>2.1935199999999999</c:v>
                </c:pt>
                <c:pt idx="430">
                  <c:v>2.1987840000000003</c:v>
                </c:pt>
                <c:pt idx="431">
                  <c:v>2.2040480000000002</c:v>
                </c:pt>
                <c:pt idx="432">
                  <c:v>2.2093120000000002</c:v>
                </c:pt>
                <c:pt idx="433">
                  <c:v>2.2145759999999997</c:v>
                </c:pt>
                <c:pt idx="434">
                  <c:v>2.21984</c:v>
                </c:pt>
                <c:pt idx="435">
                  <c:v>2.225104</c:v>
                </c:pt>
                <c:pt idx="436">
                  <c:v>2.2303679999999999</c:v>
                </c:pt>
                <c:pt idx="437">
                  <c:v>2.2356320000000003</c:v>
                </c:pt>
                <c:pt idx="438">
                  <c:v>2.2408960000000002</c:v>
                </c:pt>
                <c:pt idx="439">
                  <c:v>2.2461600000000002</c:v>
                </c:pt>
                <c:pt idx="440">
                  <c:v>2.2514239999999996</c:v>
                </c:pt>
                <c:pt idx="441">
                  <c:v>2.256688</c:v>
                </c:pt>
                <c:pt idx="442">
                  <c:v>2.261952</c:v>
                </c:pt>
                <c:pt idx="443">
                  <c:v>2.2672159999999999</c:v>
                </c:pt>
                <c:pt idx="444">
                  <c:v>2.2724800000000003</c:v>
                </c:pt>
                <c:pt idx="445">
                  <c:v>2.2777440000000002</c:v>
                </c:pt>
                <c:pt idx="446">
                  <c:v>2.2830080000000001</c:v>
                </c:pt>
                <c:pt idx="447">
                  <c:v>2.2882720000000001</c:v>
                </c:pt>
                <c:pt idx="448">
                  <c:v>2.293536</c:v>
                </c:pt>
                <c:pt idx="449">
                  <c:v>2.2988</c:v>
                </c:pt>
                <c:pt idx="450">
                  <c:v>2.3040639999999999</c:v>
                </c:pt>
                <c:pt idx="451">
                  <c:v>2.3093280000000003</c:v>
                </c:pt>
                <c:pt idx="452">
                  <c:v>2.3145920000000002</c:v>
                </c:pt>
                <c:pt idx="453">
                  <c:v>2.3198560000000001</c:v>
                </c:pt>
                <c:pt idx="454">
                  <c:v>2.3251200000000001</c:v>
                </c:pt>
                <c:pt idx="455">
                  <c:v>2.330384</c:v>
                </c:pt>
                <c:pt idx="456">
                  <c:v>2.3356479999999999</c:v>
                </c:pt>
                <c:pt idx="457">
                  <c:v>2.3409119999999999</c:v>
                </c:pt>
                <c:pt idx="458">
                  <c:v>2.3461760000000003</c:v>
                </c:pt>
                <c:pt idx="459">
                  <c:v>2.3514400000000002</c:v>
                </c:pt>
                <c:pt idx="460">
                  <c:v>2.3567040000000001</c:v>
                </c:pt>
                <c:pt idx="461">
                  <c:v>2.3619680000000001</c:v>
                </c:pt>
                <c:pt idx="462">
                  <c:v>2.367232</c:v>
                </c:pt>
                <c:pt idx="463">
                  <c:v>2.3724959999999999</c:v>
                </c:pt>
                <c:pt idx="464">
                  <c:v>2.3777599999999999</c:v>
                </c:pt>
                <c:pt idx="465">
                  <c:v>2.3830240000000003</c:v>
                </c:pt>
                <c:pt idx="466">
                  <c:v>2.3882880000000002</c:v>
                </c:pt>
                <c:pt idx="467">
                  <c:v>2.3935520000000001</c:v>
                </c:pt>
                <c:pt idx="468">
                  <c:v>2.3988160000000001</c:v>
                </c:pt>
                <c:pt idx="469">
                  <c:v>2.40408</c:v>
                </c:pt>
                <c:pt idx="470">
                  <c:v>2.4093439999999999</c:v>
                </c:pt>
                <c:pt idx="471">
                  <c:v>2.4146079999999999</c:v>
                </c:pt>
                <c:pt idx="472">
                  <c:v>2.4198720000000002</c:v>
                </c:pt>
                <c:pt idx="473">
                  <c:v>2.4251360000000002</c:v>
                </c:pt>
                <c:pt idx="474">
                  <c:v>2.4304000000000001</c:v>
                </c:pt>
                <c:pt idx="475">
                  <c:v>2.4356640000000001</c:v>
                </c:pt>
                <c:pt idx="476">
                  <c:v>2.440928</c:v>
                </c:pt>
                <c:pt idx="477">
                  <c:v>2.4461919999999999</c:v>
                </c:pt>
                <c:pt idx="478">
                  <c:v>2.4514559999999999</c:v>
                </c:pt>
                <c:pt idx="479">
                  <c:v>2.4567200000000002</c:v>
                </c:pt>
                <c:pt idx="480">
                  <c:v>2.4619840000000002</c:v>
                </c:pt>
                <c:pt idx="481">
                  <c:v>2.4672480000000001</c:v>
                </c:pt>
                <c:pt idx="482">
                  <c:v>2.472512</c:v>
                </c:pt>
                <c:pt idx="483">
                  <c:v>2.477776</c:v>
                </c:pt>
                <c:pt idx="484">
                  <c:v>2.4830399999999999</c:v>
                </c:pt>
                <c:pt idx="485">
                  <c:v>2.4883039999999998</c:v>
                </c:pt>
                <c:pt idx="486">
                  <c:v>2.4935680000000002</c:v>
                </c:pt>
                <c:pt idx="487">
                  <c:v>2.4988320000000002</c:v>
                </c:pt>
                <c:pt idx="488">
                  <c:v>2.5040960000000001</c:v>
                </c:pt>
                <c:pt idx="489">
                  <c:v>2.50936</c:v>
                </c:pt>
                <c:pt idx="490">
                  <c:v>2.514624</c:v>
                </c:pt>
                <c:pt idx="491">
                  <c:v>2.5198879999999999</c:v>
                </c:pt>
                <c:pt idx="492">
                  <c:v>2.5251520000000003</c:v>
                </c:pt>
                <c:pt idx="493">
                  <c:v>2.5304160000000002</c:v>
                </c:pt>
                <c:pt idx="494">
                  <c:v>2.5356800000000002</c:v>
                </c:pt>
                <c:pt idx="495">
                  <c:v>2.5409440000000001</c:v>
                </c:pt>
                <c:pt idx="496">
                  <c:v>2.546208</c:v>
                </c:pt>
                <c:pt idx="497">
                  <c:v>2.551472</c:v>
                </c:pt>
                <c:pt idx="498">
                  <c:v>2.5567359999999999</c:v>
                </c:pt>
                <c:pt idx="499">
                  <c:v>2.5620000000000003</c:v>
                </c:pt>
                <c:pt idx="500">
                  <c:v>2.5672640000000002</c:v>
                </c:pt>
                <c:pt idx="501">
                  <c:v>2.5725280000000001</c:v>
                </c:pt>
                <c:pt idx="502">
                  <c:v>2.5777919999999996</c:v>
                </c:pt>
                <c:pt idx="503">
                  <c:v>2.583056</c:v>
                </c:pt>
                <c:pt idx="504">
                  <c:v>2.58832</c:v>
                </c:pt>
                <c:pt idx="505">
                  <c:v>2.5935839999999999</c:v>
                </c:pt>
                <c:pt idx="506">
                  <c:v>2.5988480000000003</c:v>
                </c:pt>
                <c:pt idx="507">
                  <c:v>2.6041120000000002</c:v>
                </c:pt>
                <c:pt idx="508">
                  <c:v>2.6093760000000001</c:v>
                </c:pt>
                <c:pt idx="509">
                  <c:v>2.6146399999999996</c:v>
                </c:pt>
                <c:pt idx="510">
                  <c:v>2.619904</c:v>
                </c:pt>
                <c:pt idx="511">
                  <c:v>2.6251679999999999</c:v>
                </c:pt>
                <c:pt idx="512">
                  <c:v>2.6304319999999999</c:v>
                </c:pt>
                <c:pt idx="513">
                  <c:v>2.6356960000000003</c:v>
                </c:pt>
                <c:pt idx="514">
                  <c:v>2.6409600000000002</c:v>
                </c:pt>
                <c:pt idx="515">
                  <c:v>2.6462240000000001</c:v>
                </c:pt>
                <c:pt idx="516">
                  <c:v>2.6514879999999996</c:v>
                </c:pt>
                <c:pt idx="517">
                  <c:v>2.656752</c:v>
                </c:pt>
                <c:pt idx="518">
                  <c:v>2.6620159999999999</c:v>
                </c:pt>
                <c:pt idx="519">
                  <c:v>2.6672799999999999</c:v>
                </c:pt>
                <c:pt idx="520">
                  <c:v>2.6725440000000003</c:v>
                </c:pt>
                <c:pt idx="521">
                  <c:v>2.6778080000000002</c:v>
                </c:pt>
                <c:pt idx="522">
                  <c:v>2.6830720000000001</c:v>
                </c:pt>
                <c:pt idx="523">
                  <c:v>2.6883359999999996</c:v>
                </c:pt>
                <c:pt idx="524">
                  <c:v>2.6936</c:v>
                </c:pt>
                <c:pt idx="525">
                  <c:v>2.6988639999999999</c:v>
                </c:pt>
                <c:pt idx="526">
                  <c:v>2.7041279999999999</c:v>
                </c:pt>
                <c:pt idx="527">
                  <c:v>2.7093920000000002</c:v>
                </c:pt>
                <c:pt idx="528">
                  <c:v>2.7146560000000002</c:v>
                </c:pt>
                <c:pt idx="529">
                  <c:v>2.7199200000000001</c:v>
                </c:pt>
                <c:pt idx="530">
                  <c:v>2.7251839999999996</c:v>
                </c:pt>
                <c:pt idx="531">
                  <c:v>2.730448</c:v>
                </c:pt>
                <c:pt idx="532">
                  <c:v>2.7357119999999999</c:v>
                </c:pt>
                <c:pt idx="533">
                  <c:v>2.7409759999999999</c:v>
                </c:pt>
                <c:pt idx="534">
                  <c:v>2.7462400000000002</c:v>
                </c:pt>
                <c:pt idx="535">
                  <c:v>2.7515040000000002</c:v>
                </c:pt>
                <c:pt idx="536">
                  <c:v>2.7567680000000001</c:v>
                </c:pt>
                <c:pt idx="537">
                  <c:v>2.762032</c:v>
                </c:pt>
                <c:pt idx="538">
                  <c:v>2.767296</c:v>
                </c:pt>
                <c:pt idx="539">
                  <c:v>2.7725599999999999</c:v>
                </c:pt>
                <c:pt idx="540">
                  <c:v>2.7778239999999998</c:v>
                </c:pt>
                <c:pt idx="541">
                  <c:v>2.7830880000000002</c:v>
                </c:pt>
                <c:pt idx="542">
                  <c:v>2.7883520000000002</c:v>
                </c:pt>
                <c:pt idx="543">
                  <c:v>2.7936160000000001</c:v>
                </c:pt>
                <c:pt idx="544">
                  <c:v>2.79888</c:v>
                </c:pt>
                <c:pt idx="545">
                  <c:v>2.804144</c:v>
                </c:pt>
                <c:pt idx="546">
                  <c:v>2.8094079999999999</c:v>
                </c:pt>
                <c:pt idx="547">
                  <c:v>2.8146719999999998</c:v>
                </c:pt>
                <c:pt idx="548">
                  <c:v>2.8199360000000002</c:v>
                </c:pt>
                <c:pt idx="549">
                  <c:v>2.8252000000000002</c:v>
                </c:pt>
                <c:pt idx="550">
                  <c:v>2.8304640000000001</c:v>
                </c:pt>
                <c:pt idx="551">
                  <c:v>2.835728</c:v>
                </c:pt>
                <c:pt idx="552">
                  <c:v>2.840992</c:v>
                </c:pt>
                <c:pt idx="553">
                  <c:v>2.8462559999999999</c:v>
                </c:pt>
                <c:pt idx="554">
                  <c:v>2.8515199999999998</c:v>
                </c:pt>
                <c:pt idx="555">
                  <c:v>2.8567840000000002</c:v>
                </c:pt>
                <c:pt idx="556">
                  <c:v>2.8620480000000001</c:v>
                </c:pt>
                <c:pt idx="557">
                  <c:v>2.8673120000000001</c:v>
                </c:pt>
                <c:pt idx="558">
                  <c:v>2.872576</c:v>
                </c:pt>
                <c:pt idx="559">
                  <c:v>2.87784</c:v>
                </c:pt>
                <c:pt idx="560">
                  <c:v>2.8831039999999999</c:v>
                </c:pt>
                <c:pt idx="561">
                  <c:v>2.8883679999999998</c:v>
                </c:pt>
                <c:pt idx="562">
                  <c:v>2.8936320000000002</c:v>
                </c:pt>
                <c:pt idx="563">
                  <c:v>2.8988960000000001</c:v>
                </c:pt>
                <c:pt idx="564">
                  <c:v>2.9041600000000001</c:v>
                </c:pt>
                <c:pt idx="565">
                  <c:v>2.909424</c:v>
                </c:pt>
                <c:pt idx="566">
                  <c:v>2.9146879999999999</c:v>
                </c:pt>
                <c:pt idx="567">
                  <c:v>2.9199519999999999</c:v>
                </c:pt>
                <c:pt idx="568">
                  <c:v>2.9252159999999998</c:v>
                </c:pt>
                <c:pt idx="569">
                  <c:v>2.9304800000000002</c:v>
                </c:pt>
                <c:pt idx="570">
                  <c:v>2.9357440000000001</c:v>
                </c:pt>
                <c:pt idx="571">
                  <c:v>2.9410080000000001</c:v>
                </c:pt>
                <c:pt idx="572">
                  <c:v>2.946272</c:v>
                </c:pt>
                <c:pt idx="573">
                  <c:v>2.9515359999999999</c:v>
                </c:pt>
                <c:pt idx="574">
                  <c:v>2.9567999999999999</c:v>
                </c:pt>
                <c:pt idx="575">
                  <c:v>2.9620639999999998</c:v>
                </c:pt>
                <c:pt idx="576">
                  <c:v>2.9673280000000002</c:v>
                </c:pt>
                <c:pt idx="577">
                  <c:v>2.9725920000000001</c:v>
                </c:pt>
                <c:pt idx="578">
                  <c:v>2.9778560000000001</c:v>
                </c:pt>
                <c:pt idx="579">
                  <c:v>2.98312</c:v>
                </c:pt>
                <c:pt idx="580">
                  <c:v>2.9883839999999999</c:v>
                </c:pt>
                <c:pt idx="581">
                  <c:v>2.9936479999999999</c:v>
                </c:pt>
                <c:pt idx="582">
                  <c:v>2.9989120000000002</c:v>
                </c:pt>
                <c:pt idx="583">
                  <c:v>3.0041760000000002</c:v>
                </c:pt>
                <c:pt idx="584">
                  <c:v>3.0094400000000001</c:v>
                </c:pt>
                <c:pt idx="585">
                  <c:v>3.0147040000000001</c:v>
                </c:pt>
                <c:pt idx="586">
                  <c:v>3.019968</c:v>
                </c:pt>
                <c:pt idx="587">
                  <c:v>3.0252319999999999</c:v>
                </c:pt>
                <c:pt idx="588">
                  <c:v>3.0304959999999999</c:v>
                </c:pt>
                <c:pt idx="589">
                  <c:v>3.0357600000000002</c:v>
                </c:pt>
                <c:pt idx="590">
                  <c:v>3.0410240000000002</c:v>
                </c:pt>
                <c:pt idx="591">
                  <c:v>3.0462880000000001</c:v>
                </c:pt>
                <c:pt idx="592">
                  <c:v>3.051552</c:v>
                </c:pt>
                <c:pt idx="593">
                  <c:v>3.056816</c:v>
                </c:pt>
                <c:pt idx="594">
                  <c:v>3.0620799999999999</c:v>
                </c:pt>
                <c:pt idx="595">
                  <c:v>3.0673439999999998</c:v>
                </c:pt>
                <c:pt idx="596">
                  <c:v>3.0726080000000002</c:v>
                </c:pt>
                <c:pt idx="597">
                  <c:v>3.0778720000000002</c:v>
                </c:pt>
                <c:pt idx="598">
                  <c:v>3.0831360000000001</c:v>
                </c:pt>
                <c:pt idx="599">
                  <c:v>3.0884</c:v>
                </c:pt>
                <c:pt idx="600">
                  <c:v>3.093664</c:v>
                </c:pt>
                <c:pt idx="601">
                  <c:v>3.0989279999999999</c:v>
                </c:pt>
                <c:pt idx="602">
                  <c:v>3.1041919999999998</c:v>
                </c:pt>
                <c:pt idx="603">
                  <c:v>3.1094560000000002</c:v>
                </c:pt>
                <c:pt idx="604">
                  <c:v>3.1147200000000002</c:v>
                </c:pt>
                <c:pt idx="605">
                  <c:v>3.1199840000000001</c:v>
                </c:pt>
                <c:pt idx="606">
                  <c:v>3.125248</c:v>
                </c:pt>
                <c:pt idx="607">
                  <c:v>3.130512</c:v>
                </c:pt>
                <c:pt idx="608">
                  <c:v>3.1357759999999999</c:v>
                </c:pt>
                <c:pt idx="609">
                  <c:v>3.1410399999999998</c:v>
                </c:pt>
                <c:pt idx="610">
                  <c:v>3.1463040000000002</c:v>
                </c:pt>
                <c:pt idx="611">
                  <c:v>3.1515680000000001</c:v>
                </c:pt>
                <c:pt idx="612">
                  <c:v>3.1568320000000001</c:v>
                </c:pt>
                <c:pt idx="613">
                  <c:v>3.162096</c:v>
                </c:pt>
                <c:pt idx="614">
                  <c:v>3.16736</c:v>
                </c:pt>
                <c:pt idx="615">
                  <c:v>3.1726239999999999</c:v>
                </c:pt>
                <c:pt idx="616">
                  <c:v>3.1778879999999998</c:v>
                </c:pt>
                <c:pt idx="617">
                  <c:v>3.1831520000000002</c:v>
                </c:pt>
                <c:pt idx="618">
                  <c:v>3.1884160000000001</c:v>
                </c:pt>
                <c:pt idx="619">
                  <c:v>3.1936800000000001</c:v>
                </c:pt>
                <c:pt idx="620">
                  <c:v>3.198944</c:v>
                </c:pt>
                <c:pt idx="621">
                  <c:v>3.2042079999999999</c:v>
                </c:pt>
                <c:pt idx="622">
                  <c:v>3.2094719999999999</c:v>
                </c:pt>
                <c:pt idx="623">
                  <c:v>3.2147359999999998</c:v>
                </c:pt>
                <c:pt idx="624">
                  <c:v>3.22</c:v>
                </c:pt>
                <c:pt idx="625">
                  <c:v>3.2252640000000001</c:v>
                </c:pt>
                <c:pt idx="626">
                  <c:v>3.2305280000000001</c:v>
                </c:pt>
                <c:pt idx="627">
                  <c:v>3.235792</c:v>
                </c:pt>
                <c:pt idx="628">
                  <c:v>3.2410559999999999</c:v>
                </c:pt>
                <c:pt idx="629">
                  <c:v>3.2463199999999999</c:v>
                </c:pt>
                <c:pt idx="630">
                  <c:v>3.2515839999999998</c:v>
                </c:pt>
                <c:pt idx="631">
                  <c:v>3.2568480000000002</c:v>
                </c:pt>
                <c:pt idx="632">
                  <c:v>3.2621120000000001</c:v>
                </c:pt>
                <c:pt idx="633">
                  <c:v>3.2673760000000001</c:v>
                </c:pt>
                <c:pt idx="634">
                  <c:v>3.27264</c:v>
                </c:pt>
                <c:pt idx="635">
                  <c:v>3.2779039999999999</c:v>
                </c:pt>
                <c:pt idx="636">
                  <c:v>3.2831679999999999</c:v>
                </c:pt>
                <c:pt idx="637">
                  <c:v>3.2884319999999998</c:v>
                </c:pt>
                <c:pt idx="638">
                  <c:v>3.2936960000000002</c:v>
                </c:pt>
                <c:pt idx="639">
                  <c:v>3.2989600000000001</c:v>
                </c:pt>
                <c:pt idx="640">
                  <c:v>3.304224</c:v>
                </c:pt>
                <c:pt idx="641">
                  <c:v>3.309488</c:v>
                </c:pt>
                <c:pt idx="642">
                  <c:v>3.3147519999999999</c:v>
                </c:pt>
                <c:pt idx="643">
                  <c:v>3.3200159999999999</c:v>
                </c:pt>
                <c:pt idx="644">
                  <c:v>3.3252799999999998</c:v>
                </c:pt>
                <c:pt idx="645">
                  <c:v>3.3305440000000002</c:v>
                </c:pt>
                <c:pt idx="646">
                  <c:v>3.3358080000000001</c:v>
                </c:pt>
                <c:pt idx="647">
                  <c:v>3.341072</c:v>
                </c:pt>
                <c:pt idx="648">
                  <c:v>3.346336</c:v>
                </c:pt>
                <c:pt idx="649">
                  <c:v>3.3515999999999999</c:v>
                </c:pt>
                <c:pt idx="650">
                  <c:v>3.3568639999999998</c:v>
                </c:pt>
                <c:pt idx="651">
                  <c:v>3.3621279999999998</c:v>
                </c:pt>
                <c:pt idx="652">
                  <c:v>3.3673920000000002</c:v>
                </c:pt>
                <c:pt idx="653">
                  <c:v>3.3726560000000001</c:v>
                </c:pt>
                <c:pt idx="654">
                  <c:v>3.37792</c:v>
                </c:pt>
                <c:pt idx="655">
                  <c:v>3.383184</c:v>
                </c:pt>
                <c:pt idx="656">
                  <c:v>3.3884479999999999</c:v>
                </c:pt>
                <c:pt idx="657">
                  <c:v>3.3937119999999998</c:v>
                </c:pt>
                <c:pt idx="658">
                  <c:v>3.3989759999999998</c:v>
                </c:pt>
                <c:pt idx="659">
                  <c:v>3.4042400000000002</c:v>
                </c:pt>
                <c:pt idx="660">
                  <c:v>3.4095040000000001</c:v>
                </c:pt>
                <c:pt idx="661">
                  <c:v>3.414768</c:v>
                </c:pt>
                <c:pt idx="662">
                  <c:v>3.420032</c:v>
                </c:pt>
                <c:pt idx="663">
                  <c:v>3.4252959999999999</c:v>
                </c:pt>
                <c:pt idx="664">
                  <c:v>3.4305599999999998</c:v>
                </c:pt>
                <c:pt idx="665">
                  <c:v>3.4358240000000002</c:v>
                </c:pt>
                <c:pt idx="666">
                  <c:v>3.4410880000000001</c:v>
                </c:pt>
                <c:pt idx="667">
                  <c:v>3.4463520000000001</c:v>
                </c:pt>
                <c:pt idx="668">
                  <c:v>3.451616</c:v>
                </c:pt>
                <c:pt idx="669">
                  <c:v>3.45688</c:v>
                </c:pt>
                <c:pt idx="670">
                  <c:v>3.4621439999999999</c:v>
                </c:pt>
                <c:pt idx="671">
                  <c:v>3.4674079999999998</c:v>
                </c:pt>
                <c:pt idx="672">
                  <c:v>3.4726720000000002</c:v>
                </c:pt>
                <c:pt idx="673">
                  <c:v>3.4779360000000001</c:v>
                </c:pt>
                <c:pt idx="674">
                  <c:v>3.4832000000000001</c:v>
                </c:pt>
                <c:pt idx="675">
                  <c:v>3.488464</c:v>
                </c:pt>
                <c:pt idx="676">
                  <c:v>3.4937279999999999</c:v>
                </c:pt>
                <c:pt idx="677">
                  <c:v>3.4989919999999999</c:v>
                </c:pt>
                <c:pt idx="678">
                  <c:v>3.5042559999999998</c:v>
                </c:pt>
                <c:pt idx="679">
                  <c:v>3.5095200000000002</c:v>
                </c:pt>
                <c:pt idx="680">
                  <c:v>3.5147840000000001</c:v>
                </c:pt>
                <c:pt idx="681">
                  <c:v>3.5200480000000001</c:v>
                </c:pt>
                <c:pt idx="682">
                  <c:v>3.525312</c:v>
                </c:pt>
                <c:pt idx="683">
                  <c:v>3.5305759999999999</c:v>
                </c:pt>
                <c:pt idx="684">
                  <c:v>3.5358399999999999</c:v>
                </c:pt>
                <c:pt idx="685">
                  <c:v>3.5411039999999998</c:v>
                </c:pt>
                <c:pt idx="686">
                  <c:v>3.5463680000000002</c:v>
                </c:pt>
                <c:pt idx="687">
                  <c:v>3.5516320000000001</c:v>
                </c:pt>
                <c:pt idx="688">
                  <c:v>3.5568960000000001</c:v>
                </c:pt>
                <c:pt idx="689">
                  <c:v>3.56216</c:v>
                </c:pt>
                <c:pt idx="690">
                  <c:v>3.5674239999999999</c:v>
                </c:pt>
                <c:pt idx="691">
                  <c:v>3.5726879999999999</c:v>
                </c:pt>
                <c:pt idx="692">
                  <c:v>3.5779519999999998</c:v>
                </c:pt>
                <c:pt idx="693">
                  <c:v>3.5832160000000002</c:v>
                </c:pt>
                <c:pt idx="694">
                  <c:v>3.5884800000000001</c:v>
                </c:pt>
                <c:pt idx="695">
                  <c:v>3.593744</c:v>
                </c:pt>
                <c:pt idx="696">
                  <c:v>3.599008</c:v>
                </c:pt>
                <c:pt idx="697">
                  <c:v>3.6042719999999999</c:v>
                </c:pt>
                <c:pt idx="698">
                  <c:v>3.6095359999999999</c:v>
                </c:pt>
                <c:pt idx="699">
                  <c:v>3.6147999999999998</c:v>
                </c:pt>
                <c:pt idx="700">
                  <c:v>3.6200640000000002</c:v>
                </c:pt>
                <c:pt idx="701">
                  <c:v>3.6253280000000001</c:v>
                </c:pt>
                <c:pt idx="702">
                  <c:v>3.630592</c:v>
                </c:pt>
                <c:pt idx="703">
                  <c:v>3.6358560000000004</c:v>
                </c:pt>
                <c:pt idx="704">
                  <c:v>3.6411199999999999</c:v>
                </c:pt>
                <c:pt idx="705">
                  <c:v>3.6463839999999998</c:v>
                </c:pt>
                <c:pt idx="706">
                  <c:v>3.6516479999999998</c:v>
                </c:pt>
                <c:pt idx="707">
                  <c:v>3.6569120000000002</c:v>
                </c:pt>
                <c:pt idx="708">
                  <c:v>3.6621760000000001</c:v>
                </c:pt>
                <c:pt idx="709">
                  <c:v>3.66744</c:v>
                </c:pt>
                <c:pt idx="710">
                  <c:v>3.6727040000000004</c:v>
                </c:pt>
                <c:pt idx="711">
                  <c:v>3.6779679999999999</c:v>
                </c:pt>
                <c:pt idx="712">
                  <c:v>3.6832319999999998</c:v>
                </c:pt>
                <c:pt idx="713">
                  <c:v>3.6884959999999998</c:v>
                </c:pt>
                <c:pt idx="714">
                  <c:v>3.6937600000000002</c:v>
                </c:pt>
                <c:pt idx="715">
                  <c:v>3.6990240000000001</c:v>
                </c:pt>
                <c:pt idx="716">
                  <c:v>3.704288</c:v>
                </c:pt>
                <c:pt idx="717">
                  <c:v>3.7095520000000004</c:v>
                </c:pt>
                <c:pt idx="718">
                  <c:v>3.7148159999999999</c:v>
                </c:pt>
                <c:pt idx="719">
                  <c:v>3.7200799999999998</c:v>
                </c:pt>
                <c:pt idx="720">
                  <c:v>3.7253439999999998</c:v>
                </c:pt>
                <c:pt idx="721">
                  <c:v>3.7306080000000001</c:v>
                </c:pt>
                <c:pt idx="722">
                  <c:v>3.7358720000000001</c:v>
                </c:pt>
                <c:pt idx="723">
                  <c:v>3.741136</c:v>
                </c:pt>
                <c:pt idx="724">
                  <c:v>3.7464000000000004</c:v>
                </c:pt>
                <c:pt idx="725">
                  <c:v>3.7516639999999999</c:v>
                </c:pt>
                <c:pt idx="726">
                  <c:v>3.7569279999999998</c:v>
                </c:pt>
                <c:pt idx="727">
                  <c:v>3.7621919999999998</c:v>
                </c:pt>
                <c:pt idx="728">
                  <c:v>3.7674560000000001</c:v>
                </c:pt>
                <c:pt idx="729">
                  <c:v>3.7727200000000001</c:v>
                </c:pt>
                <c:pt idx="730">
                  <c:v>3.777984</c:v>
                </c:pt>
                <c:pt idx="731">
                  <c:v>3.7832480000000004</c:v>
                </c:pt>
                <c:pt idx="732">
                  <c:v>3.7885119999999999</c:v>
                </c:pt>
                <c:pt idx="733">
                  <c:v>3.7937759999999998</c:v>
                </c:pt>
                <c:pt idx="734">
                  <c:v>3.7990399999999998</c:v>
                </c:pt>
                <c:pt idx="735">
                  <c:v>3.8043040000000001</c:v>
                </c:pt>
                <c:pt idx="736">
                  <c:v>3.8095680000000001</c:v>
                </c:pt>
                <c:pt idx="737">
                  <c:v>3.814832</c:v>
                </c:pt>
                <c:pt idx="738">
                  <c:v>3.8200959999999999</c:v>
                </c:pt>
                <c:pt idx="739">
                  <c:v>3.8253599999999999</c:v>
                </c:pt>
                <c:pt idx="740">
                  <c:v>3.8306239999999998</c:v>
                </c:pt>
                <c:pt idx="741">
                  <c:v>3.8358879999999997</c:v>
                </c:pt>
                <c:pt idx="742">
                  <c:v>3.8411520000000001</c:v>
                </c:pt>
                <c:pt idx="743">
                  <c:v>3.8464160000000001</c:v>
                </c:pt>
                <c:pt idx="744">
                  <c:v>3.85168</c:v>
                </c:pt>
                <c:pt idx="745">
                  <c:v>3.8569439999999999</c:v>
                </c:pt>
                <c:pt idx="746">
                  <c:v>3.8622079999999999</c:v>
                </c:pt>
                <c:pt idx="747">
                  <c:v>3.8674719999999998</c:v>
                </c:pt>
                <c:pt idx="748">
                  <c:v>3.8727360000000002</c:v>
                </c:pt>
                <c:pt idx="749">
                  <c:v>3.8780000000000001</c:v>
                </c:pt>
                <c:pt idx="750">
                  <c:v>3.883264</c:v>
                </c:pt>
                <c:pt idx="751">
                  <c:v>3.888528</c:v>
                </c:pt>
                <c:pt idx="752">
                  <c:v>3.8937919999999999</c:v>
                </c:pt>
                <c:pt idx="753">
                  <c:v>3.8990559999999999</c:v>
                </c:pt>
                <c:pt idx="754">
                  <c:v>3.9043199999999998</c:v>
                </c:pt>
                <c:pt idx="755">
                  <c:v>3.9095840000000002</c:v>
                </c:pt>
                <c:pt idx="756">
                  <c:v>3.9148480000000001</c:v>
                </c:pt>
                <c:pt idx="757">
                  <c:v>3.920112</c:v>
                </c:pt>
                <c:pt idx="758">
                  <c:v>3.925376</c:v>
                </c:pt>
                <c:pt idx="759">
                  <c:v>3.9306399999999999</c:v>
                </c:pt>
                <c:pt idx="760">
                  <c:v>3.9359039999999998</c:v>
                </c:pt>
                <c:pt idx="761">
                  <c:v>3.9411679999999998</c:v>
                </c:pt>
                <c:pt idx="762">
                  <c:v>3.9464320000000002</c:v>
                </c:pt>
                <c:pt idx="763">
                  <c:v>3.9516960000000001</c:v>
                </c:pt>
                <c:pt idx="764">
                  <c:v>3.95696</c:v>
                </c:pt>
                <c:pt idx="765">
                  <c:v>3.962224</c:v>
                </c:pt>
                <c:pt idx="766">
                  <c:v>3.9674879999999999</c:v>
                </c:pt>
                <c:pt idx="767">
                  <c:v>3.9727519999999998</c:v>
                </c:pt>
                <c:pt idx="768">
                  <c:v>3.9780159999999998</c:v>
                </c:pt>
                <c:pt idx="769">
                  <c:v>3.9832799999999997</c:v>
                </c:pt>
                <c:pt idx="770">
                  <c:v>3.9885440000000001</c:v>
                </c:pt>
                <c:pt idx="771">
                  <c:v>3.9938080000000005</c:v>
                </c:pt>
                <c:pt idx="772">
                  <c:v>3.999072</c:v>
                </c:pt>
                <c:pt idx="773">
                  <c:v>4.0043360000000003</c:v>
                </c:pt>
                <c:pt idx="774">
                  <c:v>4.0096000000000007</c:v>
                </c:pt>
                <c:pt idx="775">
                  <c:v>4.0148640000000002</c:v>
                </c:pt>
                <c:pt idx="776">
                  <c:v>4.0201279999999997</c:v>
                </c:pt>
                <c:pt idx="777">
                  <c:v>4.0253919999999992</c:v>
                </c:pt>
                <c:pt idx="778">
                  <c:v>4.0306559999999996</c:v>
                </c:pt>
                <c:pt idx="779">
                  <c:v>4.03592</c:v>
                </c:pt>
                <c:pt idx="780">
                  <c:v>4.0411839999999994</c:v>
                </c:pt>
                <c:pt idx="781">
                  <c:v>4.0464479999999998</c:v>
                </c:pt>
                <c:pt idx="782">
                  <c:v>4.0517120000000002</c:v>
                </c:pt>
                <c:pt idx="783">
                  <c:v>4.0569759999999988</c:v>
                </c:pt>
                <c:pt idx="784">
                  <c:v>4.0622399999999992</c:v>
                </c:pt>
                <c:pt idx="785">
                  <c:v>4.0675039999999996</c:v>
                </c:pt>
                <c:pt idx="786">
                  <c:v>4.0727679999999991</c:v>
                </c:pt>
                <c:pt idx="787">
                  <c:v>4.0780319999999994</c:v>
                </c:pt>
                <c:pt idx="788">
                  <c:v>4.0832959999999998</c:v>
                </c:pt>
                <c:pt idx="789">
                  <c:v>4.0885599999999993</c:v>
                </c:pt>
                <c:pt idx="790">
                  <c:v>4.0938239999999997</c:v>
                </c:pt>
                <c:pt idx="791">
                  <c:v>4.0990879999999992</c:v>
                </c:pt>
                <c:pt idx="792">
                  <c:v>4.1043519999999996</c:v>
                </c:pt>
                <c:pt idx="793">
                  <c:v>4.1096159999999999</c:v>
                </c:pt>
                <c:pt idx="794">
                  <c:v>4.1148799999999994</c:v>
                </c:pt>
                <c:pt idx="795">
                  <c:v>4.1201439999999998</c:v>
                </c:pt>
                <c:pt idx="796">
                  <c:v>4.1254080000000002</c:v>
                </c:pt>
                <c:pt idx="797">
                  <c:v>4.1306719999999988</c:v>
                </c:pt>
                <c:pt idx="798">
                  <c:v>4.1359359999999992</c:v>
                </c:pt>
                <c:pt idx="799">
                  <c:v>4.1411999999999995</c:v>
                </c:pt>
                <c:pt idx="800">
                  <c:v>4.146463999999999</c:v>
                </c:pt>
                <c:pt idx="801">
                  <c:v>4.1517279999999994</c:v>
                </c:pt>
                <c:pt idx="802">
                  <c:v>4.1569919999999998</c:v>
                </c:pt>
                <c:pt idx="803">
                  <c:v>4.1622559999999993</c:v>
                </c:pt>
                <c:pt idx="804">
                  <c:v>4.1675199999999997</c:v>
                </c:pt>
                <c:pt idx="805">
                  <c:v>4.1727839999999992</c:v>
                </c:pt>
                <c:pt idx="806">
                  <c:v>4.1780479999999995</c:v>
                </c:pt>
                <c:pt idx="807">
                  <c:v>4.1833119999999999</c:v>
                </c:pt>
                <c:pt idx="808">
                  <c:v>4.1885759999999994</c:v>
                </c:pt>
                <c:pt idx="809">
                  <c:v>4.1938399999999998</c:v>
                </c:pt>
                <c:pt idx="810">
                  <c:v>4.1991040000000002</c:v>
                </c:pt>
                <c:pt idx="811">
                  <c:v>4.2043679999999988</c:v>
                </c:pt>
                <c:pt idx="812">
                  <c:v>4.2096319999999992</c:v>
                </c:pt>
                <c:pt idx="813">
                  <c:v>4.2148959999999995</c:v>
                </c:pt>
                <c:pt idx="814">
                  <c:v>4.220159999999999</c:v>
                </c:pt>
                <c:pt idx="815">
                  <c:v>4.2254239999999994</c:v>
                </c:pt>
                <c:pt idx="816">
                  <c:v>4.2306879999999998</c:v>
                </c:pt>
                <c:pt idx="817">
                  <c:v>4.2359519999999993</c:v>
                </c:pt>
                <c:pt idx="818">
                  <c:v>4.2412159999999997</c:v>
                </c:pt>
                <c:pt idx="819">
                  <c:v>4.24648</c:v>
                </c:pt>
                <c:pt idx="820">
                  <c:v>4.2517439999999995</c:v>
                </c:pt>
                <c:pt idx="821">
                  <c:v>4.2570079999999999</c:v>
                </c:pt>
                <c:pt idx="822">
                  <c:v>4.2622719999999994</c:v>
                </c:pt>
                <c:pt idx="823">
                  <c:v>4.2675359999999998</c:v>
                </c:pt>
                <c:pt idx="824">
                  <c:v>4.2728000000000002</c:v>
                </c:pt>
                <c:pt idx="825">
                  <c:v>4.2780639999999988</c:v>
                </c:pt>
                <c:pt idx="826">
                  <c:v>4.2833279999999991</c:v>
                </c:pt>
                <c:pt idx="827">
                  <c:v>4.2885919999999995</c:v>
                </c:pt>
                <c:pt idx="828">
                  <c:v>4.293855999999999</c:v>
                </c:pt>
                <c:pt idx="829">
                  <c:v>4.2991199999999994</c:v>
                </c:pt>
                <c:pt idx="830">
                  <c:v>4.3043839999999998</c:v>
                </c:pt>
                <c:pt idx="831">
                  <c:v>4.3096479999999993</c:v>
                </c:pt>
                <c:pt idx="832">
                  <c:v>4.3149119999999996</c:v>
                </c:pt>
                <c:pt idx="833">
                  <c:v>4.320176</c:v>
                </c:pt>
                <c:pt idx="834">
                  <c:v>4.3254399999999995</c:v>
                </c:pt>
                <c:pt idx="835">
                  <c:v>4.3307039999999999</c:v>
                </c:pt>
                <c:pt idx="836">
                  <c:v>4.3359679999999994</c:v>
                </c:pt>
                <c:pt idx="837">
                  <c:v>4.3412319999999998</c:v>
                </c:pt>
                <c:pt idx="838">
                  <c:v>4.3464960000000001</c:v>
                </c:pt>
                <c:pt idx="839">
                  <c:v>4.3517599999999987</c:v>
                </c:pt>
                <c:pt idx="840">
                  <c:v>4.3570239999999991</c:v>
                </c:pt>
                <c:pt idx="841">
                  <c:v>4.3622879999999995</c:v>
                </c:pt>
                <c:pt idx="842">
                  <c:v>4.367551999999999</c:v>
                </c:pt>
                <c:pt idx="843">
                  <c:v>4.3728159999999994</c:v>
                </c:pt>
                <c:pt idx="844">
                  <c:v>4.3780799999999997</c:v>
                </c:pt>
                <c:pt idx="845">
                  <c:v>4.3833439999999992</c:v>
                </c:pt>
                <c:pt idx="846">
                  <c:v>4.3886079999999996</c:v>
                </c:pt>
                <c:pt idx="847">
                  <c:v>4.393872</c:v>
                </c:pt>
                <c:pt idx="848">
                  <c:v>4.3991359999999995</c:v>
                </c:pt>
                <c:pt idx="849">
                  <c:v>4.4043999999999999</c:v>
                </c:pt>
                <c:pt idx="850">
                  <c:v>4.4096639999999994</c:v>
                </c:pt>
                <c:pt idx="851">
                  <c:v>4.4149279999999997</c:v>
                </c:pt>
                <c:pt idx="852">
                  <c:v>4.4201920000000001</c:v>
                </c:pt>
                <c:pt idx="853">
                  <c:v>4.4254559999999987</c:v>
                </c:pt>
                <c:pt idx="854">
                  <c:v>4.4307199999999991</c:v>
                </c:pt>
                <c:pt idx="855">
                  <c:v>4.4359839999999995</c:v>
                </c:pt>
                <c:pt idx="856">
                  <c:v>4.441247999999999</c:v>
                </c:pt>
                <c:pt idx="857">
                  <c:v>4.4465119999999994</c:v>
                </c:pt>
                <c:pt idx="858">
                  <c:v>4.4517759999999997</c:v>
                </c:pt>
                <c:pt idx="859">
                  <c:v>4.4570399999999992</c:v>
                </c:pt>
                <c:pt idx="860">
                  <c:v>4.4623039999999996</c:v>
                </c:pt>
                <c:pt idx="861">
                  <c:v>4.467568</c:v>
                </c:pt>
                <c:pt idx="862">
                  <c:v>4.4728319999999995</c:v>
                </c:pt>
                <c:pt idx="863">
                  <c:v>4.4780959999999999</c:v>
                </c:pt>
                <c:pt idx="864">
                  <c:v>4.4833600000000002</c:v>
                </c:pt>
                <c:pt idx="865">
                  <c:v>4.4886239999999997</c:v>
                </c:pt>
                <c:pt idx="866">
                  <c:v>4.4938880000000001</c:v>
                </c:pt>
                <c:pt idx="867">
                  <c:v>4.4991519999999987</c:v>
                </c:pt>
                <c:pt idx="868">
                  <c:v>4.5044159999999991</c:v>
                </c:pt>
                <c:pt idx="869">
                  <c:v>4.5096799999999995</c:v>
                </c:pt>
                <c:pt idx="870">
                  <c:v>4.514943999999999</c:v>
                </c:pt>
                <c:pt idx="871">
                  <c:v>4.5202079999999993</c:v>
                </c:pt>
                <c:pt idx="872">
                  <c:v>4.5254719999999997</c:v>
                </c:pt>
                <c:pt idx="873">
                  <c:v>4.5307359999999992</c:v>
                </c:pt>
                <c:pt idx="874">
                  <c:v>4.5359999999999996</c:v>
                </c:pt>
                <c:pt idx="875">
                  <c:v>4.541264</c:v>
                </c:pt>
                <c:pt idx="876">
                  <c:v>4.5465279999999995</c:v>
                </c:pt>
                <c:pt idx="877">
                  <c:v>4.5517919999999998</c:v>
                </c:pt>
                <c:pt idx="878">
                  <c:v>4.5570560000000002</c:v>
                </c:pt>
                <c:pt idx="879">
                  <c:v>4.5623199999999997</c:v>
                </c:pt>
                <c:pt idx="880">
                  <c:v>4.5675840000000001</c:v>
                </c:pt>
                <c:pt idx="881">
                  <c:v>4.5728479999999987</c:v>
                </c:pt>
                <c:pt idx="882">
                  <c:v>4.5781119999999991</c:v>
                </c:pt>
                <c:pt idx="883">
                  <c:v>4.5833759999999995</c:v>
                </c:pt>
                <c:pt idx="884">
                  <c:v>4.5886399999999989</c:v>
                </c:pt>
                <c:pt idx="885">
                  <c:v>4.5939039999999993</c:v>
                </c:pt>
                <c:pt idx="886">
                  <c:v>4.5991679999999997</c:v>
                </c:pt>
                <c:pt idx="887">
                  <c:v>4.6044319999999992</c:v>
                </c:pt>
                <c:pt idx="888">
                  <c:v>4.6096959999999996</c:v>
                </c:pt>
                <c:pt idx="889">
                  <c:v>4.61496</c:v>
                </c:pt>
                <c:pt idx="890">
                  <c:v>4.6202239999999994</c:v>
                </c:pt>
                <c:pt idx="891">
                  <c:v>4.6254879999999998</c:v>
                </c:pt>
                <c:pt idx="892">
                  <c:v>4.6307520000000002</c:v>
                </c:pt>
                <c:pt idx="893">
                  <c:v>4.6360159999999997</c:v>
                </c:pt>
                <c:pt idx="894">
                  <c:v>4.6412800000000001</c:v>
                </c:pt>
                <c:pt idx="895">
                  <c:v>4.6465439999999996</c:v>
                </c:pt>
                <c:pt idx="896">
                  <c:v>4.6518079999999991</c:v>
                </c:pt>
                <c:pt idx="897">
                  <c:v>4.6570719999999994</c:v>
                </c:pt>
                <c:pt idx="898">
                  <c:v>4.6623359999999989</c:v>
                </c:pt>
                <c:pt idx="899">
                  <c:v>4.6675999999999993</c:v>
                </c:pt>
                <c:pt idx="900">
                  <c:v>4.6728639999999997</c:v>
                </c:pt>
                <c:pt idx="901">
                  <c:v>4.6781279999999992</c:v>
                </c:pt>
                <c:pt idx="902">
                  <c:v>4.6833919999999996</c:v>
                </c:pt>
                <c:pt idx="903">
                  <c:v>4.6886559999999999</c:v>
                </c:pt>
                <c:pt idx="904">
                  <c:v>4.6939199999999994</c:v>
                </c:pt>
                <c:pt idx="905">
                  <c:v>4.6991839999999998</c:v>
                </c:pt>
                <c:pt idx="906">
                  <c:v>4.7044480000000002</c:v>
                </c:pt>
                <c:pt idx="907">
                  <c:v>4.7097119999999997</c:v>
                </c:pt>
                <c:pt idx="908">
                  <c:v>4.7149759999999992</c:v>
                </c:pt>
                <c:pt idx="909">
                  <c:v>4.7202399999999995</c:v>
                </c:pt>
                <c:pt idx="910">
                  <c:v>4.725503999999999</c:v>
                </c:pt>
                <c:pt idx="911">
                  <c:v>4.7307679999999994</c:v>
                </c:pt>
                <c:pt idx="912">
                  <c:v>4.7360319999999989</c:v>
                </c:pt>
                <c:pt idx="913">
                  <c:v>4.7412959999999993</c:v>
                </c:pt>
                <c:pt idx="914">
                  <c:v>4.7465599999999997</c:v>
                </c:pt>
                <c:pt idx="915">
                  <c:v>4.7518239999999992</c:v>
                </c:pt>
                <c:pt idx="916">
                  <c:v>4.7570879999999995</c:v>
                </c:pt>
                <c:pt idx="917">
                  <c:v>4.7623519999999999</c:v>
                </c:pt>
                <c:pt idx="918">
                  <c:v>4.7676159999999994</c:v>
                </c:pt>
                <c:pt idx="919">
                  <c:v>4.7728799999999998</c:v>
                </c:pt>
                <c:pt idx="920">
                  <c:v>4.7781440000000002</c:v>
                </c:pt>
                <c:pt idx="921">
                  <c:v>4.7834079999999997</c:v>
                </c:pt>
                <c:pt idx="922">
                  <c:v>4.7886719999999992</c:v>
                </c:pt>
                <c:pt idx="923">
                  <c:v>4.7939359999999995</c:v>
                </c:pt>
                <c:pt idx="924">
                  <c:v>4.799199999999999</c:v>
                </c:pt>
                <c:pt idx="925">
                  <c:v>4.8044639999999994</c:v>
                </c:pt>
                <c:pt idx="926">
                  <c:v>4.8097279999999989</c:v>
                </c:pt>
                <c:pt idx="927">
                  <c:v>4.8149919999999993</c:v>
                </c:pt>
                <c:pt idx="928">
                  <c:v>4.8202559999999997</c:v>
                </c:pt>
                <c:pt idx="929">
                  <c:v>4.8255199999999991</c:v>
                </c:pt>
                <c:pt idx="930">
                  <c:v>4.8307839999999995</c:v>
                </c:pt>
                <c:pt idx="931">
                  <c:v>4.8360479999999999</c:v>
                </c:pt>
                <c:pt idx="932">
                  <c:v>4.8413119999999994</c:v>
                </c:pt>
                <c:pt idx="933">
                  <c:v>4.8465759999999998</c:v>
                </c:pt>
                <c:pt idx="934">
                  <c:v>4.8518400000000002</c:v>
                </c:pt>
                <c:pt idx="935">
                  <c:v>4.8571039999999996</c:v>
                </c:pt>
                <c:pt idx="936">
                  <c:v>4.8623679999999991</c:v>
                </c:pt>
                <c:pt idx="937">
                  <c:v>4.8676319999999995</c:v>
                </c:pt>
                <c:pt idx="938">
                  <c:v>4.872895999999999</c:v>
                </c:pt>
                <c:pt idx="939">
                  <c:v>4.8781599999999994</c:v>
                </c:pt>
                <c:pt idx="940">
                  <c:v>4.8834239999999998</c:v>
                </c:pt>
                <c:pt idx="941">
                  <c:v>4.8886879999999993</c:v>
                </c:pt>
                <c:pt idx="942">
                  <c:v>4.8939519999999996</c:v>
                </c:pt>
                <c:pt idx="943">
                  <c:v>4.8992159999999991</c:v>
                </c:pt>
                <c:pt idx="944">
                  <c:v>4.9044799999999995</c:v>
                </c:pt>
                <c:pt idx="945">
                  <c:v>4.9097439999999999</c:v>
                </c:pt>
                <c:pt idx="946">
                  <c:v>4.9150079999999994</c:v>
                </c:pt>
                <c:pt idx="947">
                  <c:v>4.9202719999999998</c:v>
                </c:pt>
                <c:pt idx="948">
                  <c:v>4.9255360000000001</c:v>
                </c:pt>
                <c:pt idx="949">
                  <c:v>4.9307999999999996</c:v>
                </c:pt>
                <c:pt idx="950">
                  <c:v>4.9360639999999991</c:v>
                </c:pt>
                <c:pt idx="951">
                  <c:v>4.9413279999999995</c:v>
                </c:pt>
                <c:pt idx="952">
                  <c:v>4.946591999999999</c:v>
                </c:pt>
                <c:pt idx="953">
                  <c:v>4.9518559999999994</c:v>
                </c:pt>
                <c:pt idx="954">
                  <c:v>4.9571199999999997</c:v>
                </c:pt>
                <c:pt idx="955">
                  <c:v>4.9623839999999992</c:v>
                </c:pt>
                <c:pt idx="956">
                  <c:v>4.9676479999999996</c:v>
                </c:pt>
                <c:pt idx="957">
                  <c:v>4.9729119999999991</c:v>
                </c:pt>
                <c:pt idx="958">
                  <c:v>4.9781759999999995</c:v>
                </c:pt>
                <c:pt idx="959">
                  <c:v>4.9834399999999999</c:v>
                </c:pt>
                <c:pt idx="960">
                  <c:v>4.9887039999999994</c:v>
                </c:pt>
                <c:pt idx="961">
                  <c:v>4.9939679999999997</c:v>
                </c:pt>
                <c:pt idx="962">
                  <c:v>4.9992320000000001</c:v>
                </c:pt>
                <c:pt idx="963">
                  <c:v>5.0044959999999996</c:v>
                </c:pt>
                <c:pt idx="964">
                  <c:v>5.0097599999999991</c:v>
                </c:pt>
                <c:pt idx="965">
                  <c:v>5.0150239999999995</c:v>
                </c:pt>
                <c:pt idx="966">
                  <c:v>5.020287999999999</c:v>
                </c:pt>
                <c:pt idx="967">
                  <c:v>5.0255519999999994</c:v>
                </c:pt>
                <c:pt idx="968">
                  <c:v>5.0308159999999997</c:v>
                </c:pt>
                <c:pt idx="969">
                  <c:v>5.0360799999999992</c:v>
                </c:pt>
                <c:pt idx="970">
                  <c:v>5.0413439999999996</c:v>
                </c:pt>
                <c:pt idx="971">
                  <c:v>5.0466079999999991</c:v>
                </c:pt>
                <c:pt idx="972">
                  <c:v>5.0518719999999995</c:v>
                </c:pt>
                <c:pt idx="973">
                  <c:v>5.0571359999999999</c:v>
                </c:pt>
                <c:pt idx="974">
                  <c:v>5.0623999999999993</c:v>
                </c:pt>
                <c:pt idx="975">
                  <c:v>5.0676639999999997</c:v>
                </c:pt>
                <c:pt idx="976">
                  <c:v>5.0729280000000001</c:v>
                </c:pt>
                <c:pt idx="977">
                  <c:v>5.0781919999999996</c:v>
                </c:pt>
                <c:pt idx="978">
                  <c:v>5.0834559999999991</c:v>
                </c:pt>
                <c:pt idx="979">
                  <c:v>5.0887199999999995</c:v>
                </c:pt>
                <c:pt idx="980">
                  <c:v>5.093983999999999</c:v>
                </c:pt>
                <c:pt idx="981">
                  <c:v>5.0992479999999993</c:v>
                </c:pt>
                <c:pt idx="982">
                  <c:v>5.1045119999999997</c:v>
                </c:pt>
                <c:pt idx="983">
                  <c:v>5.1097759999999992</c:v>
                </c:pt>
                <c:pt idx="984">
                  <c:v>5.1150399999999996</c:v>
                </c:pt>
                <c:pt idx="985">
                  <c:v>5.120304</c:v>
                </c:pt>
                <c:pt idx="986">
                  <c:v>5.1255679999999995</c:v>
                </c:pt>
                <c:pt idx="987">
                  <c:v>5.1308319999999998</c:v>
                </c:pt>
                <c:pt idx="988">
                  <c:v>5.1360959999999993</c:v>
                </c:pt>
                <c:pt idx="989">
                  <c:v>5.1413599999999997</c:v>
                </c:pt>
                <c:pt idx="990">
                  <c:v>5.1466240000000001</c:v>
                </c:pt>
                <c:pt idx="991">
                  <c:v>5.1518879999999996</c:v>
                </c:pt>
                <c:pt idx="992">
                  <c:v>5.1571519999999991</c:v>
                </c:pt>
                <c:pt idx="993">
                  <c:v>5.1624159999999994</c:v>
                </c:pt>
                <c:pt idx="994">
                  <c:v>5.1676799999999989</c:v>
                </c:pt>
                <c:pt idx="995">
                  <c:v>5.1729439999999993</c:v>
                </c:pt>
                <c:pt idx="996">
                  <c:v>5.1782079999999997</c:v>
                </c:pt>
                <c:pt idx="997">
                  <c:v>5.1834719999999992</c:v>
                </c:pt>
                <c:pt idx="998">
                  <c:v>5.1887359999999996</c:v>
                </c:pt>
                <c:pt idx="999">
                  <c:v>5.194</c:v>
                </c:pt>
                <c:pt idx="1000">
                  <c:v>5.1992639999999994</c:v>
                </c:pt>
                <c:pt idx="1001">
                  <c:v>5.2045279999999998</c:v>
                </c:pt>
                <c:pt idx="1002">
                  <c:v>5.2097919999999993</c:v>
                </c:pt>
                <c:pt idx="1003">
                  <c:v>5.2150559999999997</c:v>
                </c:pt>
                <c:pt idx="1004">
                  <c:v>5.2203200000000001</c:v>
                </c:pt>
                <c:pt idx="1005">
                  <c:v>5.2255839999999996</c:v>
                </c:pt>
                <c:pt idx="1006">
                  <c:v>5.2308479999999991</c:v>
                </c:pt>
                <c:pt idx="1007">
                  <c:v>5.2361119999999994</c:v>
                </c:pt>
                <c:pt idx="1008">
                  <c:v>5.2413759999999989</c:v>
                </c:pt>
                <c:pt idx="1009">
                  <c:v>5.2466399999999993</c:v>
                </c:pt>
                <c:pt idx="1010">
                  <c:v>5.2519039999999997</c:v>
                </c:pt>
                <c:pt idx="1011">
                  <c:v>5.2571679999999992</c:v>
                </c:pt>
                <c:pt idx="1012">
                  <c:v>5.2624319999999996</c:v>
                </c:pt>
                <c:pt idx="1013">
                  <c:v>5.2676959999999999</c:v>
                </c:pt>
                <c:pt idx="1014">
                  <c:v>5.2729599999999994</c:v>
                </c:pt>
                <c:pt idx="1015">
                  <c:v>5.2782239999999998</c:v>
                </c:pt>
                <c:pt idx="1016">
                  <c:v>5.2834879999999993</c:v>
                </c:pt>
                <c:pt idx="1017">
                  <c:v>5.2887519999999997</c:v>
                </c:pt>
                <c:pt idx="1018">
                  <c:v>5.2940160000000001</c:v>
                </c:pt>
                <c:pt idx="1019">
                  <c:v>5.2992799999999987</c:v>
                </c:pt>
                <c:pt idx="1020">
                  <c:v>5.304543999999999</c:v>
                </c:pt>
                <c:pt idx="1021">
                  <c:v>5.3098079999999994</c:v>
                </c:pt>
                <c:pt idx="1022">
                  <c:v>5.3150719999999989</c:v>
                </c:pt>
                <c:pt idx="1023">
                  <c:v>5.3203359999999993</c:v>
                </c:pt>
                <c:pt idx="1024">
                  <c:v>5.3255999999999997</c:v>
                </c:pt>
                <c:pt idx="1025">
                  <c:v>5.3308639999999992</c:v>
                </c:pt>
                <c:pt idx="1026">
                  <c:v>5.3361279999999995</c:v>
                </c:pt>
                <c:pt idx="1027">
                  <c:v>5.3413919999999999</c:v>
                </c:pt>
                <c:pt idx="1028">
                  <c:v>5.3466559999999994</c:v>
                </c:pt>
                <c:pt idx="1029">
                  <c:v>5.3519199999999998</c:v>
                </c:pt>
                <c:pt idx="1030">
                  <c:v>5.3571840000000002</c:v>
                </c:pt>
                <c:pt idx="1031">
                  <c:v>5.3624479999999997</c:v>
                </c:pt>
                <c:pt idx="1032">
                  <c:v>5.367712</c:v>
                </c:pt>
                <c:pt idx="1033">
                  <c:v>5.3729759999999986</c:v>
                </c:pt>
                <c:pt idx="1034">
                  <c:v>5.378239999999999</c:v>
                </c:pt>
                <c:pt idx="1035">
                  <c:v>5.3835039999999994</c:v>
                </c:pt>
                <c:pt idx="1036">
                  <c:v>5.3887679999999989</c:v>
                </c:pt>
                <c:pt idx="1037">
                  <c:v>5.3940319999999993</c:v>
                </c:pt>
                <c:pt idx="1038">
                  <c:v>5.3992959999999997</c:v>
                </c:pt>
                <c:pt idx="1039">
                  <c:v>5.4045599999999991</c:v>
                </c:pt>
                <c:pt idx="1040">
                  <c:v>5.4098239999999995</c:v>
                </c:pt>
                <c:pt idx="1041">
                  <c:v>5.4150879999999999</c:v>
                </c:pt>
                <c:pt idx="1042">
                  <c:v>5.4203519999999994</c:v>
                </c:pt>
                <c:pt idx="1043">
                  <c:v>5.4256159999999998</c:v>
                </c:pt>
                <c:pt idx="1044">
                  <c:v>5.4308800000000002</c:v>
                </c:pt>
                <c:pt idx="1045">
                  <c:v>5.4361439999999996</c:v>
                </c:pt>
                <c:pt idx="1046">
                  <c:v>5.441408</c:v>
                </c:pt>
                <c:pt idx="1047">
                  <c:v>5.4466719999999986</c:v>
                </c:pt>
                <c:pt idx="1048">
                  <c:v>5.451935999999999</c:v>
                </c:pt>
                <c:pt idx="1049">
                  <c:v>5.4571999999999994</c:v>
                </c:pt>
                <c:pt idx="1050">
                  <c:v>5.4624639999999989</c:v>
                </c:pt>
                <c:pt idx="1051">
                  <c:v>5.4677279999999993</c:v>
                </c:pt>
                <c:pt idx="1052">
                  <c:v>5.4729919999999996</c:v>
                </c:pt>
                <c:pt idx="1053">
                  <c:v>5.4782559999999991</c:v>
                </c:pt>
                <c:pt idx="1054">
                  <c:v>5.4835199999999995</c:v>
                </c:pt>
                <c:pt idx="1055">
                  <c:v>5.4887839999999999</c:v>
                </c:pt>
                <c:pt idx="1056">
                  <c:v>5.4940479999999994</c:v>
                </c:pt>
                <c:pt idx="1057">
                  <c:v>5.4993119999999998</c:v>
                </c:pt>
                <c:pt idx="1058">
                  <c:v>5.5045760000000001</c:v>
                </c:pt>
                <c:pt idx="1059">
                  <c:v>5.5098399999999996</c:v>
                </c:pt>
                <c:pt idx="1060">
                  <c:v>5.515104</c:v>
                </c:pt>
                <c:pt idx="1061">
                  <c:v>5.5203679999999986</c:v>
                </c:pt>
                <c:pt idx="1062">
                  <c:v>5.525631999999999</c:v>
                </c:pt>
                <c:pt idx="1063">
                  <c:v>5.5308959999999994</c:v>
                </c:pt>
                <c:pt idx="1064">
                  <c:v>5.5361599999999989</c:v>
                </c:pt>
                <c:pt idx="1065">
                  <c:v>5.5414239999999992</c:v>
                </c:pt>
                <c:pt idx="1066">
                  <c:v>5.5466879999999996</c:v>
                </c:pt>
                <c:pt idx="1067">
                  <c:v>5.5519519999999991</c:v>
                </c:pt>
                <c:pt idx="1068">
                  <c:v>5.5572159999999995</c:v>
                </c:pt>
                <c:pt idx="1069">
                  <c:v>5.5624799999999999</c:v>
                </c:pt>
                <c:pt idx="1070">
                  <c:v>5.5677439999999994</c:v>
                </c:pt>
                <c:pt idx="1071">
                  <c:v>5.5730079999999997</c:v>
                </c:pt>
                <c:pt idx="1072">
                  <c:v>5.5782720000000001</c:v>
                </c:pt>
                <c:pt idx="1073">
                  <c:v>5.5835359999999996</c:v>
                </c:pt>
                <c:pt idx="1074">
                  <c:v>5.5888</c:v>
                </c:pt>
                <c:pt idx="1075">
                  <c:v>5.5940639999999995</c:v>
                </c:pt>
                <c:pt idx="1076">
                  <c:v>5.599327999999999</c:v>
                </c:pt>
                <c:pt idx="1077">
                  <c:v>5.6045919999999994</c:v>
                </c:pt>
                <c:pt idx="1078">
                  <c:v>5.6098559999999988</c:v>
                </c:pt>
                <c:pt idx="1079">
                  <c:v>5.6151199999999992</c:v>
                </c:pt>
                <c:pt idx="1080">
                  <c:v>5.6203839999999996</c:v>
                </c:pt>
                <c:pt idx="1081">
                  <c:v>5.6256479999999991</c:v>
                </c:pt>
                <c:pt idx="1082">
                  <c:v>5.6309119999999995</c:v>
                </c:pt>
                <c:pt idx="1083">
                  <c:v>5.6361759999999999</c:v>
                </c:pt>
                <c:pt idx="1084">
                  <c:v>5.6414399999999993</c:v>
                </c:pt>
                <c:pt idx="1085">
                  <c:v>5.6467039999999997</c:v>
                </c:pt>
                <c:pt idx="1086">
                  <c:v>5.6519680000000001</c:v>
                </c:pt>
                <c:pt idx="1087">
                  <c:v>5.6572319999999996</c:v>
                </c:pt>
                <c:pt idx="1088">
                  <c:v>5.662496</c:v>
                </c:pt>
                <c:pt idx="1089">
                  <c:v>5.6677599999999995</c:v>
                </c:pt>
                <c:pt idx="1090">
                  <c:v>5.673023999999999</c:v>
                </c:pt>
                <c:pt idx="1091">
                  <c:v>5.6782879999999993</c:v>
                </c:pt>
                <c:pt idx="1092">
                  <c:v>5.6835519999999988</c:v>
                </c:pt>
                <c:pt idx="1093">
                  <c:v>5.6888159999999992</c:v>
                </c:pt>
                <c:pt idx="1094">
                  <c:v>5.6940799999999996</c:v>
                </c:pt>
                <c:pt idx="1095">
                  <c:v>5.6993439999999991</c:v>
                </c:pt>
                <c:pt idx="1096">
                  <c:v>5.7046079999999995</c:v>
                </c:pt>
                <c:pt idx="1097">
                  <c:v>5.7098719999999998</c:v>
                </c:pt>
                <c:pt idx="1098">
                  <c:v>5.7151359999999993</c:v>
                </c:pt>
                <c:pt idx="1099">
                  <c:v>5.7203999999999997</c:v>
                </c:pt>
                <c:pt idx="1100">
                  <c:v>5.7256640000000001</c:v>
                </c:pt>
                <c:pt idx="1101">
                  <c:v>5.7309279999999996</c:v>
                </c:pt>
                <c:pt idx="1102">
                  <c:v>5.736192</c:v>
                </c:pt>
                <c:pt idx="1103">
                  <c:v>5.7414559999999994</c:v>
                </c:pt>
                <c:pt idx="1104">
                  <c:v>5.7467199999999989</c:v>
                </c:pt>
                <c:pt idx="1105">
                  <c:v>5.7519839999999993</c:v>
                </c:pt>
                <c:pt idx="1106">
                  <c:v>5.7572479999999988</c:v>
                </c:pt>
                <c:pt idx="1107">
                  <c:v>5.7625119999999992</c:v>
                </c:pt>
                <c:pt idx="1108">
                  <c:v>5.7677759999999996</c:v>
                </c:pt>
                <c:pt idx="1109">
                  <c:v>5.7730399999999991</c:v>
                </c:pt>
                <c:pt idx="1110">
                  <c:v>5.7783039999999994</c:v>
                </c:pt>
                <c:pt idx="1111">
                  <c:v>5.7835679999999998</c:v>
                </c:pt>
                <c:pt idx="1112">
                  <c:v>5.7888319999999993</c:v>
                </c:pt>
                <c:pt idx="1113">
                  <c:v>5.7940959999999997</c:v>
                </c:pt>
                <c:pt idx="1114">
                  <c:v>5.7993600000000001</c:v>
                </c:pt>
                <c:pt idx="1115">
                  <c:v>5.8046239999999996</c:v>
                </c:pt>
                <c:pt idx="1116">
                  <c:v>5.8098879999999991</c:v>
                </c:pt>
                <c:pt idx="1117">
                  <c:v>5.8151519999999994</c:v>
                </c:pt>
                <c:pt idx="1118">
                  <c:v>5.8204159999999989</c:v>
                </c:pt>
                <c:pt idx="1119">
                  <c:v>5.8256799999999993</c:v>
                </c:pt>
                <c:pt idx="1120">
                  <c:v>5.8309439999999997</c:v>
                </c:pt>
                <c:pt idx="1121">
                  <c:v>5.8362079999999992</c:v>
                </c:pt>
                <c:pt idx="1122">
                  <c:v>5.8414719999999996</c:v>
                </c:pt>
                <c:pt idx="1123">
                  <c:v>5.846735999999999</c:v>
                </c:pt>
                <c:pt idx="1124">
                  <c:v>5.8519999999999994</c:v>
                </c:pt>
                <c:pt idx="1125">
                  <c:v>5.8572639999999998</c:v>
                </c:pt>
                <c:pt idx="1126">
                  <c:v>5.8625279999999993</c:v>
                </c:pt>
                <c:pt idx="1127">
                  <c:v>5.8677919999999997</c:v>
                </c:pt>
                <c:pt idx="1128">
                  <c:v>5.8730560000000001</c:v>
                </c:pt>
                <c:pt idx="1129">
                  <c:v>5.8783199999999995</c:v>
                </c:pt>
                <c:pt idx="1130">
                  <c:v>5.883583999999999</c:v>
                </c:pt>
                <c:pt idx="1131">
                  <c:v>5.8888479999999994</c:v>
                </c:pt>
                <c:pt idx="1132">
                  <c:v>5.8941119999999989</c:v>
                </c:pt>
                <c:pt idx="1133">
                  <c:v>5.8993759999999993</c:v>
                </c:pt>
                <c:pt idx="1134">
                  <c:v>5.9046399999999997</c:v>
                </c:pt>
                <c:pt idx="1135">
                  <c:v>5.9099039999999992</c:v>
                </c:pt>
                <c:pt idx="1136">
                  <c:v>5.9151679999999995</c:v>
                </c:pt>
                <c:pt idx="1137">
                  <c:v>5.920431999999999</c:v>
                </c:pt>
                <c:pt idx="1138">
                  <c:v>5.9256959999999994</c:v>
                </c:pt>
                <c:pt idx="1139">
                  <c:v>5.9309599999999998</c:v>
                </c:pt>
                <c:pt idx="1140">
                  <c:v>5.9362239999999993</c:v>
                </c:pt>
                <c:pt idx="1141">
                  <c:v>5.9414879999999997</c:v>
                </c:pt>
                <c:pt idx="1142">
                  <c:v>5.946752</c:v>
                </c:pt>
                <c:pt idx="1143">
                  <c:v>5.9520159999999995</c:v>
                </c:pt>
                <c:pt idx="1144">
                  <c:v>5.957279999999999</c:v>
                </c:pt>
                <c:pt idx="1145">
                  <c:v>5.9625439999999994</c:v>
                </c:pt>
                <c:pt idx="1146">
                  <c:v>5.9678079999999989</c:v>
                </c:pt>
                <c:pt idx="1147">
                  <c:v>5.9730719999999993</c:v>
                </c:pt>
                <c:pt idx="1148">
                  <c:v>5.9783359999999997</c:v>
                </c:pt>
                <c:pt idx="1149">
                  <c:v>5.9835999999999991</c:v>
                </c:pt>
                <c:pt idx="1150">
                  <c:v>5.9888639999999995</c:v>
                </c:pt>
                <c:pt idx="1151">
                  <c:v>5.994127999999999</c:v>
                </c:pt>
                <c:pt idx="1152">
                  <c:v>5.9993919999999994</c:v>
                </c:pt>
                <c:pt idx="1153">
                  <c:v>6.0046559999999998</c:v>
                </c:pt>
                <c:pt idx="1154">
                  <c:v>6.0099199999999993</c:v>
                </c:pt>
                <c:pt idx="1155">
                  <c:v>6.0151839999999996</c:v>
                </c:pt>
                <c:pt idx="1156">
                  <c:v>6.020448</c:v>
                </c:pt>
                <c:pt idx="1157">
                  <c:v>6.0257119999999995</c:v>
                </c:pt>
                <c:pt idx="1158">
                  <c:v>6.030975999999999</c:v>
                </c:pt>
                <c:pt idx="1159">
                  <c:v>6.0362399999999994</c:v>
                </c:pt>
                <c:pt idx="1160">
                  <c:v>6.0415039999999989</c:v>
                </c:pt>
                <c:pt idx="1161">
                  <c:v>6.0467679999999993</c:v>
                </c:pt>
                <c:pt idx="1162">
                  <c:v>6.0520319999999996</c:v>
                </c:pt>
                <c:pt idx="1163">
                  <c:v>6.0572959999999991</c:v>
                </c:pt>
                <c:pt idx="1164">
                  <c:v>6.0625599999999995</c:v>
                </c:pt>
                <c:pt idx="1165">
                  <c:v>6.0678239999999999</c:v>
                </c:pt>
                <c:pt idx="1166">
                  <c:v>6.0730879999999994</c:v>
                </c:pt>
                <c:pt idx="1167">
                  <c:v>6.0783519999999998</c:v>
                </c:pt>
                <c:pt idx="1168">
                  <c:v>6.0836159999999992</c:v>
                </c:pt>
                <c:pt idx="1169">
                  <c:v>6.0888799999999996</c:v>
                </c:pt>
                <c:pt idx="1170">
                  <c:v>6.094144</c:v>
                </c:pt>
                <c:pt idx="1171">
                  <c:v>6.0994079999999995</c:v>
                </c:pt>
                <c:pt idx="1172">
                  <c:v>6.104671999999999</c:v>
                </c:pt>
                <c:pt idx="1173">
                  <c:v>6.1099359999999994</c:v>
                </c:pt>
                <c:pt idx="1174">
                  <c:v>6.1151999999999989</c:v>
                </c:pt>
                <c:pt idx="1175">
                  <c:v>6.1204639999999992</c:v>
                </c:pt>
                <c:pt idx="1176">
                  <c:v>6.1257279999999996</c:v>
                </c:pt>
                <c:pt idx="1177">
                  <c:v>6.1309919999999991</c:v>
                </c:pt>
                <c:pt idx="1178">
                  <c:v>6.1362559999999995</c:v>
                </c:pt>
                <c:pt idx="1179">
                  <c:v>6.1415199999999999</c:v>
                </c:pt>
                <c:pt idx="1180">
                  <c:v>6.1467839999999994</c:v>
                </c:pt>
                <c:pt idx="1181">
                  <c:v>6.1520479999999997</c:v>
                </c:pt>
                <c:pt idx="1182">
                  <c:v>6.1573119999999992</c:v>
                </c:pt>
                <c:pt idx="1183">
                  <c:v>6.1625759999999996</c:v>
                </c:pt>
                <c:pt idx="1184">
                  <c:v>6.16784</c:v>
                </c:pt>
                <c:pt idx="1185">
                  <c:v>6.1731039999999995</c:v>
                </c:pt>
                <c:pt idx="1186">
                  <c:v>6.178367999999999</c:v>
                </c:pt>
                <c:pt idx="1187">
                  <c:v>6.1836319999999994</c:v>
                </c:pt>
                <c:pt idx="1188">
                  <c:v>6.1888959999999988</c:v>
                </c:pt>
                <c:pt idx="1189">
                  <c:v>6.1941599999999992</c:v>
                </c:pt>
                <c:pt idx="1190">
                  <c:v>6.1994239999999996</c:v>
                </c:pt>
                <c:pt idx="1191">
                  <c:v>6.2046879999999991</c:v>
                </c:pt>
                <c:pt idx="1192">
                  <c:v>6.2099519999999995</c:v>
                </c:pt>
                <c:pt idx="1193">
                  <c:v>6.2152159999999999</c:v>
                </c:pt>
                <c:pt idx="1194">
                  <c:v>6.2204799999999993</c:v>
                </c:pt>
                <c:pt idx="1195">
                  <c:v>6.2257439999999997</c:v>
                </c:pt>
                <c:pt idx="1196">
                  <c:v>6.2310080000000001</c:v>
                </c:pt>
                <c:pt idx="1197">
                  <c:v>6.2362719999999996</c:v>
                </c:pt>
                <c:pt idx="1198">
                  <c:v>6.241536</c:v>
                </c:pt>
                <c:pt idx="1199">
                  <c:v>6.2467999999999995</c:v>
                </c:pt>
                <c:pt idx="1200">
                  <c:v>6.252063999999999</c:v>
                </c:pt>
                <c:pt idx="1201">
                  <c:v>6.2573279999999993</c:v>
                </c:pt>
                <c:pt idx="1202">
                  <c:v>6.2625919999999988</c:v>
                </c:pt>
                <c:pt idx="1203">
                  <c:v>6.2678559999999992</c:v>
                </c:pt>
                <c:pt idx="1204">
                  <c:v>6.2731199999999996</c:v>
                </c:pt>
                <c:pt idx="1205">
                  <c:v>6.2783839999999991</c:v>
                </c:pt>
                <c:pt idx="1206">
                  <c:v>6.2836479999999995</c:v>
                </c:pt>
                <c:pt idx="1207">
                  <c:v>6.2889119999999998</c:v>
                </c:pt>
                <c:pt idx="1208">
                  <c:v>6.2941759999999993</c:v>
                </c:pt>
                <c:pt idx="1209">
                  <c:v>6.2994399999999997</c:v>
                </c:pt>
                <c:pt idx="1210">
                  <c:v>6.3047040000000001</c:v>
                </c:pt>
                <c:pt idx="1211">
                  <c:v>6.3099679999999996</c:v>
                </c:pt>
                <c:pt idx="1212">
                  <c:v>6.315232</c:v>
                </c:pt>
                <c:pt idx="1213">
                  <c:v>6.3204959999999994</c:v>
                </c:pt>
                <c:pt idx="1214">
                  <c:v>6.3257599999999989</c:v>
                </c:pt>
                <c:pt idx="1215">
                  <c:v>6.3310239999999993</c:v>
                </c:pt>
                <c:pt idx="1216">
                  <c:v>6.3362879999999988</c:v>
                </c:pt>
                <c:pt idx="1217">
                  <c:v>6.3415519999999992</c:v>
                </c:pt>
                <c:pt idx="1218">
                  <c:v>6.3468159999999996</c:v>
                </c:pt>
                <c:pt idx="1219">
                  <c:v>6.3520799999999991</c:v>
                </c:pt>
                <c:pt idx="1220">
                  <c:v>6.3573439999999994</c:v>
                </c:pt>
                <c:pt idx="1221">
                  <c:v>6.3626079999999998</c:v>
                </c:pt>
                <c:pt idx="1222">
                  <c:v>6.3678719999999993</c:v>
                </c:pt>
                <c:pt idx="1223">
                  <c:v>6.3731359999999997</c:v>
                </c:pt>
                <c:pt idx="1224">
                  <c:v>6.3784000000000001</c:v>
                </c:pt>
                <c:pt idx="1225">
                  <c:v>6.3836639999999996</c:v>
                </c:pt>
                <c:pt idx="1226">
                  <c:v>6.3889279999999999</c:v>
                </c:pt>
                <c:pt idx="1227">
                  <c:v>6.3941919999999985</c:v>
                </c:pt>
                <c:pt idx="1228">
                  <c:v>6.3994559999999989</c:v>
                </c:pt>
                <c:pt idx="1229">
                  <c:v>6.4047199999999993</c:v>
                </c:pt>
                <c:pt idx="1230">
                  <c:v>6.4099839999999988</c:v>
                </c:pt>
                <c:pt idx="1231">
                  <c:v>6.4152479999999992</c:v>
                </c:pt>
                <c:pt idx="1232">
                  <c:v>6.4205119999999996</c:v>
                </c:pt>
                <c:pt idx="1233">
                  <c:v>6.425775999999999</c:v>
                </c:pt>
                <c:pt idx="1234">
                  <c:v>6.4310399999999994</c:v>
                </c:pt>
                <c:pt idx="1235">
                  <c:v>6.4363039999999998</c:v>
                </c:pt>
                <c:pt idx="1236">
                  <c:v>6.4415679999999993</c:v>
                </c:pt>
                <c:pt idx="1237">
                  <c:v>6.4468319999999997</c:v>
                </c:pt>
                <c:pt idx="1238">
                  <c:v>6.4520960000000001</c:v>
                </c:pt>
                <c:pt idx="1239">
                  <c:v>6.4573599999999995</c:v>
                </c:pt>
                <c:pt idx="1240">
                  <c:v>6.4626239999999999</c:v>
                </c:pt>
                <c:pt idx="1241">
                  <c:v>6.4678880000000003</c:v>
                </c:pt>
                <c:pt idx="1242">
                  <c:v>6.4731519999999989</c:v>
                </c:pt>
                <c:pt idx="1243">
                  <c:v>6.4784159999999993</c:v>
                </c:pt>
                <c:pt idx="1244">
                  <c:v>6.4836799999999988</c:v>
                </c:pt>
                <c:pt idx="1245">
                  <c:v>6.4889439999999992</c:v>
                </c:pt>
                <c:pt idx="1246">
                  <c:v>6.4942079999999995</c:v>
                </c:pt>
                <c:pt idx="1247">
                  <c:v>6.499471999999999</c:v>
                </c:pt>
                <c:pt idx="1248">
                  <c:v>6.5047359999999994</c:v>
                </c:pt>
                <c:pt idx="1249">
                  <c:v>6.51</c:v>
                </c:pt>
                <c:pt idx="1250">
                  <c:v>6.5152639999999993</c:v>
                </c:pt>
                <c:pt idx="1251">
                  <c:v>6.5205279999999997</c:v>
                </c:pt>
                <c:pt idx="1252">
                  <c:v>6.525792</c:v>
                </c:pt>
                <c:pt idx="1253">
                  <c:v>6.5310559999999995</c:v>
                </c:pt>
                <c:pt idx="1254">
                  <c:v>6.5363199999999999</c:v>
                </c:pt>
                <c:pt idx="1255">
                  <c:v>6.5415839999999994</c:v>
                </c:pt>
                <c:pt idx="1256">
                  <c:v>6.5468479999999989</c:v>
                </c:pt>
                <c:pt idx="1257">
                  <c:v>6.5521119999999993</c:v>
                </c:pt>
                <c:pt idx="1258">
                  <c:v>6.5573759999999988</c:v>
                </c:pt>
                <c:pt idx="1259">
                  <c:v>6.5626399999999991</c:v>
                </c:pt>
                <c:pt idx="1260">
                  <c:v>6.5679039999999995</c:v>
                </c:pt>
                <c:pt idx="1261">
                  <c:v>6.573167999999999</c:v>
                </c:pt>
                <c:pt idx="1262">
                  <c:v>6.5784319999999994</c:v>
                </c:pt>
                <c:pt idx="1263">
                  <c:v>6.5836959999999998</c:v>
                </c:pt>
                <c:pt idx="1264">
                  <c:v>6.5889599999999993</c:v>
                </c:pt>
                <c:pt idx="1265">
                  <c:v>6.5942239999999996</c:v>
                </c:pt>
                <c:pt idx="1266">
                  <c:v>6.599488</c:v>
                </c:pt>
                <c:pt idx="1267">
                  <c:v>6.6047519999999995</c:v>
                </c:pt>
                <c:pt idx="1268">
                  <c:v>6.6100159999999999</c:v>
                </c:pt>
                <c:pt idx="1269">
                  <c:v>6.6152799999999994</c:v>
                </c:pt>
                <c:pt idx="1270">
                  <c:v>6.6205439999999989</c:v>
                </c:pt>
                <c:pt idx="1271">
                  <c:v>6.6258079999999993</c:v>
                </c:pt>
                <c:pt idx="1272">
                  <c:v>6.6310719999999987</c:v>
                </c:pt>
                <c:pt idx="1273">
                  <c:v>6.6363359999999991</c:v>
                </c:pt>
                <c:pt idx="1274">
                  <c:v>6.6415999999999995</c:v>
                </c:pt>
                <c:pt idx="1275">
                  <c:v>6.646863999999999</c:v>
                </c:pt>
                <c:pt idx="1276">
                  <c:v>6.6521279999999994</c:v>
                </c:pt>
                <c:pt idx="1277">
                  <c:v>6.6573919999999998</c:v>
                </c:pt>
                <c:pt idx="1278">
                  <c:v>6.6626559999999992</c:v>
                </c:pt>
                <c:pt idx="1279">
                  <c:v>6.6679199999999996</c:v>
                </c:pt>
                <c:pt idx="1280">
                  <c:v>6.673184</c:v>
                </c:pt>
                <c:pt idx="1281">
                  <c:v>6.6784479999999995</c:v>
                </c:pt>
                <c:pt idx="1282">
                  <c:v>6.6837119999999999</c:v>
                </c:pt>
                <c:pt idx="1283">
                  <c:v>6.6889759999999994</c:v>
                </c:pt>
                <c:pt idx="1284">
                  <c:v>6.6942399999999989</c:v>
                </c:pt>
                <c:pt idx="1285">
                  <c:v>6.6995039999999992</c:v>
                </c:pt>
                <c:pt idx="1286">
                  <c:v>6.7047679999999996</c:v>
                </c:pt>
                <c:pt idx="1287">
                  <c:v>6.7100319999999991</c:v>
                </c:pt>
                <c:pt idx="1288">
                  <c:v>6.7152959999999995</c:v>
                </c:pt>
                <c:pt idx="1289">
                  <c:v>6.720559999999999</c:v>
                </c:pt>
                <c:pt idx="1290">
                  <c:v>6.7258239999999994</c:v>
                </c:pt>
                <c:pt idx="1291">
                  <c:v>6.7310879999999997</c:v>
                </c:pt>
                <c:pt idx="1292">
                  <c:v>6.7363519999999992</c:v>
                </c:pt>
                <c:pt idx="1293">
                  <c:v>6.7416159999999996</c:v>
                </c:pt>
                <c:pt idx="1294">
                  <c:v>6.74688</c:v>
                </c:pt>
                <c:pt idx="1295">
                  <c:v>6.7521439999999995</c:v>
                </c:pt>
                <c:pt idx="1296">
                  <c:v>6.7574079999999999</c:v>
                </c:pt>
                <c:pt idx="1297">
                  <c:v>6.7626719999999994</c:v>
                </c:pt>
                <c:pt idx="1298">
                  <c:v>6.7679359999999988</c:v>
                </c:pt>
                <c:pt idx="1299">
                  <c:v>6.7731999999999992</c:v>
                </c:pt>
                <c:pt idx="1300">
                  <c:v>6.7784639999999996</c:v>
                </c:pt>
                <c:pt idx="1301">
                  <c:v>6.7837279999999991</c:v>
                </c:pt>
                <c:pt idx="1302">
                  <c:v>6.7889919999999995</c:v>
                </c:pt>
                <c:pt idx="1303">
                  <c:v>6.794255999999999</c:v>
                </c:pt>
                <c:pt idx="1304">
                  <c:v>6.7995199999999993</c:v>
                </c:pt>
                <c:pt idx="1305">
                  <c:v>6.8047839999999997</c:v>
                </c:pt>
                <c:pt idx="1306">
                  <c:v>6.8100479999999992</c:v>
                </c:pt>
                <c:pt idx="1307">
                  <c:v>6.8153119999999996</c:v>
                </c:pt>
                <c:pt idx="1308">
                  <c:v>6.820576</c:v>
                </c:pt>
                <c:pt idx="1309">
                  <c:v>6.8258399999999995</c:v>
                </c:pt>
                <c:pt idx="1310">
                  <c:v>6.8311039999999998</c:v>
                </c:pt>
                <c:pt idx="1311">
                  <c:v>6.8363679999999993</c:v>
                </c:pt>
                <c:pt idx="1312">
                  <c:v>6.8416319999999988</c:v>
                </c:pt>
                <c:pt idx="1313">
                  <c:v>6.8468959999999992</c:v>
                </c:pt>
                <c:pt idx="1314">
                  <c:v>6.8521599999999996</c:v>
                </c:pt>
                <c:pt idx="1315">
                  <c:v>6.8574239999999991</c:v>
                </c:pt>
                <c:pt idx="1316">
                  <c:v>6.8626879999999995</c:v>
                </c:pt>
                <c:pt idx="1317">
                  <c:v>6.8679519999999989</c:v>
                </c:pt>
                <c:pt idx="1318">
                  <c:v>6.8732159999999993</c:v>
                </c:pt>
                <c:pt idx="1319">
                  <c:v>6.8784799999999997</c:v>
                </c:pt>
                <c:pt idx="1320">
                  <c:v>6.8837439999999992</c:v>
                </c:pt>
                <c:pt idx="1321">
                  <c:v>6.8890079999999996</c:v>
                </c:pt>
                <c:pt idx="1322">
                  <c:v>6.894272</c:v>
                </c:pt>
                <c:pt idx="1323">
                  <c:v>6.8995359999999994</c:v>
                </c:pt>
                <c:pt idx="1324">
                  <c:v>6.9047999999999998</c:v>
                </c:pt>
                <c:pt idx="1325">
                  <c:v>6.9100639999999993</c:v>
                </c:pt>
                <c:pt idx="1326">
                  <c:v>6.9153279999999988</c:v>
                </c:pt>
                <c:pt idx="1327">
                  <c:v>6.9205919999999992</c:v>
                </c:pt>
                <c:pt idx="1328">
                  <c:v>6.9258559999999996</c:v>
                </c:pt>
                <c:pt idx="1329">
                  <c:v>6.9311199999999991</c:v>
                </c:pt>
                <c:pt idx="1330">
                  <c:v>6.9363839999999994</c:v>
                </c:pt>
                <c:pt idx="1331">
                  <c:v>6.9416479999999998</c:v>
                </c:pt>
                <c:pt idx="1332">
                  <c:v>6.9469119999999993</c:v>
                </c:pt>
                <c:pt idx="1333">
                  <c:v>6.9521759999999997</c:v>
                </c:pt>
                <c:pt idx="1334">
                  <c:v>6.9574399999999992</c:v>
                </c:pt>
                <c:pt idx="1335">
                  <c:v>6.9627039999999996</c:v>
                </c:pt>
                <c:pt idx="1336">
                  <c:v>6.9679679999999999</c:v>
                </c:pt>
                <c:pt idx="1337">
                  <c:v>6.9732319999999994</c:v>
                </c:pt>
                <c:pt idx="1338">
                  <c:v>6.9784959999999998</c:v>
                </c:pt>
                <c:pt idx="1339">
                  <c:v>6.9837599999999993</c:v>
                </c:pt>
                <c:pt idx="1340">
                  <c:v>6.9890239999999988</c:v>
                </c:pt>
                <c:pt idx="1341">
                  <c:v>6.9942879999999992</c:v>
                </c:pt>
                <c:pt idx="1342">
                  <c:v>6.9995519999999996</c:v>
                </c:pt>
                <c:pt idx="1343">
                  <c:v>7.004815999999999</c:v>
                </c:pt>
                <c:pt idx="1344">
                  <c:v>7.0100799999999994</c:v>
                </c:pt>
                <c:pt idx="1345">
                  <c:v>7.0153439999999998</c:v>
                </c:pt>
                <c:pt idx="1346">
                  <c:v>7.0206079999999993</c:v>
                </c:pt>
                <c:pt idx="1347">
                  <c:v>7.0258719999999997</c:v>
                </c:pt>
                <c:pt idx="1348">
                  <c:v>7.0311359999999992</c:v>
                </c:pt>
                <c:pt idx="1349">
                  <c:v>7.0363999999999995</c:v>
                </c:pt>
                <c:pt idx="1350">
                  <c:v>7.0416639999999999</c:v>
                </c:pt>
                <c:pt idx="1351">
                  <c:v>7.0469279999999994</c:v>
                </c:pt>
                <c:pt idx="1352">
                  <c:v>7.0521919999999998</c:v>
                </c:pt>
                <c:pt idx="1353">
                  <c:v>7.0574559999999993</c:v>
                </c:pt>
                <c:pt idx="1354">
                  <c:v>7.0627199999999988</c:v>
                </c:pt>
                <c:pt idx="1355">
                  <c:v>7.0679839999999992</c:v>
                </c:pt>
                <c:pt idx="1356">
                  <c:v>7.0732479999999995</c:v>
                </c:pt>
                <c:pt idx="1357">
                  <c:v>7.078511999999999</c:v>
                </c:pt>
                <c:pt idx="1358">
                  <c:v>7.0837759999999994</c:v>
                </c:pt>
                <c:pt idx="1359">
                  <c:v>7.0890399999999998</c:v>
                </c:pt>
                <c:pt idx="1360">
                  <c:v>7.0943039999999993</c:v>
                </c:pt>
                <c:pt idx="1361">
                  <c:v>7.0995679999999997</c:v>
                </c:pt>
                <c:pt idx="1362">
                  <c:v>7.1048319999999991</c:v>
                </c:pt>
                <c:pt idx="1363">
                  <c:v>7.1100959999999995</c:v>
                </c:pt>
                <c:pt idx="1364">
                  <c:v>7.1153599999999999</c:v>
                </c:pt>
                <c:pt idx="1365">
                  <c:v>7.1206239999999994</c:v>
                </c:pt>
                <c:pt idx="1366">
                  <c:v>7.1258879999999989</c:v>
                </c:pt>
                <c:pt idx="1367">
                  <c:v>7.1311519999999993</c:v>
                </c:pt>
                <c:pt idx="1368">
                  <c:v>7.1364159999999988</c:v>
                </c:pt>
                <c:pt idx="1369">
                  <c:v>7.1416799999999991</c:v>
                </c:pt>
                <c:pt idx="1370">
                  <c:v>7.1469439999999995</c:v>
                </c:pt>
                <c:pt idx="1371">
                  <c:v>7.152207999999999</c:v>
                </c:pt>
                <c:pt idx="1372">
                  <c:v>7.1574719999999994</c:v>
                </c:pt>
                <c:pt idx="1373">
                  <c:v>7.1627359999999998</c:v>
                </c:pt>
                <c:pt idx="1374">
                  <c:v>7.1679999999999993</c:v>
                </c:pt>
                <c:pt idx="1375">
                  <c:v>7.1732639999999996</c:v>
                </c:pt>
                <c:pt idx="1376">
                  <c:v>7.178528</c:v>
                </c:pt>
                <c:pt idx="1377">
                  <c:v>7.1837919999999995</c:v>
                </c:pt>
                <c:pt idx="1378">
                  <c:v>7.1890559999999999</c:v>
                </c:pt>
                <c:pt idx="1379">
                  <c:v>7.1943199999999994</c:v>
                </c:pt>
                <c:pt idx="1380">
                  <c:v>7.1995839999999989</c:v>
                </c:pt>
                <c:pt idx="1381">
                  <c:v>7.2048479999999993</c:v>
                </c:pt>
                <c:pt idx="1382">
                  <c:v>7.2101119999999987</c:v>
                </c:pt>
                <c:pt idx="1383">
                  <c:v>7.2153759999999991</c:v>
                </c:pt>
                <c:pt idx="1384">
                  <c:v>7.2206399999999995</c:v>
                </c:pt>
                <c:pt idx="1385">
                  <c:v>7.225903999999999</c:v>
                </c:pt>
                <c:pt idx="1386">
                  <c:v>7.2311679999999994</c:v>
                </c:pt>
                <c:pt idx="1387">
                  <c:v>7.2364319999999998</c:v>
                </c:pt>
                <c:pt idx="1388">
                  <c:v>7.2416959999999992</c:v>
                </c:pt>
                <c:pt idx="1389">
                  <c:v>7.2469599999999996</c:v>
                </c:pt>
                <c:pt idx="1390">
                  <c:v>7.252224</c:v>
                </c:pt>
                <c:pt idx="1391">
                  <c:v>7.2574879999999995</c:v>
                </c:pt>
                <c:pt idx="1392">
                  <c:v>7.2627519999999999</c:v>
                </c:pt>
                <c:pt idx="1393">
                  <c:v>7.2680159999999994</c:v>
                </c:pt>
                <c:pt idx="1394">
                  <c:v>7.2732799999999989</c:v>
                </c:pt>
                <c:pt idx="1395">
                  <c:v>7.2785439999999992</c:v>
                </c:pt>
                <c:pt idx="1396">
                  <c:v>7.2838079999999987</c:v>
                </c:pt>
                <c:pt idx="1397">
                  <c:v>7.2890719999999991</c:v>
                </c:pt>
                <c:pt idx="1398">
                  <c:v>7.2943359999999995</c:v>
                </c:pt>
                <c:pt idx="1399">
                  <c:v>7.299599999999999</c:v>
                </c:pt>
                <c:pt idx="1400">
                  <c:v>7.3048639999999994</c:v>
                </c:pt>
                <c:pt idx="1401">
                  <c:v>7.3101279999999997</c:v>
                </c:pt>
                <c:pt idx="1402">
                  <c:v>7.3153919999999992</c:v>
                </c:pt>
                <c:pt idx="1403">
                  <c:v>7.3206559999999996</c:v>
                </c:pt>
                <c:pt idx="1404">
                  <c:v>7.32592</c:v>
                </c:pt>
                <c:pt idx="1405">
                  <c:v>7.3311839999999995</c:v>
                </c:pt>
                <c:pt idx="1406">
                  <c:v>7.3364479999999999</c:v>
                </c:pt>
                <c:pt idx="1407">
                  <c:v>7.3417120000000002</c:v>
                </c:pt>
                <c:pt idx="1408">
                  <c:v>7.3469759999999988</c:v>
                </c:pt>
                <c:pt idx="1409">
                  <c:v>7.3522399999999992</c:v>
                </c:pt>
                <c:pt idx="1410">
                  <c:v>7.3575039999999987</c:v>
                </c:pt>
                <c:pt idx="1411">
                  <c:v>7.3627679999999991</c:v>
                </c:pt>
                <c:pt idx="1412">
                  <c:v>7.3680319999999995</c:v>
                </c:pt>
                <c:pt idx="1413">
                  <c:v>7.373295999999999</c:v>
                </c:pt>
                <c:pt idx="1414">
                  <c:v>7.3785599999999993</c:v>
                </c:pt>
                <c:pt idx="1415">
                  <c:v>7.3838239999999997</c:v>
                </c:pt>
                <c:pt idx="1416">
                  <c:v>7.3890879999999992</c:v>
                </c:pt>
                <c:pt idx="1417">
                  <c:v>7.3943519999999996</c:v>
                </c:pt>
                <c:pt idx="1418">
                  <c:v>7.399616</c:v>
                </c:pt>
                <c:pt idx="1419">
                  <c:v>7.4048799999999995</c:v>
                </c:pt>
                <c:pt idx="1420">
                  <c:v>7.4101439999999998</c:v>
                </c:pt>
                <c:pt idx="1421">
                  <c:v>7.4154080000000002</c:v>
                </c:pt>
                <c:pt idx="1422">
                  <c:v>7.4206719999999988</c:v>
                </c:pt>
                <c:pt idx="1423">
                  <c:v>7.4259359999999992</c:v>
                </c:pt>
                <c:pt idx="1424">
                  <c:v>7.4311999999999987</c:v>
                </c:pt>
                <c:pt idx="1425">
                  <c:v>7.4364639999999991</c:v>
                </c:pt>
                <c:pt idx="1426">
                  <c:v>7.4417279999999995</c:v>
                </c:pt>
                <c:pt idx="1427">
                  <c:v>7.4469919999999989</c:v>
                </c:pt>
                <c:pt idx="1428">
                  <c:v>7.4522559999999993</c:v>
                </c:pt>
                <c:pt idx="1429">
                  <c:v>7.4575199999999997</c:v>
                </c:pt>
                <c:pt idx="1430">
                  <c:v>7.4627839999999992</c:v>
                </c:pt>
                <c:pt idx="1431">
                  <c:v>7.4680479999999996</c:v>
                </c:pt>
                <c:pt idx="1432">
                  <c:v>7.473312</c:v>
                </c:pt>
                <c:pt idx="1433">
                  <c:v>7.4785759999999994</c:v>
                </c:pt>
                <c:pt idx="1434">
                  <c:v>7.4838399999999998</c:v>
                </c:pt>
                <c:pt idx="1435">
                  <c:v>7.4891040000000002</c:v>
                </c:pt>
                <c:pt idx="1436">
                  <c:v>7.4943679999999988</c:v>
                </c:pt>
                <c:pt idx="1437">
                  <c:v>7.4996319999999992</c:v>
                </c:pt>
                <c:pt idx="1438">
                  <c:v>7.5048959999999987</c:v>
                </c:pt>
                <c:pt idx="1439">
                  <c:v>7.5101599999999991</c:v>
                </c:pt>
                <c:pt idx="1440">
                  <c:v>7.5154239999999994</c:v>
                </c:pt>
                <c:pt idx="1441">
                  <c:v>7.5206879999999989</c:v>
                </c:pt>
                <c:pt idx="1442">
                  <c:v>7.5259519999999993</c:v>
                </c:pt>
                <c:pt idx="1443">
                  <c:v>7.5312159999999997</c:v>
                </c:pt>
                <c:pt idx="1444">
                  <c:v>7.5364799999999992</c:v>
                </c:pt>
                <c:pt idx="1445">
                  <c:v>7.5417439999999996</c:v>
                </c:pt>
                <c:pt idx="1446">
                  <c:v>7.5470079999999999</c:v>
                </c:pt>
                <c:pt idx="1447">
                  <c:v>7.5522719999999994</c:v>
                </c:pt>
                <c:pt idx="1448">
                  <c:v>7.5575359999999998</c:v>
                </c:pt>
                <c:pt idx="1449">
                  <c:v>7.5627999999999993</c:v>
                </c:pt>
                <c:pt idx="1450">
                  <c:v>7.5680639999999988</c:v>
                </c:pt>
                <c:pt idx="1451">
                  <c:v>7.5733279999999992</c:v>
                </c:pt>
                <c:pt idx="1452">
                  <c:v>7.5785919999999996</c:v>
                </c:pt>
                <c:pt idx="1453">
                  <c:v>7.583855999999999</c:v>
                </c:pt>
                <c:pt idx="1454">
                  <c:v>7.5891199999999994</c:v>
                </c:pt>
                <c:pt idx="1455">
                  <c:v>7.5943839999999989</c:v>
                </c:pt>
                <c:pt idx="1456">
                  <c:v>7.5996479999999993</c:v>
                </c:pt>
                <c:pt idx="1457">
                  <c:v>7.6049119999999997</c:v>
                </c:pt>
                <c:pt idx="1458">
                  <c:v>7.6101759999999992</c:v>
                </c:pt>
                <c:pt idx="1459">
                  <c:v>7.6154399999999995</c:v>
                </c:pt>
                <c:pt idx="1460">
                  <c:v>7.6207039999999999</c:v>
                </c:pt>
                <c:pt idx="1461">
                  <c:v>7.6259679999999994</c:v>
                </c:pt>
                <c:pt idx="1462">
                  <c:v>7.6312319999999998</c:v>
                </c:pt>
                <c:pt idx="1463">
                  <c:v>7.6364959999999993</c:v>
                </c:pt>
                <c:pt idx="1464">
                  <c:v>7.6417599999999988</c:v>
                </c:pt>
                <c:pt idx="1465">
                  <c:v>7.6470239999999992</c:v>
                </c:pt>
                <c:pt idx="1466">
                  <c:v>7.6522879999999995</c:v>
                </c:pt>
                <c:pt idx="1467">
                  <c:v>7.657551999999999</c:v>
                </c:pt>
                <c:pt idx="1468">
                  <c:v>7.6628159999999994</c:v>
                </c:pt>
                <c:pt idx="1469">
                  <c:v>7.6680799999999989</c:v>
                </c:pt>
                <c:pt idx="1470">
                  <c:v>7.6733439999999993</c:v>
                </c:pt>
                <c:pt idx="1471">
                  <c:v>7.6786079999999997</c:v>
                </c:pt>
                <c:pt idx="1472">
                  <c:v>7.6838719999999991</c:v>
                </c:pt>
                <c:pt idx="1473">
                  <c:v>7.6891359999999995</c:v>
                </c:pt>
                <c:pt idx="1474">
                  <c:v>7.6943999999999999</c:v>
                </c:pt>
                <c:pt idx="1475">
                  <c:v>7.6996639999999994</c:v>
                </c:pt>
                <c:pt idx="1476">
                  <c:v>7.7049279999999998</c:v>
                </c:pt>
                <c:pt idx="1477">
                  <c:v>7.7101919999999993</c:v>
                </c:pt>
                <c:pt idx="1478">
                  <c:v>7.7154559999999988</c:v>
                </c:pt>
                <c:pt idx="1479">
                  <c:v>7.7207199999999991</c:v>
                </c:pt>
                <c:pt idx="1480">
                  <c:v>7.7259839999999995</c:v>
                </c:pt>
                <c:pt idx="1481">
                  <c:v>7.731247999999999</c:v>
                </c:pt>
                <c:pt idx="1482">
                  <c:v>7.7365119999999994</c:v>
                </c:pt>
                <c:pt idx="1483">
                  <c:v>7.7417759999999989</c:v>
                </c:pt>
                <c:pt idx="1484">
                  <c:v>7.7470399999999993</c:v>
                </c:pt>
                <c:pt idx="1485">
                  <c:v>7.7523039999999996</c:v>
                </c:pt>
                <c:pt idx="1486">
                  <c:v>7.7575679999999991</c:v>
                </c:pt>
                <c:pt idx="1487">
                  <c:v>7.7628319999999995</c:v>
                </c:pt>
                <c:pt idx="1488">
                  <c:v>7.7680959999999999</c:v>
                </c:pt>
                <c:pt idx="1489">
                  <c:v>7.7733599999999994</c:v>
                </c:pt>
                <c:pt idx="1490">
                  <c:v>7.7786239999999998</c:v>
                </c:pt>
                <c:pt idx="1491">
                  <c:v>7.7838879999999993</c:v>
                </c:pt>
                <c:pt idx="1492">
                  <c:v>7.7891519999999987</c:v>
                </c:pt>
                <c:pt idx="1493">
                  <c:v>7.7944159999999991</c:v>
                </c:pt>
                <c:pt idx="1494">
                  <c:v>7.7996799999999995</c:v>
                </c:pt>
                <c:pt idx="1495">
                  <c:v>7.804943999999999</c:v>
                </c:pt>
                <c:pt idx="1496">
                  <c:v>7.8102079999999994</c:v>
                </c:pt>
                <c:pt idx="1497">
                  <c:v>7.8154719999999998</c:v>
                </c:pt>
                <c:pt idx="1498">
                  <c:v>7.8207359999999992</c:v>
                </c:pt>
                <c:pt idx="1499">
                  <c:v>7.8259999999999996</c:v>
                </c:pt>
                <c:pt idx="1500">
                  <c:v>7.8312639999999991</c:v>
                </c:pt>
                <c:pt idx="1501">
                  <c:v>7.8365279999999995</c:v>
                </c:pt>
                <c:pt idx="1502">
                  <c:v>7.8417919999999999</c:v>
                </c:pt>
                <c:pt idx="1503">
                  <c:v>7.8470559999999994</c:v>
                </c:pt>
                <c:pt idx="1504">
                  <c:v>7.8523199999999997</c:v>
                </c:pt>
                <c:pt idx="1505">
                  <c:v>7.8575839999999992</c:v>
                </c:pt>
                <c:pt idx="1506">
                  <c:v>7.8628479999999987</c:v>
                </c:pt>
                <c:pt idx="1507">
                  <c:v>7.8681119999999991</c:v>
                </c:pt>
                <c:pt idx="1508">
                  <c:v>7.8733759999999995</c:v>
                </c:pt>
                <c:pt idx="1509">
                  <c:v>7.878639999999999</c:v>
                </c:pt>
                <c:pt idx="1510">
                  <c:v>7.8839039999999994</c:v>
                </c:pt>
                <c:pt idx="1511">
                  <c:v>7.8891679999999997</c:v>
                </c:pt>
                <c:pt idx="1512">
                  <c:v>7.8944319999999992</c:v>
                </c:pt>
                <c:pt idx="1513">
                  <c:v>7.8996959999999996</c:v>
                </c:pt>
                <c:pt idx="1514">
                  <c:v>7.9049599999999991</c:v>
                </c:pt>
                <c:pt idx="1515">
                  <c:v>7.9102239999999995</c:v>
                </c:pt>
                <c:pt idx="1516">
                  <c:v>7.9154879999999999</c:v>
                </c:pt>
                <c:pt idx="1517">
                  <c:v>7.9207519999999993</c:v>
                </c:pt>
                <c:pt idx="1518">
                  <c:v>7.9260159999999997</c:v>
                </c:pt>
                <c:pt idx="1519">
                  <c:v>7.9312799999999992</c:v>
                </c:pt>
                <c:pt idx="1520">
                  <c:v>7.9365439999999987</c:v>
                </c:pt>
                <c:pt idx="1521">
                  <c:v>7.9418079999999991</c:v>
                </c:pt>
                <c:pt idx="1522">
                  <c:v>7.9470719999999995</c:v>
                </c:pt>
                <c:pt idx="1523">
                  <c:v>7.952335999999999</c:v>
                </c:pt>
                <c:pt idx="1524">
                  <c:v>7.9575999999999993</c:v>
                </c:pt>
                <c:pt idx="1525">
                  <c:v>7.9628639999999997</c:v>
                </c:pt>
                <c:pt idx="1526">
                  <c:v>7.9681279999999992</c:v>
                </c:pt>
                <c:pt idx="1527">
                  <c:v>7.9733919999999996</c:v>
                </c:pt>
                <c:pt idx="1528">
                  <c:v>7.9786559999999991</c:v>
                </c:pt>
                <c:pt idx="1529">
                  <c:v>7.9839199999999995</c:v>
                </c:pt>
                <c:pt idx="1530">
                  <c:v>7.9891839999999998</c:v>
                </c:pt>
                <c:pt idx="1531">
                  <c:v>7.9944479999999993</c:v>
                </c:pt>
                <c:pt idx="1532">
                  <c:v>7.9997119999999997</c:v>
                </c:pt>
                <c:pt idx="1533">
                  <c:v>8.0049759999999992</c:v>
                </c:pt>
                <c:pt idx="1534">
                  <c:v>8.0102399999999996</c:v>
                </c:pt>
                <c:pt idx="1535">
                  <c:v>8.015504</c:v>
                </c:pt>
                <c:pt idx="1536">
                  <c:v>8.0207680000000003</c:v>
                </c:pt>
                <c:pt idx="1537">
                  <c:v>8.0260319999999989</c:v>
                </c:pt>
                <c:pt idx="1538">
                  <c:v>8.0312959999999993</c:v>
                </c:pt>
                <c:pt idx="1539">
                  <c:v>8.0365599999999997</c:v>
                </c:pt>
                <c:pt idx="1540">
                  <c:v>8.0418239999999983</c:v>
                </c:pt>
                <c:pt idx="1541">
                  <c:v>8.0470879999999987</c:v>
                </c:pt>
                <c:pt idx="1542">
                  <c:v>8.0523519999999991</c:v>
                </c:pt>
                <c:pt idx="1543">
                  <c:v>8.0576159999999994</c:v>
                </c:pt>
                <c:pt idx="1544">
                  <c:v>8.062879999999998</c:v>
                </c:pt>
                <c:pt idx="1545">
                  <c:v>8.0681439999999984</c:v>
                </c:pt>
                <c:pt idx="1546">
                  <c:v>8.0734079999999988</c:v>
                </c:pt>
                <c:pt idx="1547">
                  <c:v>8.0786719999999992</c:v>
                </c:pt>
                <c:pt idx="1548">
                  <c:v>8.0839359999999996</c:v>
                </c:pt>
                <c:pt idx="1549">
                  <c:v>8.0891999999999999</c:v>
                </c:pt>
                <c:pt idx="1550">
                  <c:v>8.0944639999999985</c:v>
                </c:pt>
                <c:pt idx="1551">
                  <c:v>8.0997279999999989</c:v>
                </c:pt>
                <c:pt idx="1552">
                  <c:v>8.1049919999999993</c:v>
                </c:pt>
                <c:pt idx="1553">
                  <c:v>8.1102559999999997</c:v>
                </c:pt>
                <c:pt idx="1554">
                  <c:v>8.1155200000000001</c:v>
                </c:pt>
                <c:pt idx="1555">
                  <c:v>8.1207839999999987</c:v>
                </c:pt>
                <c:pt idx="1556">
                  <c:v>8.126047999999999</c:v>
                </c:pt>
                <c:pt idx="1557">
                  <c:v>8.1313119999999994</c:v>
                </c:pt>
                <c:pt idx="1558">
                  <c:v>8.1365759999999998</c:v>
                </c:pt>
                <c:pt idx="1559">
                  <c:v>8.1418400000000002</c:v>
                </c:pt>
                <c:pt idx="1560">
                  <c:v>8.1471040000000006</c:v>
                </c:pt>
                <c:pt idx="1561">
                  <c:v>8.1523679999999992</c:v>
                </c:pt>
                <c:pt idx="1562">
                  <c:v>8.1576319999999996</c:v>
                </c:pt>
                <c:pt idx="1563">
                  <c:v>8.1628959999999999</c:v>
                </c:pt>
                <c:pt idx="1564">
                  <c:v>8.1681600000000003</c:v>
                </c:pt>
                <c:pt idx="1565">
                  <c:v>8.1734240000000007</c:v>
                </c:pt>
                <c:pt idx="1566">
                  <c:v>8.1786879999999993</c:v>
                </c:pt>
                <c:pt idx="1567">
                  <c:v>8.1839519999999979</c:v>
                </c:pt>
                <c:pt idx="1568">
                  <c:v>8.1892159999999983</c:v>
                </c:pt>
                <c:pt idx="1569">
                  <c:v>8.1944799999999987</c:v>
                </c:pt>
                <c:pt idx="1570">
                  <c:v>8.199743999999999</c:v>
                </c:pt>
                <c:pt idx="1571">
                  <c:v>8.2050079999999994</c:v>
                </c:pt>
                <c:pt idx="1572">
                  <c:v>8.210271999999998</c:v>
                </c:pt>
                <c:pt idx="1573">
                  <c:v>8.2155359999999984</c:v>
                </c:pt>
                <c:pt idx="1574">
                  <c:v>8.2207999999999988</c:v>
                </c:pt>
                <c:pt idx="1575">
                  <c:v>8.2260639999999992</c:v>
                </c:pt>
                <c:pt idx="1576">
                  <c:v>8.2313279999999995</c:v>
                </c:pt>
                <c:pt idx="1577">
                  <c:v>8.2365919999999999</c:v>
                </c:pt>
                <c:pt idx="1578">
                  <c:v>8.2418559999999985</c:v>
                </c:pt>
                <c:pt idx="1579">
                  <c:v>8.2471199999999989</c:v>
                </c:pt>
                <c:pt idx="1580">
                  <c:v>8.2523839999999993</c:v>
                </c:pt>
                <c:pt idx="1581">
                  <c:v>8.2576479999999997</c:v>
                </c:pt>
                <c:pt idx="1582">
                  <c:v>8.262912</c:v>
                </c:pt>
                <c:pt idx="1583">
                  <c:v>8.2681759999999986</c:v>
                </c:pt>
                <c:pt idx="1584">
                  <c:v>8.273439999999999</c:v>
                </c:pt>
                <c:pt idx="1585">
                  <c:v>8.2787039999999994</c:v>
                </c:pt>
                <c:pt idx="1586">
                  <c:v>8.2839679999999998</c:v>
                </c:pt>
                <c:pt idx="1587">
                  <c:v>8.2892320000000002</c:v>
                </c:pt>
                <c:pt idx="1588">
                  <c:v>8.2944960000000005</c:v>
                </c:pt>
                <c:pt idx="1589">
                  <c:v>8.2997599999999991</c:v>
                </c:pt>
                <c:pt idx="1590">
                  <c:v>8.3050239999999995</c:v>
                </c:pt>
                <c:pt idx="1591">
                  <c:v>8.3102879999999999</c:v>
                </c:pt>
                <c:pt idx="1592">
                  <c:v>8.3155520000000003</c:v>
                </c:pt>
                <c:pt idx="1593">
                  <c:v>8.3208160000000007</c:v>
                </c:pt>
                <c:pt idx="1594">
                  <c:v>8.326080000000001</c:v>
                </c:pt>
                <c:pt idx="1595">
                  <c:v>8.3313439999999979</c:v>
                </c:pt>
                <c:pt idx="1596">
                  <c:v>8.3366079999999982</c:v>
                </c:pt>
                <c:pt idx="1597">
                  <c:v>8.3418719999999986</c:v>
                </c:pt>
                <c:pt idx="1598">
                  <c:v>8.347135999999999</c:v>
                </c:pt>
                <c:pt idx="1599">
                  <c:v>8.3523999999999994</c:v>
                </c:pt>
                <c:pt idx="1600">
                  <c:v>8.357663999999998</c:v>
                </c:pt>
                <c:pt idx="1601">
                  <c:v>8.3629279999999984</c:v>
                </c:pt>
                <c:pt idx="1602">
                  <c:v>8.3681919999999987</c:v>
                </c:pt>
                <c:pt idx="1603">
                  <c:v>8.3734559999999991</c:v>
                </c:pt>
                <c:pt idx="1604">
                  <c:v>8.3787199999999995</c:v>
                </c:pt>
                <c:pt idx="1605">
                  <c:v>8.3839839999999999</c:v>
                </c:pt>
                <c:pt idx="1606">
                  <c:v>8.3892479999999985</c:v>
                </c:pt>
                <c:pt idx="1607">
                  <c:v>8.3945119999999989</c:v>
                </c:pt>
                <c:pt idx="1608">
                  <c:v>8.3997759999999992</c:v>
                </c:pt>
                <c:pt idx="1609">
                  <c:v>8.4050399999999996</c:v>
                </c:pt>
                <c:pt idx="1610">
                  <c:v>8.410304</c:v>
                </c:pt>
                <c:pt idx="1611">
                  <c:v>8.4155679999999986</c:v>
                </c:pt>
                <c:pt idx="1612">
                  <c:v>8.420831999999999</c:v>
                </c:pt>
                <c:pt idx="1613">
                  <c:v>8.4260959999999994</c:v>
                </c:pt>
                <c:pt idx="1614">
                  <c:v>8.4313599999999997</c:v>
                </c:pt>
                <c:pt idx="1615">
                  <c:v>8.4366240000000001</c:v>
                </c:pt>
                <c:pt idx="1616">
                  <c:v>8.4418880000000005</c:v>
                </c:pt>
                <c:pt idx="1617">
                  <c:v>8.4471519999999991</c:v>
                </c:pt>
                <c:pt idx="1618">
                  <c:v>8.4524159999999995</c:v>
                </c:pt>
                <c:pt idx="1619">
                  <c:v>8.4576799999999999</c:v>
                </c:pt>
                <c:pt idx="1620">
                  <c:v>8.4629440000000002</c:v>
                </c:pt>
                <c:pt idx="1621">
                  <c:v>8.4682080000000006</c:v>
                </c:pt>
                <c:pt idx="1622">
                  <c:v>8.473472000000001</c:v>
                </c:pt>
                <c:pt idx="1623">
                  <c:v>8.4787359999999978</c:v>
                </c:pt>
                <c:pt idx="1624">
                  <c:v>8.4839999999999982</c:v>
                </c:pt>
                <c:pt idx="1625">
                  <c:v>8.4892639999999986</c:v>
                </c:pt>
                <c:pt idx="1626">
                  <c:v>8.494527999999999</c:v>
                </c:pt>
                <c:pt idx="1627">
                  <c:v>8.4997919999999993</c:v>
                </c:pt>
                <c:pt idx="1628">
                  <c:v>8.505055999999998</c:v>
                </c:pt>
                <c:pt idx="1629">
                  <c:v>8.5103199999999983</c:v>
                </c:pt>
                <c:pt idx="1630">
                  <c:v>8.5155839999999987</c:v>
                </c:pt>
                <c:pt idx="1631">
                  <c:v>8.5208479999999991</c:v>
                </c:pt>
                <c:pt idx="1632">
                  <c:v>8.5261119999999995</c:v>
                </c:pt>
                <c:pt idx="1633">
                  <c:v>8.5313759999999998</c:v>
                </c:pt>
                <c:pt idx="1634">
                  <c:v>8.5366399999999985</c:v>
                </c:pt>
                <c:pt idx="1635">
                  <c:v>8.5419039999999988</c:v>
                </c:pt>
                <c:pt idx="1636">
                  <c:v>8.5471679999999992</c:v>
                </c:pt>
                <c:pt idx="1637">
                  <c:v>8.5524319999999996</c:v>
                </c:pt>
                <c:pt idx="1638">
                  <c:v>8.557696</c:v>
                </c:pt>
                <c:pt idx="1639">
                  <c:v>8.5629600000000003</c:v>
                </c:pt>
                <c:pt idx="1640">
                  <c:v>8.568223999999999</c:v>
                </c:pt>
                <c:pt idx="1641">
                  <c:v>8.5734879999999993</c:v>
                </c:pt>
                <c:pt idx="1642">
                  <c:v>8.5787519999999997</c:v>
                </c:pt>
                <c:pt idx="1643">
                  <c:v>8.5840160000000001</c:v>
                </c:pt>
                <c:pt idx="1644">
                  <c:v>8.5892800000000005</c:v>
                </c:pt>
                <c:pt idx="1645">
                  <c:v>8.5945439999999991</c:v>
                </c:pt>
                <c:pt idx="1646">
                  <c:v>8.5998079999999995</c:v>
                </c:pt>
                <c:pt idx="1647">
                  <c:v>8.6050719999999998</c:v>
                </c:pt>
                <c:pt idx="1648">
                  <c:v>8.6103360000000002</c:v>
                </c:pt>
                <c:pt idx="1649">
                  <c:v>8.6156000000000006</c:v>
                </c:pt>
                <c:pt idx="1650">
                  <c:v>8.620864000000001</c:v>
                </c:pt>
                <c:pt idx="1651">
                  <c:v>8.6261279999999978</c:v>
                </c:pt>
                <c:pt idx="1652">
                  <c:v>8.6313919999999982</c:v>
                </c:pt>
                <c:pt idx="1653">
                  <c:v>8.6366559999999986</c:v>
                </c:pt>
                <c:pt idx="1654">
                  <c:v>8.6419199999999989</c:v>
                </c:pt>
                <c:pt idx="1655">
                  <c:v>8.6471839999999993</c:v>
                </c:pt>
                <c:pt idx="1656">
                  <c:v>8.6524479999999979</c:v>
                </c:pt>
                <c:pt idx="1657">
                  <c:v>8.6577119999999983</c:v>
                </c:pt>
                <c:pt idx="1658">
                  <c:v>8.6629759999999987</c:v>
                </c:pt>
                <c:pt idx="1659">
                  <c:v>8.6682399999999991</c:v>
                </c:pt>
                <c:pt idx="1660">
                  <c:v>8.6735039999999994</c:v>
                </c:pt>
                <c:pt idx="1661">
                  <c:v>8.6787679999999998</c:v>
                </c:pt>
                <c:pt idx="1662">
                  <c:v>8.6840319999999984</c:v>
                </c:pt>
                <c:pt idx="1663">
                  <c:v>8.6892959999999988</c:v>
                </c:pt>
                <c:pt idx="1664">
                  <c:v>8.6945599999999992</c:v>
                </c:pt>
                <c:pt idx="1665">
                  <c:v>8.6998239999999996</c:v>
                </c:pt>
                <c:pt idx="1666">
                  <c:v>8.7050879999999999</c:v>
                </c:pt>
                <c:pt idx="1667">
                  <c:v>8.7103520000000003</c:v>
                </c:pt>
                <c:pt idx="1668">
                  <c:v>8.7156159999999989</c:v>
                </c:pt>
                <c:pt idx="1669">
                  <c:v>8.7208799999999993</c:v>
                </c:pt>
                <c:pt idx="1670">
                  <c:v>8.7261439999999997</c:v>
                </c:pt>
                <c:pt idx="1671">
                  <c:v>8.7314080000000001</c:v>
                </c:pt>
                <c:pt idx="1672">
                  <c:v>8.7366720000000004</c:v>
                </c:pt>
                <c:pt idx="1673">
                  <c:v>8.741935999999999</c:v>
                </c:pt>
                <c:pt idx="1674">
                  <c:v>8.7471999999999994</c:v>
                </c:pt>
                <c:pt idx="1675">
                  <c:v>8.7524639999999998</c:v>
                </c:pt>
                <c:pt idx="1676">
                  <c:v>8.7577280000000002</c:v>
                </c:pt>
                <c:pt idx="1677">
                  <c:v>8.7629920000000006</c:v>
                </c:pt>
                <c:pt idx="1678">
                  <c:v>8.7682560000000009</c:v>
                </c:pt>
                <c:pt idx="1679">
                  <c:v>8.7735199999999978</c:v>
                </c:pt>
                <c:pt idx="1680">
                  <c:v>8.7787839999999981</c:v>
                </c:pt>
                <c:pt idx="1681">
                  <c:v>8.7840479999999985</c:v>
                </c:pt>
                <c:pt idx="1682">
                  <c:v>8.7893119999999989</c:v>
                </c:pt>
                <c:pt idx="1683">
                  <c:v>8.7945759999999993</c:v>
                </c:pt>
                <c:pt idx="1684">
                  <c:v>8.7998399999999997</c:v>
                </c:pt>
                <c:pt idx="1685">
                  <c:v>8.8051039999999983</c:v>
                </c:pt>
                <c:pt idx="1686">
                  <c:v>8.8103679999999986</c:v>
                </c:pt>
                <c:pt idx="1687">
                  <c:v>8.815631999999999</c:v>
                </c:pt>
                <c:pt idx="1688">
                  <c:v>8.8208959999999994</c:v>
                </c:pt>
                <c:pt idx="1689">
                  <c:v>8.8261599999999998</c:v>
                </c:pt>
                <c:pt idx="1690">
                  <c:v>8.8314239999999984</c:v>
                </c:pt>
                <c:pt idx="1691">
                  <c:v>8.8366879999999988</c:v>
                </c:pt>
                <c:pt idx="1692">
                  <c:v>8.8419519999999991</c:v>
                </c:pt>
                <c:pt idx="1693">
                  <c:v>8.8472159999999995</c:v>
                </c:pt>
                <c:pt idx="1694">
                  <c:v>8.8524799999999999</c:v>
                </c:pt>
                <c:pt idx="1695">
                  <c:v>8.8577440000000003</c:v>
                </c:pt>
                <c:pt idx="1696">
                  <c:v>8.8630079999999989</c:v>
                </c:pt>
                <c:pt idx="1697">
                  <c:v>8.8682719999999993</c:v>
                </c:pt>
                <c:pt idx="1698">
                  <c:v>8.8735359999999996</c:v>
                </c:pt>
                <c:pt idx="1699">
                  <c:v>8.8788</c:v>
                </c:pt>
                <c:pt idx="1700">
                  <c:v>8.8840640000000004</c:v>
                </c:pt>
                <c:pt idx="1701">
                  <c:v>8.889327999999999</c:v>
                </c:pt>
                <c:pt idx="1702">
                  <c:v>8.8945919999999994</c:v>
                </c:pt>
                <c:pt idx="1703">
                  <c:v>8.8998559999999998</c:v>
                </c:pt>
                <c:pt idx="1704">
                  <c:v>8.9051200000000001</c:v>
                </c:pt>
                <c:pt idx="1705">
                  <c:v>8.9103840000000005</c:v>
                </c:pt>
                <c:pt idx="1706">
                  <c:v>8.9156479999999991</c:v>
                </c:pt>
                <c:pt idx="1707">
                  <c:v>8.9209119999999977</c:v>
                </c:pt>
                <c:pt idx="1708">
                  <c:v>8.9261759999999981</c:v>
                </c:pt>
                <c:pt idx="1709">
                  <c:v>8.9314399999999985</c:v>
                </c:pt>
                <c:pt idx="1710">
                  <c:v>8.9367039999999989</c:v>
                </c:pt>
                <c:pt idx="1711">
                  <c:v>8.9419679999999993</c:v>
                </c:pt>
                <c:pt idx="1712">
                  <c:v>8.9472319999999996</c:v>
                </c:pt>
                <c:pt idx="1713">
                  <c:v>8.9524959999999982</c:v>
                </c:pt>
                <c:pt idx="1714">
                  <c:v>8.9577599999999986</c:v>
                </c:pt>
                <c:pt idx="1715">
                  <c:v>8.963023999999999</c:v>
                </c:pt>
                <c:pt idx="1716">
                  <c:v>8.9682879999999994</c:v>
                </c:pt>
                <c:pt idx="1717">
                  <c:v>8.9735519999999998</c:v>
                </c:pt>
                <c:pt idx="1718">
                  <c:v>8.9788159999999984</c:v>
                </c:pt>
                <c:pt idx="1719">
                  <c:v>8.9840799999999987</c:v>
                </c:pt>
                <c:pt idx="1720">
                  <c:v>8.9893439999999991</c:v>
                </c:pt>
                <c:pt idx="1721">
                  <c:v>8.9946079999999995</c:v>
                </c:pt>
                <c:pt idx="1722">
                  <c:v>8.9998719999999999</c:v>
                </c:pt>
                <c:pt idx="1723">
                  <c:v>9.0051360000000003</c:v>
                </c:pt>
                <c:pt idx="1724">
                  <c:v>9.0103999999999989</c:v>
                </c:pt>
                <c:pt idx="1725">
                  <c:v>9.0156639999999992</c:v>
                </c:pt>
                <c:pt idx="1726">
                  <c:v>9.0209279999999996</c:v>
                </c:pt>
                <c:pt idx="1727">
                  <c:v>9.026192</c:v>
                </c:pt>
                <c:pt idx="1728">
                  <c:v>9.0314560000000004</c:v>
                </c:pt>
                <c:pt idx="1729">
                  <c:v>9.0367200000000008</c:v>
                </c:pt>
                <c:pt idx="1730">
                  <c:v>9.0419839999999994</c:v>
                </c:pt>
                <c:pt idx="1731">
                  <c:v>9.0472479999999997</c:v>
                </c:pt>
                <c:pt idx="1732">
                  <c:v>9.0525120000000001</c:v>
                </c:pt>
                <c:pt idx="1733">
                  <c:v>9.0577760000000005</c:v>
                </c:pt>
                <c:pt idx="1734">
                  <c:v>9.0630399999999991</c:v>
                </c:pt>
                <c:pt idx="1735">
                  <c:v>9.0683039999999977</c:v>
                </c:pt>
                <c:pt idx="1736">
                  <c:v>9.0735679999999981</c:v>
                </c:pt>
                <c:pt idx="1737">
                  <c:v>9.0788319999999985</c:v>
                </c:pt>
                <c:pt idx="1738">
                  <c:v>9.0840959999999988</c:v>
                </c:pt>
                <c:pt idx="1739">
                  <c:v>9.0893599999999992</c:v>
                </c:pt>
                <c:pt idx="1740">
                  <c:v>9.0946239999999996</c:v>
                </c:pt>
                <c:pt idx="1741">
                  <c:v>9.0998879999999982</c:v>
                </c:pt>
                <c:pt idx="1742">
                  <c:v>9.1051519999999986</c:v>
                </c:pt>
                <c:pt idx="1743">
                  <c:v>9.110415999999999</c:v>
                </c:pt>
                <c:pt idx="1744">
                  <c:v>9.1156799999999993</c:v>
                </c:pt>
                <c:pt idx="1745">
                  <c:v>9.1209439999999997</c:v>
                </c:pt>
                <c:pt idx="1746">
                  <c:v>9.1262079999999983</c:v>
                </c:pt>
                <c:pt idx="1747">
                  <c:v>9.1314719999999987</c:v>
                </c:pt>
                <c:pt idx="1748">
                  <c:v>9.1367359999999991</c:v>
                </c:pt>
                <c:pt idx="1749">
                  <c:v>9.1419999999999995</c:v>
                </c:pt>
                <c:pt idx="1750">
                  <c:v>9.1472639999999998</c:v>
                </c:pt>
                <c:pt idx="1751">
                  <c:v>9.1525280000000002</c:v>
                </c:pt>
                <c:pt idx="1752">
                  <c:v>9.1577919999999988</c:v>
                </c:pt>
                <c:pt idx="1753">
                  <c:v>9.1630559999999992</c:v>
                </c:pt>
                <c:pt idx="1754">
                  <c:v>9.1683199999999996</c:v>
                </c:pt>
                <c:pt idx="1755">
                  <c:v>9.173584</c:v>
                </c:pt>
                <c:pt idx="1756">
                  <c:v>9.1788480000000003</c:v>
                </c:pt>
                <c:pt idx="1757">
                  <c:v>9.1841120000000007</c:v>
                </c:pt>
                <c:pt idx="1758">
                  <c:v>9.1893759999999993</c:v>
                </c:pt>
                <c:pt idx="1759">
                  <c:v>9.1946399999999997</c:v>
                </c:pt>
                <c:pt idx="1760">
                  <c:v>9.1999040000000001</c:v>
                </c:pt>
                <c:pt idx="1761">
                  <c:v>9.2051680000000005</c:v>
                </c:pt>
                <c:pt idx="1762">
                  <c:v>9.2104319999999991</c:v>
                </c:pt>
                <c:pt idx="1763">
                  <c:v>9.2156959999999977</c:v>
                </c:pt>
                <c:pt idx="1764">
                  <c:v>9.220959999999998</c:v>
                </c:pt>
                <c:pt idx="1765">
                  <c:v>9.2262239999999984</c:v>
                </c:pt>
                <c:pt idx="1766">
                  <c:v>9.2314879999999988</c:v>
                </c:pt>
                <c:pt idx="1767">
                  <c:v>9.2367519999999992</c:v>
                </c:pt>
                <c:pt idx="1768">
                  <c:v>9.2420159999999996</c:v>
                </c:pt>
                <c:pt idx="1769">
                  <c:v>9.2472799999999982</c:v>
                </c:pt>
                <c:pt idx="1770">
                  <c:v>9.2525439999999985</c:v>
                </c:pt>
                <c:pt idx="1771">
                  <c:v>9.2578079999999989</c:v>
                </c:pt>
                <c:pt idx="1772">
                  <c:v>9.2630719999999993</c:v>
                </c:pt>
                <c:pt idx="1773">
                  <c:v>9.2683359999999997</c:v>
                </c:pt>
                <c:pt idx="1774">
                  <c:v>9.2736000000000001</c:v>
                </c:pt>
                <c:pt idx="1775">
                  <c:v>9.2788639999999987</c:v>
                </c:pt>
                <c:pt idx="1776">
                  <c:v>9.284127999999999</c:v>
                </c:pt>
                <c:pt idx="1777">
                  <c:v>9.2893919999999994</c:v>
                </c:pt>
                <c:pt idx="1778">
                  <c:v>9.2946559999999998</c:v>
                </c:pt>
                <c:pt idx="1779">
                  <c:v>9.2999200000000002</c:v>
                </c:pt>
                <c:pt idx="1780">
                  <c:v>9.3051839999999988</c:v>
                </c:pt>
                <c:pt idx="1781">
                  <c:v>9.3104479999999992</c:v>
                </c:pt>
                <c:pt idx="1782">
                  <c:v>9.3157119999999995</c:v>
                </c:pt>
                <c:pt idx="1783">
                  <c:v>9.3209759999999999</c:v>
                </c:pt>
                <c:pt idx="1784">
                  <c:v>9.3262400000000003</c:v>
                </c:pt>
                <c:pt idx="1785">
                  <c:v>9.3315040000000007</c:v>
                </c:pt>
                <c:pt idx="1786">
                  <c:v>9.3367679999999993</c:v>
                </c:pt>
                <c:pt idx="1787">
                  <c:v>9.3420319999999997</c:v>
                </c:pt>
                <c:pt idx="1788">
                  <c:v>9.347296</c:v>
                </c:pt>
                <c:pt idx="1789">
                  <c:v>9.3525600000000004</c:v>
                </c:pt>
                <c:pt idx="1790">
                  <c:v>9.357823999999999</c:v>
                </c:pt>
                <c:pt idx="1791">
                  <c:v>9.3630879999999994</c:v>
                </c:pt>
                <c:pt idx="1792">
                  <c:v>9.368351999999998</c:v>
                </c:pt>
                <c:pt idx="1793">
                  <c:v>9.3736159999999984</c:v>
                </c:pt>
                <c:pt idx="1794">
                  <c:v>9.3788799999999988</c:v>
                </c:pt>
                <c:pt idx="1795">
                  <c:v>9.3841439999999992</c:v>
                </c:pt>
                <c:pt idx="1796">
                  <c:v>9.3894079999999995</c:v>
                </c:pt>
                <c:pt idx="1797">
                  <c:v>9.3946719999999981</c:v>
                </c:pt>
                <c:pt idx="1798">
                  <c:v>9.3999359999999985</c:v>
                </c:pt>
                <c:pt idx="1799">
                  <c:v>9.4051999999999989</c:v>
                </c:pt>
                <c:pt idx="1800">
                  <c:v>9.4104639999999993</c:v>
                </c:pt>
                <c:pt idx="1801">
                  <c:v>9.4157279999999997</c:v>
                </c:pt>
                <c:pt idx="1802">
                  <c:v>9.420992</c:v>
                </c:pt>
                <c:pt idx="1803">
                  <c:v>9.4262559999999986</c:v>
                </c:pt>
                <c:pt idx="1804">
                  <c:v>9.431519999999999</c:v>
                </c:pt>
                <c:pt idx="1805">
                  <c:v>9.4367839999999994</c:v>
                </c:pt>
                <c:pt idx="1806">
                  <c:v>9.4420479999999998</c:v>
                </c:pt>
                <c:pt idx="1807">
                  <c:v>9.4473120000000002</c:v>
                </c:pt>
                <c:pt idx="1808">
                  <c:v>9.4525759999999988</c:v>
                </c:pt>
                <c:pt idx="1809">
                  <c:v>9.4578399999999991</c:v>
                </c:pt>
                <c:pt idx="1810">
                  <c:v>9.4631039999999995</c:v>
                </c:pt>
                <c:pt idx="1811">
                  <c:v>9.4683679999999999</c:v>
                </c:pt>
                <c:pt idx="1812">
                  <c:v>9.4736320000000003</c:v>
                </c:pt>
                <c:pt idx="1813">
                  <c:v>9.4788960000000007</c:v>
                </c:pt>
                <c:pt idx="1814">
                  <c:v>9.4841599999999993</c:v>
                </c:pt>
                <c:pt idx="1815">
                  <c:v>9.4894239999999996</c:v>
                </c:pt>
                <c:pt idx="1816">
                  <c:v>9.494688</c:v>
                </c:pt>
                <c:pt idx="1817">
                  <c:v>9.4999519999999986</c:v>
                </c:pt>
                <c:pt idx="1818">
                  <c:v>9.505215999999999</c:v>
                </c:pt>
                <c:pt idx="1819">
                  <c:v>9.5104799999999994</c:v>
                </c:pt>
                <c:pt idx="1820">
                  <c:v>9.515743999999998</c:v>
                </c:pt>
                <c:pt idx="1821">
                  <c:v>9.5210079999999984</c:v>
                </c:pt>
                <c:pt idx="1822">
                  <c:v>9.5262719999999987</c:v>
                </c:pt>
                <c:pt idx="1823">
                  <c:v>9.5315359999999991</c:v>
                </c:pt>
                <c:pt idx="1824">
                  <c:v>9.5367999999999995</c:v>
                </c:pt>
                <c:pt idx="1825">
                  <c:v>9.5420639999999981</c:v>
                </c:pt>
                <c:pt idx="1826">
                  <c:v>9.5473279999999985</c:v>
                </c:pt>
                <c:pt idx="1827">
                  <c:v>9.5525919999999989</c:v>
                </c:pt>
                <c:pt idx="1828">
                  <c:v>9.5578559999999992</c:v>
                </c:pt>
                <c:pt idx="1829">
                  <c:v>9.5631199999999996</c:v>
                </c:pt>
                <c:pt idx="1830">
                  <c:v>9.568384</c:v>
                </c:pt>
                <c:pt idx="1831">
                  <c:v>9.5736479999999986</c:v>
                </c:pt>
                <c:pt idx="1832">
                  <c:v>9.578911999999999</c:v>
                </c:pt>
                <c:pt idx="1833">
                  <c:v>9.5841759999999994</c:v>
                </c:pt>
                <c:pt idx="1834">
                  <c:v>9.5894399999999997</c:v>
                </c:pt>
                <c:pt idx="1835">
                  <c:v>9.5947040000000001</c:v>
                </c:pt>
                <c:pt idx="1836">
                  <c:v>9.5999680000000005</c:v>
                </c:pt>
                <c:pt idx="1837">
                  <c:v>9.6052319999999991</c:v>
                </c:pt>
                <c:pt idx="1838">
                  <c:v>9.6104959999999995</c:v>
                </c:pt>
                <c:pt idx="1839">
                  <c:v>9.6157599999999999</c:v>
                </c:pt>
                <c:pt idx="1840">
                  <c:v>9.6210240000000002</c:v>
                </c:pt>
                <c:pt idx="1841">
                  <c:v>9.6262880000000006</c:v>
                </c:pt>
                <c:pt idx="1842">
                  <c:v>9.6315519999999992</c:v>
                </c:pt>
                <c:pt idx="1843">
                  <c:v>9.6368159999999996</c:v>
                </c:pt>
                <c:pt idx="1844">
                  <c:v>9.64208</c:v>
                </c:pt>
                <c:pt idx="1845">
                  <c:v>9.6473439999999986</c:v>
                </c:pt>
                <c:pt idx="1846">
                  <c:v>9.652607999999999</c:v>
                </c:pt>
                <c:pt idx="1847">
                  <c:v>9.6578719999999993</c:v>
                </c:pt>
                <c:pt idx="1848">
                  <c:v>9.6631359999999979</c:v>
                </c:pt>
                <c:pt idx="1849">
                  <c:v>9.6683999999999983</c:v>
                </c:pt>
                <c:pt idx="1850">
                  <c:v>9.6736639999999987</c:v>
                </c:pt>
                <c:pt idx="1851">
                  <c:v>9.6789279999999991</c:v>
                </c:pt>
                <c:pt idx="1852">
                  <c:v>9.6841919999999995</c:v>
                </c:pt>
                <c:pt idx="1853">
                  <c:v>9.6894559999999981</c:v>
                </c:pt>
                <c:pt idx="1854">
                  <c:v>9.6947199999999984</c:v>
                </c:pt>
                <c:pt idx="1855">
                  <c:v>9.6999839999999988</c:v>
                </c:pt>
                <c:pt idx="1856">
                  <c:v>9.7052479999999992</c:v>
                </c:pt>
                <c:pt idx="1857">
                  <c:v>9.7105119999999996</c:v>
                </c:pt>
                <c:pt idx="1858">
                  <c:v>9.715776</c:v>
                </c:pt>
                <c:pt idx="1859">
                  <c:v>9.7210399999999986</c:v>
                </c:pt>
                <c:pt idx="1860">
                  <c:v>9.726303999999999</c:v>
                </c:pt>
                <c:pt idx="1861">
                  <c:v>9.7315679999999993</c:v>
                </c:pt>
                <c:pt idx="1862">
                  <c:v>9.7368319999999997</c:v>
                </c:pt>
                <c:pt idx="1863">
                  <c:v>9.7420960000000001</c:v>
                </c:pt>
                <c:pt idx="1864">
                  <c:v>9.7473600000000005</c:v>
                </c:pt>
                <c:pt idx="1865">
                  <c:v>9.7526239999999991</c:v>
                </c:pt>
                <c:pt idx="1866">
                  <c:v>9.7578879999999995</c:v>
                </c:pt>
                <c:pt idx="1867">
                  <c:v>9.7631519999999998</c:v>
                </c:pt>
                <c:pt idx="1868">
                  <c:v>9.7684160000000002</c:v>
                </c:pt>
                <c:pt idx="1869">
                  <c:v>9.7736800000000006</c:v>
                </c:pt>
                <c:pt idx="1870">
                  <c:v>9.7789439999999992</c:v>
                </c:pt>
                <c:pt idx="1871">
                  <c:v>9.7842079999999996</c:v>
                </c:pt>
                <c:pt idx="1872">
                  <c:v>9.789472</c:v>
                </c:pt>
                <c:pt idx="1873">
                  <c:v>9.7947359999999986</c:v>
                </c:pt>
                <c:pt idx="1874">
                  <c:v>9.7999999999999989</c:v>
                </c:pt>
                <c:pt idx="1875">
                  <c:v>9.8052639999999993</c:v>
                </c:pt>
                <c:pt idx="1876">
                  <c:v>9.8105279999999979</c:v>
                </c:pt>
                <c:pt idx="1877">
                  <c:v>9.8157919999999983</c:v>
                </c:pt>
                <c:pt idx="1878">
                  <c:v>9.8210559999999987</c:v>
                </c:pt>
                <c:pt idx="1879">
                  <c:v>9.8263199999999991</c:v>
                </c:pt>
                <c:pt idx="1880">
                  <c:v>9.8315839999999994</c:v>
                </c:pt>
                <c:pt idx="1881">
                  <c:v>9.8368479999999998</c:v>
                </c:pt>
                <c:pt idx="1882">
                  <c:v>9.8421119999999984</c:v>
                </c:pt>
                <c:pt idx="1883">
                  <c:v>9.8473759999999988</c:v>
                </c:pt>
                <c:pt idx="1884">
                  <c:v>9.8526399999999992</c:v>
                </c:pt>
                <c:pt idx="1885">
                  <c:v>9.8579039999999996</c:v>
                </c:pt>
                <c:pt idx="1886">
                  <c:v>9.8631679999999999</c:v>
                </c:pt>
                <c:pt idx="1887">
                  <c:v>9.8684319999999985</c:v>
                </c:pt>
                <c:pt idx="1888">
                  <c:v>9.8736959999999989</c:v>
                </c:pt>
                <c:pt idx="1889">
                  <c:v>9.8789599999999993</c:v>
                </c:pt>
                <c:pt idx="1890">
                  <c:v>9.8842239999999997</c:v>
                </c:pt>
                <c:pt idx="1891">
                  <c:v>9.8894880000000001</c:v>
                </c:pt>
                <c:pt idx="1892">
                  <c:v>9.8947520000000004</c:v>
                </c:pt>
                <c:pt idx="1893">
                  <c:v>9.900015999999999</c:v>
                </c:pt>
                <c:pt idx="1894">
                  <c:v>9.9052799999999994</c:v>
                </c:pt>
                <c:pt idx="1895">
                  <c:v>9.9105439999999998</c:v>
                </c:pt>
                <c:pt idx="1896">
                  <c:v>9.9158080000000002</c:v>
                </c:pt>
                <c:pt idx="1897">
                  <c:v>9.9210720000000006</c:v>
                </c:pt>
                <c:pt idx="1898">
                  <c:v>9.9263359999999992</c:v>
                </c:pt>
                <c:pt idx="1899">
                  <c:v>9.9315999999999995</c:v>
                </c:pt>
                <c:pt idx="1900">
                  <c:v>9.9368639999999999</c:v>
                </c:pt>
                <c:pt idx="1901">
                  <c:v>9.9421279999999985</c:v>
                </c:pt>
                <c:pt idx="1902">
                  <c:v>9.9473919999999989</c:v>
                </c:pt>
                <c:pt idx="1903">
                  <c:v>9.9526559999999993</c:v>
                </c:pt>
                <c:pt idx="1904">
                  <c:v>9.9579199999999979</c:v>
                </c:pt>
                <c:pt idx="1905">
                  <c:v>9.9631839999999983</c:v>
                </c:pt>
                <c:pt idx="1906">
                  <c:v>9.9684479999999986</c:v>
                </c:pt>
                <c:pt idx="1907">
                  <c:v>9.973711999999999</c:v>
                </c:pt>
                <c:pt idx="1908">
                  <c:v>9.9789759999999994</c:v>
                </c:pt>
                <c:pt idx="1909">
                  <c:v>9.9842399999999998</c:v>
                </c:pt>
                <c:pt idx="1910">
                  <c:v>9.9895039999999984</c:v>
                </c:pt>
                <c:pt idx="1911">
                  <c:v>9.9947679999999988</c:v>
                </c:pt>
                <c:pt idx="1912">
                  <c:v>10.000031999999999</c:v>
                </c:pt>
                <c:pt idx="1913">
                  <c:v>10.005296</c:v>
                </c:pt>
                <c:pt idx="1914">
                  <c:v>10.01056</c:v>
                </c:pt>
                <c:pt idx="1915">
                  <c:v>10.015823999999999</c:v>
                </c:pt>
                <c:pt idx="1916">
                  <c:v>10.021087999999999</c:v>
                </c:pt>
                <c:pt idx="1917">
                  <c:v>10.026351999999999</c:v>
                </c:pt>
                <c:pt idx="1918">
                  <c:v>10.031616</c:v>
                </c:pt>
                <c:pt idx="1919">
                  <c:v>10.03688</c:v>
                </c:pt>
                <c:pt idx="1920">
                  <c:v>10.042144</c:v>
                </c:pt>
                <c:pt idx="1921">
                  <c:v>10.047407999999999</c:v>
                </c:pt>
                <c:pt idx="1922">
                  <c:v>10.052671999999999</c:v>
                </c:pt>
                <c:pt idx="1923">
                  <c:v>10.057936</c:v>
                </c:pt>
                <c:pt idx="1924">
                  <c:v>10.0632</c:v>
                </c:pt>
                <c:pt idx="1925">
                  <c:v>10.068464000000001</c:v>
                </c:pt>
                <c:pt idx="1926">
                  <c:v>10.073728000000001</c:v>
                </c:pt>
                <c:pt idx="1927">
                  <c:v>10.078992</c:v>
                </c:pt>
                <c:pt idx="1928">
                  <c:v>10.084255999999998</c:v>
                </c:pt>
                <c:pt idx="1929">
                  <c:v>10.089519999999998</c:v>
                </c:pt>
                <c:pt idx="1930">
                  <c:v>10.094783999999999</c:v>
                </c:pt>
                <c:pt idx="1931">
                  <c:v>10.100047999999999</c:v>
                </c:pt>
                <c:pt idx="1932">
                  <c:v>10.105311999999998</c:v>
                </c:pt>
                <c:pt idx="1933">
                  <c:v>10.110575999999998</c:v>
                </c:pt>
                <c:pt idx="1934">
                  <c:v>10.115839999999999</c:v>
                </c:pt>
                <c:pt idx="1935">
                  <c:v>10.121103999999999</c:v>
                </c:pt>
                <c:pt idx="1936">
                  <c:v>10.126367999999999</c:v>
                </c:pt>
                <c:pt idx="1937">
                  <c:v>10.131632</c:v>
                </c:pt>
                <c:pt idx="1938">
                  <c:v>10.136895999999998</c:v>
                </c:pt>
                <c:pt idx="1939">
                  <c:v>10.142159999999999</c:v>
                </c:pt>
                <c:pt idx="1940">
                  <c:v>10.147423999999999</c:v>
                </c:pt>
                <c:pt idx="1941">
                  <c:v>10.152687999999999</c:v>
                </c:pt>
                <c:pt idx="1942">
                  <c:v>10.157952</c:v>
                </c:pt>
                <c:pt idx="1943">
                  <c:v>10.163215999999998</c:v>
                </c:pt>
                <c:pt idx="1944">
                  <c:v>10.168479999999999</c:v>
                </c:pt>
                <c:pt idx="1945">
                  <c:v>10.173743999999999</c:v>
                </c:pt>
                <c:pt idx="1946">
                  <c:v>10.179008</c:v>
                </c:pt>
                <c:pt idx="1947">
                  <c:v>10.184272</c:v>
                </c:pt>
                <c:pt idx="1948">
                  <c:v>10.189536</c:v>
                </c:pt>
                <c:pt idx="1949">
                  <c:v>10.194799999999999</c:v>
                </c:pt>
                <c:pt idx="1950">
                  <c:v>10.200063999999999</c:v>
                </c:pt>
                <c:pt idx="1951">
                  <c:v>10.205328</c:v>
                </c:pt>
                <c:pt idx="1952">
                  <c:v>10.210592</c:v>
                </c:pt>
                <c:pt idx="1953">
                  <c:v>10.215856</c:v>
                </c:pt>
                <c:pt idx="1954">
                  <c:v>10.221120000000001</c:v>
                </c:pt>
                <c:pt idx="1955">
                  <c:v>10.226383999999999</c:v>
                </c:pt>
                <c:pt idx="1956">
                  <c:v>10.231647999999998</c:v>
                </c:pt>
                <c:pt idx="1957">
                  <c:v>10.236911999999998</c:v>
                </c:pt>
                <c:pt idx="1958">
                  <c:v>10.242175999999999</c:v>
                </c:pt>
                <c:pt idx="1959">
                  <c:v>10.247439999999999</c:v>
                </c:pt>
                <c:pt idx="1960">
                  <c:v>10.252703999999998</c:v>
                </c:pt>
                <c:pt idx="1961">
                  <c:v>10.257967999999998</c:v>
                </c:pt>
                <c:pt idx="1962">
                  <c:v>10.263231999999999</c:v>
                </c:pt>
                <c:pt idx="1963">
                  <c:v>10.268495999999999</c:v>
                </c:pt>
                <c:pt idx="1964">
                  <c:v>10.273759999999999</c:v>
                </c:pt>
                <c:pt idx="1965">
                  <c:v>10.279024</c:v>
                </c:pt>
                <c:pt idx="1966">
                  <c:v>10.284287999999998</c:v>
                </c:pt>
                <c:pt idx="1967">
                  <c:v>10.289551999999999</c:v>
                </c:pt>
                <c:pt idx="1968">
                  <c:v>10.294815999999999</c:v>
                </c:pt>
                <c:pt idx="1969">
                  <c:v>10.300079999999999</c:v>
                </c:pt>
                <c:pt idx="1970">
                  <c:v>10.305344</c:v>
                </c:pt>
                <c:pt idx="1971">
                  <c:v>10.310608</c:v>
                </c:pt>
                <c:pt idx="1972">
                  <c:v>10.315871999999999</c:v>
                </c:pt>
                <c:pt idx="1973">
                  <c:v>10.321135999999999</c:v>
                </c:pt>
                <c:pt idx="1974">
                  <c:v>10.3264</c:v>
                </c:pt>
                <c:pt idx="1975">
                  <c:v>10.331664</c:v>
                </c:pt>
                <c:pt idx="1976">
                  <c:v>10.336928</c:v>
                </c:pt>
                <c:pt idx="1977">
                  <c:v>10.342191999999999</c:v>
                </c:pt>
                <c:pt idx="1978">
                  <c:v>10.347455999999999</c:v>
                </c:pt>
                <c:pt idx="1979">
                  <c:v>10.35272</c:v>
                </c:pt>
                <c:pt idx="1980">
                  <c:v>10.357984</c:v>
                </c:pt>
                <c:pt idx="1981">
                  <c:v>10.363248</c:v>
                </c:pt>
                <c:pt idx="1982">
                  <c:v>10.368512000000001</c:v>
                </c:pt>
                <c:pt idx="1983">
                  <c:v>10.373775999999999</c:v>
                </c:pt>
                <c:pt idx="1984">
                  <c:v>10.379039999999998</c:v>
                </c:pt>
                <c:pt idx="1985">
                  <c:v>10.384303999999998</c:v>
                </c:pt>
                <c:pt idx="1986">
                  <c:v>10.389567999999999</c:v>
                </c:pt>
                <c:pt idx="1987">
                  <c:v>10.394831999999999</c:v>
                </c:pt>
                <c:pt idx="1988">
                  <c:v>10.400095999999998</c:v>
                </c:pt>
                <c:pt idx="1989">
                  <c:v>10.405359999999998</c:v>
                </c:pt>
                <c:pt idx="1990">
                  <c:v>10.410623999999999</c:v>
                </c:pt>
                <c:pt idx="1991">
                  <c:v>10.415887999999999</c:v>
                </c:pt>
                <c:pt idx="1992">
                  <c:v>10.421151999999999</c:v>
                </c:pt>
                <c:pt idx="1993">
                  <c:v>10.426416</c:v>
                </c:pt>
                <c:pt idx="1994">
                  <c:v>10.431679999999998</c:v>
                </c:pt>
                <c:pt idx="1995">
                  <c:v>10.436943999999999</c:v>
                </c:pt>
                <c:pt idx="1996">
                  <c:v>10.442207999999999</c:v>
                </c:pt>
                <c:pt idx="1997">
                  <c:v>10.447471999999999</c:v>
                </c:pt>
                <c:pt idx="1998">
                  <c:v>10.452736</c:v>
                </c:pt>
                <c:pt idx="1999">
                  <c:v>10.458</c:v>
                </c:pt>
                <c:pt idx="2000">
                  <c:v>10.463263999999999</c:v>
                </c:pt>
                <c:pt idx="2001">
                  <c:v>10.468527999999999</c:v>
                </c:pt>
                <c:pt idx="2002">
                  <c:v>10.473792</c:v>
                </c:pt>
                <c:pt idx="2003">
                  <c:v>10.479056</c:v>
                </c:pt>
                <c:pt idx="2004">
                  <c:v>10.48432</c:v>
                </c:pt>
                <c:pt idx="2005">
                  <c:v>10.489583999999999</c:v>
                </c:pt>
                <c:pt idx="2006">
                  <c:v>10.494847999999999</c:v>
                </c:pt>
                <c:pt idx="2007">
                  <c:v>10.500112</c:v>
                </c:pt>
                <c:pt idx="2008">
                  <c:v>10.505376</c:v>
                </c:pt>
                <c:pt idx="2009">
                  <c:v>10.51064</c:v>
                </c:pt>
                <c:pt idx="2010">
                  <c:v>10.515904000000001</c:v>
                </c:pt>
                <c:pt idx="2011">
                  <c:v>10.521167999999999</c:v>
                </c:pt>
                <c:pt idx="2012">
                  <c:v>10.526431999999998</c:v>
                </c:pt>
                <c:pt idx="2013">
                  <c:v>10.531695999999998</c:v>
                </c:pt>
                <c:pt idx="2014">
                  <c:v>10.536959999999999</c:v>
                </c:pt>
                <c:pt idx="2015">
                  <c:v>10.542223999999999</c:v>
                </c:pt>
                <c:pt idx="2016">
                  <c:v>10.547488</c:v>
                </c:pt>
                <c:pt idx="2017">
                  <c:v>10.552751999999998</c:v>
                </c:pt>
                <c:pt idx="2018">
                  <c:v>10.558015999999999</c:v>
                </c:pt>
                <c:pt idx="2019">
                  <c:v>10.563279999999999</c:v>
                </c:pt>
                <c:pt idx="2020">
                  <c:v>10.568543999999999</c:v>
                </c:pt>
                <c:pt idx="2021">
                  <c:v>10.573808</c:v>
                </c:pt>
                <c:pt idx="2022">
                  <c:v>10.579071999999998</c:v>
                </c:pt>
                <c:pt idx="2023">
                  <c:v>10.584335999999999</c:v>
                </c:pt>
                <c:pt idx="2024">
                  <c:v>10.589599999999999</c:v>
                </c:pt>
                <c:pt idx="2025">
                  <c:v>10.594863999999999</c:v>
                </c:pt>
                <c:pt idx="2026">
                  <c:v>10.600128</c:v>
                </c:pt>
                <c:pt idx="2027">
                  <c:v>10.605392</c:v>
                </c:pt>
                <c:pt idx="2028">
                  <c:v>10.610655999999999</c:v>
                </c:pt>
                <c:pt idx="2029">
                  <c:v>10.615919999999999</c:v>
                </c:pt>
                <c:pt idx="2030">
                  <c:v>10.621184</c:v>
                </c:pt>
                <c:pt idx="2031">
                  <c:v>10.626448</c:v>
                </c:pt>
                <c:pt idx="2032">
                  <c:v>10.631712</c:v>
                </c:pt>
                <c:pt idx="2033">
                  <c:v>10.636975999999999</c:v>
                </c:pt>
                <c:pt idx="2034">
                  <c:v>10.642239999999999</c:v>
                </c:pt>
                <c:pt idx="2035">
                  <c:v>10.647504</c:v>
                </c:pt>
                <c:pt idx="2036">
                  <c:v>10.652768</c:v>
                </c:pt>
                <c:pt idx="2037">
                  <c:v>10.658032</c:v>
                </c:pt>
                <c:pt idx="2038">
                  <c:v>10.663296000000001</c:v>
                </c:pt>
                <c:pt idx="2039">
                  <c:v>10.668559999999998</c:v>
                </c:pt>
                <c:pt idx="2040">
                  <c:v>10.673823999999998</c:v>
                </c:pt>
                <c:pt idx="2041">
                  <c:v>10.679087999999998</c:v>
                </c:pt>
                <c:pt idx="2042">
                  <c:v>10.684351999999999</c:v>
                </c:pt>
                <c:pt idx="2043">
                  <c:v>10.689615999999999</c:v>
                </c:pt>
                <c:pt idx="2044">
                  <c:v>10.694879999999999</c:v>
                </c:pt>
                <c:pt idx="2045">
                  <c:v>10.700143999999998</c:v>
                </c:pt>
                <c:pt idx="2046">
                  <c:v>10.705407999999998</c:v>
                </c:pt>
                <c:pt idx="2047">
                  <c:v>10.710671999999999</c:v>
                </c:pt>
              </c:numCache>
            </c:numRef>
          </c:xVal>
          <c:yVal>
            <c:numRef>
              <c:f>Sheet6!$D:$D</c:f>
              <c:numCache>
                <c:formatCode>General</c:formatCode>
                <c:ptCount val="1048576"/>
                <c:pt idx="0">
                  <c:v>158</c:v>
                </c:pt>
                <c:pt idx="1">
                  <c:v>281</c:v>
                </c:pt>
                <c:pt idx="2">
                  <c:v>158</c:v>
                </c:pt>
                <c:pt idx="3">
                  <c:v>281</c:v>
                </c:pt>
                <c:pt idx="4">
                  <c:v>395</c:v>
                </c:pt>
                <c:pt idx="5">
                  <c:v>599</c:v>
                </c:pt>
                <c:pt idx="6">
                  <c:v>889</c:v>
                </c:pt>
                <c:pt idx="7">
                  <c:v>1246</c:v>
                </c:pt>
                <c:pt idx="8">
                  <c:v>1795</c:v>
                </c:pt>
                <c:pt idx="9">
                  <c:v>2210</c:v>
                </c:pt>
                <c:pt idx="10">
                  <c:v>2415</c:v>
                </c:pt>
                <c:pt idx="11">
                  <c:v>2800</c:v>
                </c:pt>
                <c:pt idx="12">
                  <c:v>2852</c:v>
                </c:pt>
                <c:pt idx="13">
                  <c:v>2962</c:v>
                </c:pt>
                <c:pt idx="14">
                  <c:v>3201</c:v>
                </c:pt>
                <c:pt idx="15">
                  <c:v>3548</c:v>
                </c:pt>
                <c:pt idx="16">
                  <c:v>4002</c:v>
                </c:pt>
                <c:pt idx="17">
                  <c:v>4538</c:v>
                </c:pt>
                <c:pt idx="18">
                  <c:v>5518</c:v>
                </c:pt>
                <c:pt idx="19">
                  <c:v>6413</c:v>
                </c:pt>
                <c:pt idx="20">
                  <c:v>7574</c:v>
                </c:pt>
                <c:pt idx="21">
                  <c:v>9092</c:v>
                </c:pt>
                <c:pt idx="22">
                  <c:v>10900</c:v>
                </c:pt>
                <c:pt idx="23">
                  <c:v>13613</c:v>
                </c:pt>
                <c:pt idx="24">
                  <c:v>22800</c:v>
                </c:pt>
                <c:pt idx="25">
                  <c:v>165475</c:v>
                </c:pt>
                <c:pt idx="26">
                  <c:v>294517</c:v>
                </c:pt>
                <c:pt idx="27">
                  <c:v>298276</c:v>
                </c:pt>
                <c:pt idx="28">
                  <c:v>308818</c:v>
                </c:pt>
                <c:pt idx="29">
                  <c:v>329569</c:v>
                </c:pt>
                <c:pt idx="30">
                  <c:v>338575</c:v>
                </c:pt>
                <c:pt idx="31">
                  <c:v>322229</c:v>
                </c:pt>
                <c:pt idx="32">
                  <c:v>296006</c:v>
                </c:pt>
                <c:pt idx="33">
                  <c:v>272326</c:v>
                </c:pt>
                <c:pt idx="34">
                  <c:v>254864</c:v>
                </c:pt>
                <c:pt idx="35">
                  <c:v>238837</c:v>
                </c:pt>
                <c:pt idx="36">
                  <c:v>227419</c:v>
                </c:pt>
                <c:pt idx="37">
                  <c:v>215629</c:v>
                </c:pt>
                <c:pt idx="38">
                  <c:v>209541</c:v>
                </c:pt>
                <c:pt idx="39">
                  <c:v>205805</c:v>
                </c:pt>
                <c:pt idx="40">
                  <c:v>200061</c:v>
                </c:pt>
                <c:pt idx="41">
                  <c:v>190496</c:v>
                </c:pt>
                <c:pt idx="42">
                  <c:v>186448</c:v>
                </c:pt>
                <c:pt idx="43">
                  <c:v>181041</c:v>
                </c:pt>
                <c:pt idx="44">
                  <c:v>174494</c:v>
                </c:pt>
                <c:pt idx="45">
                  <c:v>167376</c:v>
                </c:pt>
                <c:pt idx="46">
                  <c:v>159278</c:v>
                </c:pt>
                <c:pt idx="47">
                  <c:v>152086</c:v>
                </c:pt>
                <c:pt idx="48">
                  <c:v>147395</c:v>
                </c:pt>
                <c:pt idx="49">
                  <c:v>141550</c:v>
                </c:pt>
                <c:pt idx="50">
                  <c:v>138302</c:v>
                </c:pt>
                <c:pt idx="51">
                  <c:v>136497</c:v>
                </c:pt>
                <c:pt idx="52">
                  <c:v>133113</c:v>
                </c:pt>
                <c:pt idx="53">
                  <c:v>131551</c:v>
                </c:pt>
                <c:pt idx="54">
                  <c:v>126807</c:v>
                </c:pt>
                <c:pt idx="55">
                  <c:v>120570</c:v>
                </c:pt>
                <c:pt idx="56">
                  <c:v>114472</c:v>
                </c:pt>
                <c:pt idx="57">
                  <c:v>110253</c:v>
                </c:pt>
                <c:pt idx="58">
                  <c:v>106311</c:v>
                </c:pt>
                <c:pt idx="59">
                  <c:v>102583</c:v>
                </c:pt>
                <c:pt idx="60">
                  <c:v>99457</c:v>
                </c:pt>
                <c:pt idx="61">
                  <c:v>96497</c:v>
                </c:pt>
                <c:pt idx="62">
                  <c:v>95145</c:v>
                </c:pt>
                <c:pt idx="63">
                  <c:v>91888</c:v>
                </c:pt>
                <c:pt idx="64">
                  <c:v>88216</c:v>
                </c:pt>
                <c:pt idx="65">
                  <c:v>86617</c:v>
                </c:pt>
                <c:pt idx="66">
                  <c:v>82614</c:v>
                </c:pt>
                <c:pt idx="67">
                  <c:v>78636</c:v>
                </c:pt>
                <c:pt idx="68">
                  <c:v>76750</c:v>
                </c:pt>
                <c:pt idx="69">
                  <c:v>74071</c:v>
                </c:pt>
                <c:pt idx="70">
                  <c:v>72251</c:v>
                </c:pt>
                <c:pt idx="71">
                  <c:v>69163</c:v>
                </c:pt>
                <c:pt idx="72">
                  <c:v>68510</c:v>
                </c:pt>
                <c:pt idx="73">
                  <c:v>67763</c:v>
                </c:pt>
                <c:pt idx="74">
                  <c:v>66834</c:v>
                </c:pt>
                <c:pt idx="75">
                  <c:v>66283</c:v>
                </c:pt>
                <c:pt idx="76">
                  <c:v>66189</c:v>
                </c:pt>
                <c:pt idx="77">
                  <c:v>66255</c:v>
                </c:pt>
                <c:pt idx="78">
                  <c:v>65467</c:v>
                </c:pt>
                <c:pt idx="79">
                  <c:v>65666</c:v>
                </c:pt>
                <c:pt idx="80">
                  <c:v>65391</c:v>
                </c:pt>
                <c:pt idx="81">
                  <c:v>65055</c:v>
                </c:pt>
                <c:pt idx="82">
                  <c:v>63703</c:v>
                </c:pt>
                <c:pt idx="83">
                  <c:v>62482</c:v>
                </c:pt>
                <c:pt idx="84">
                  <c:v>60982</c:v>
                </c:pt>
                <c:pt idx="85">
                  <c:v>58660</c:v>
                </c:pt>
                <c:pt idx="86">
                  <c:v>57765</c:v>
                </c:pt>
                <c:pt idx="87">
                  <c:v>56590</c:v>
                </c:pt>
                <c:pt idx="88">
                  <c:v>57690</c:v>
                </c:pt>
                <c:pt idx="89">
                  <c:v>57155</c:v>
                </c:pt>
                <c:pt idx="90">
                  <c:v>58422</c:v>
                </c:pt>
                <c:pt idx="91">
                  <c:v>60198</c:v>
                </c:pt>
                <c:pt idx="92">
                  <c:v>65048</c:v>
                </c:pt>
                <c:pt idx="93">
                  <c:v>70467</c:v>
                </c:pt>
                <c:pt idx="94">
                  <c:v>79905</c:v>
                </c:pt>
                <c:pt idx="95">
                  <c:v>92118</c:v>
                </c:pt>
                <c:pt idx="96">
                  <c:v>105628</c:v>
                </c:pt>
                <c:pt idx="97">
                  <c:v>120640</c:v>
                </c:pt>
                <c:pt idx="98">
                  <c:v>134719</c:v>
                </c:pt>
                <c:pt idx="99">
                  <c:v>145214</c:v>
                </c:pt>
                <c:pt idx="100">
                  <c:v>148322</c:v>
                </c:pt>
                <c:pt idx="101">
                  <c:v>144042</c:v>
                </c:pt>
                <c:pt idx="102">
                  <c:v>132705</c:v>
                </c:pt>
                <c:pt idx="103">
                  <c:v>117489</c:v>
                </c:pt>
                <c:pt idx="104">
                  <c:v>100729</c:v>
                </c:pt>
                <c:pt idx="105">
                  <c:v>85958</c:v>
                </c:pt>
                <c:pt idx="106">
                  <c:v>75001</c:v>
                </c:pt>
                <c:pt idx="107">
                  <c:v>66191</c:v>
                </c:pt>
                <c:pt idx="108">
                  <c:v>58324</c:v>
                </c:pt>
                <c:pt idx="109">
                  <c:v>53215</c:v>
                </c:pt>
                <c:pt idx="110">
                  <c:v>48183</c:v>
                </c:pt>
                <c:pt idx="111">
                  <c:v>43775</c:v>
                </c:pt>
                <c:pt idx="112">
                  <c:v>40771</c:v>
                </c:pt>
                <c:pt idx="113">
                  <c:v>38225</c:v>
                </c:pt>
                <c:pt idx="114">
                  <c:v>36264</c:v>
                </c:pt>
                <c:pt idx="115">
                  <c:v>34327</c:v>
                </c:pt>
                <c:pt idx="116">
                  <c:v>33912</c:v>
                </c:pt>
                <c:pt idx="117">
                  <c:v>32680</c:v>
                </c:pt>
                <c:pt idx="118">
                  <c:v>32415</c:v>
                </c:pt>
                <c:pt idx="119">
                  <c:v>32574</c:v>
                </c:pt>
                <c:pt idx="120">
                  <c:v>30904</c:v>
                </c:pt>
                <c:pt idx="121">
                  <c:v>30560</c:v>
                </c:pt>
                <c:pt idx="122">
                  <c:v>29536</c:v>
                </c:pt>
                <c:pt idx="123">
                  <c:v>28762</c:v>
                </c:pt>
                <c:pt idx="124">
                  <c:v>29896</c:v>
                </c:pt>
                <c:pt idx="125">
                  <c:v>28424</c:v>
                </c:pt>
                <c:pt idx="126">
                  <c:v>28492</c:v>
                </c:pt>
                <c:pt idx="127">
                  <c:v>27878</c:v>
                </c:pt>
                <c:pt idx="128">
                  <c:v>29495</c:v>
                </c:pt>
                <c:pt idx="129">
                  <c:v>29301</c:v>
                </c:pt>
                <c:pt idx="130">
                  <c:v>29092</c:v>
                </c:pt>
                <c:pt idx="131">
                  <c:v>28396</c:v>
                </c:pt>
                <c:pt idx="132">
                  <c:v>28891</c:v>
                </c:pt>
                <c:pt idx="133">
                  <c:v>28124</c:v>
                </c:pt>
                <c:pt idx="134">
                  <c:v>27788</c:v>
                </c:pt>
                <c:pt idx="135">
                  <c:v>27659</c:v>
                </c:pt>
                <c:pt idx="136">
                  <c:v>26901</c:v>
                </c:pt>
                <c:pt idx="137">
                  <c:v>26837</c:v>
                </c:pt>
                <c:pt idx="138">
                  <c:v>26054</c:v>
                </c:pt>
                <c:pt idx="139">
                  <c:v>25263</c:v>
                </c:pt>
                <c:pt idx="140">
                  <c:v>24919</c:v>
                </c:pt>
                <c:pt idx="141">
                  <c:v>25573</c:v>
                </c:pt>
                <c:pt idx="142">
                  <c:v>24903</c:v>
                </c:pt>
                <c:pt idx="143">
                  <c:v>24788</c:v>
                </c:pt>
                <c:pt idx="144">
                  <c:v>25308</c:v>
                </c:pt>
                <c:pt idx="145">
                  <c:v>24145</c:v>
                </c:pt>
                <c:pt idx="146">
                  <c:v>23866</c:v>
                </c:pt>
                <c:pt idx="147">
                  <c:v>24449</c:v>
                </c:pt>
                <c:pt idx="148">
                  <c:v>23960</c:v>
                </c:pt>
                <c:pt idx="149">
                  <c:v>24522</c:v>
                </c:pt>
                <c:pt idx="150">
                  <c:v>24001</c:v>
                </c:pt>
                <c:pt idx="151">
                  <c:v>23470</c:v>
                </c:pt>
                <c:pt idx="152">
                  <c:v>24171</c:v>
                </c:pt>
                <c:pt idx="153">
                  <c:v>23224</c:v>
                </c:pt>
                <c:pt idx="154">
                  <c:v>23830</c:v>
                </c:pt>
                <c:pt idx="155">
                  <c:v>23463</c:v>
                </c:pt>
                <c:pt idx="156">
                  <c:v>23653</c:v>
                </c:pt>
                <c:pt idx="157">
                  <c:v>23068</c:v>
                </c:pt>
                <c:pt idx="158">
                  <c:v>23206</c:v>
                </c:pt>
                <c:pt idx="159">
                  <c:v>22147</c:v>
                </c:pt>
                <c:pt idx="160">
                  <c:v>22934</c:v>
                </c:pt>
                <c:pt idx="161">
                  <c:v>22079</c:v>
                </c:pt>
                <c:pt idx="162">
                  <c:v>21753</c:v>
                </c:pt>
                <c:pt idx="163">
                  <c:v>21112</c:v>
                </c:pt>
                <c:pt idx="164">
                  <c:v>21284</c:v>
                </c:pt>
                <c:pt idx="165">
                  <c:v>20588</c:v>
                </c:pt>
                <c:pt idx="166">
                  <c:v>20610</c:v>
                </c:pt>
                <c:pt idx="167">
                  <c:v>20702</c:v>
                </c:pt>
                <c:pt idx="168">
                  <c:v>20521</c:v>
                </c:pt>
                <c:pt idx="169">
                  <c:v>20318</c:v>
                </c:pt>
                <c:pt idx="170">
                  <c:v>20526</c:v>
                </c:pt>
                <c:pt idx="171">
                  <c:v>20992</c:v>
                </c:pt>
                <c:pt idx="172">
                  <c:v>21109</c:v>
                </c:pt>
                <c:pt idx="173">
                  <c:v>20901</c:v>
                </c:pt>
                <c:pt idx="174">
                  <c:v>20830</c:v>
                </c:pt>
                <c:pt idx="175">
                  <c:v>21274</c:v>
                </c:pt>
                <c:pt idx="176">
                  <c:v>21589</c:v>
                </c:pt>
                <c:pt idx="177">
                  <c:v>20912</c:v>
                </c:pt>
                <c:pt idx="178">
                  <c:v>20868</c:v>
                </c:pt>
                <c:pt idx="179">
                  <c:v>20304</c:v>
                </c:pt>
                <c:pt idx="180">
                  <c:v>20212</c:v>
                </c:pt>
                <c:pt idx="181">
                  <c:v>18860</c:v>
                </c:pt>
                <c:pt idx="182">
                  <c:v>19203</c:v>
                </c:pt>
                <c:pt idx="183">
                  <c:v>19150</c:v>
                </c:pt>
                <c:pt idx="184">
                  <c:v>18670</c:v>
                </c:pt>
                <c:pt idx="185">
                  <c:v>17949</c:v>
                </c:pt>
                <c:pt idx="186">
                  <c:v>17862</c:v>
                </c:pt>
                <c:pt idx="187">
                  <c:v>17463</c:v>
                </c:pt>
                <c:pt idx="188">
                  <c:v>17199</c:v>
                </c:pt>
                <c:pt idx="189">
                  <c:v>17275</c:v>
                </c:pt>
                <c:pt idx="190">
                  <c:v>17427</c:v>
                </c:pt>
                <c:pt idx="191">
                  <c:v>17152</c:v>
                </c:pt>
                <c:pt idx="192">
                  <c:v>17656</c:v>
                </c:pt>
                <c:pt idx="193">
                  <c:v>16628</c:v>
                </c:pt>
                <c:pt idx="194">
                  <c:v>16555</c:v>
                </c:pt>
                <c:pt idx="195">
                  <c:v>16982</c:v>
                </c:pt>
                <c:pt idx="196">
                  <c:v>17350</c:v>
                </c:pt>
                <c:pt idx="197">
                  <c:v>17633</c:v>
                </c:pt>
                <c:pt idx="198">
                  <c:v>17465</c:v>
                </c:pt>
                <c:pt idx="199">
                  <c:v>18175</c:v>
                </c:pt>
                <c:pt idx="200">
                  <c:v>18403</c:v>
                </c:pt>
                <c:pt idx="201">
                  <c:v>17650</c:v>
                </c:pt>
                <c:pt idx="202">
                  <c:v>17882</c:v>
                </c:pt>
                <c:pt idx="203">
                  <c:v>17979</c:v>
                </c:pt>
                <c:pt idx="204">
                  <c:v>18587</c:v>
                </c:pt>
                <c:pt idx="205">
                  <c:v>17858</c:v>
                </c:pt>
                <c:pt idx="206">
                  <c:v>18432</c:v>
                </c:pt>
                <c:pt idx="207">
                  <c:v>17377</c:v>
                </c:pt>
                <c:pt idx="208">
                  <c:v>17397</c:v>
                </c:pt>
                <c:pt idx="209">
                  <c:v>17425</c:v>
                </c:pt>
                <c:pt idx="210">
                  <c:v>17054</c:v>
                </c:pt>
                <c:pt idx="211">
                  <c:v>16466</c:v>
                </c:pt>
                <c:pt idx="212">
                  <c:v>15925</c:v>
                </c:pt>
                <c:pt idx="213">
                  <c:v>16349</c:v>
                </c:pt>
                <c:pt idx="214">
                  <c:v>16308</c:v>
                </c:pt>
                <c:pt idx="215">
                  <c:v>16039</c:v>
                </c:pt>
                <c:pt idx="216">
                  <c:v>15879</c:v>
                </c:pt>
                <c:pt idx="217">
                  <c:v>15311</c:v>
                </c:pt>
                <c:pt idx="218">
                  <c:v>14962</c:v>
                </c:pt>
                <c:pt idx="219">
                  <c:v>15090</c:v>
                </c:pt>
                <c:pt idx="220">
                  <c:v>14317</c:v>
                </c:pt>
                <c:pt idx="221">
                  <c:v>14800</c:v>
                </c:pt>
                <c:pt idx="222">
                  <c:v>14601</c:v>
                </c:pt>
                <c:pt idx="223">
                  <c:v>14808</c:v>
                </c:pt>
                <c:pt idx="224">
                  <c:v>15526</c:v>
                </c:pt>
                <c:pt idx="225">
                  <c:v>14368</c:v>
                </c:pt>
                <c:pt idx="226">
                  <c:v>14929</c:v>
                </c:pt>
                <c:pt idx="227">
                  <c:v>14322</c:v>
                </c:pt>
                <c:pt idx="228">
                  <c:v>14767</c:v>
                </c:pt>
                <c:pt idx="229">
                  <c:v>14663</c:v>
                </c:pt>
                <c:pt idx="230">
                  <c:v>14194</c:v>
                </c:pt>
                <c:pt idx="231">
                  <c:v>15000</c:v>
                </c:pt>
                <c:pt idx="232">
                  <c:v>14952</c:v>
                </c:pt>
                <c:pt idx="233">
                  <c:v>14162</c:v>
                </c:pt>
                <c:pt idx="234">
                  <c:v>14609</c:v>
                </c:pt>
                <c:pt idx="235">
                  <c:v>14611</c:v>
                </c:pt>
                <c:pt idx="236">
                  <c:v>14238</c:v>
                </c:pt>
                <c:pt idx="237">
                  <c:v>14585</c:v>
                </c:pt>
                <c:pt idx="238">
                  <c:v>14520</c:v>
                </c:pt>
                <c:pt idx="239">
                  <c:v>14769</c:v>
                </c:pt>
                <c:pt idx="240">
                  <c:v>14882</c:v>
                </c:pt>
                <c:pt idx="241">
                  <c:v>14402</c:v>
                </c:pt>
                <c:pt idx="242">
                  <c:v>14408</c:v>
                </c:pt>
                <c:pt idx="243">
                  <c:v>15141</c:v>
                </c:pt>
                <c:pt idx="244">
                  <c:v>14003</c:v>
                </c:pt>
                <c:pt idx="245">
                  <c:v>14178</c:v>
                </c:pt>
                <c:pt idx="246">
                  <c:v>14367</c:v>
                </c:pt>
                <c:pt idx="247">
                  <c:v>14249</c:v>
                </c:pt>
                <c:pt idx="248">
                  <c:v>13998</c:v>
                </c:pt>
                <c:pt idx="249">
                  <c:v>13861</c:v>
                </c:pt>
                <c:pt idx="250">
                  <c:v>14246</c:v>
                </c:pt>
                <c:pt idx="251">
                  <c:v>14353</c:v>
                </c:pt>
                <c:pt idx="252">
                  <c:v>14324</c:v>
                </c:pt>
                <c:pt idx="253">
                  <c:v>14205</c:v>
                </c:pt>
                <c:pt idx="254">
                  <c:v>14502</c:v>
                </c:pt>
                <c:pt idx="255">
                  <c:v>13806</c:v>
                </c:pt>
                <c:pt idx="256">
                  <c:v>14251</c:v>
                </c:pt>
                <c:pt idx="257">
                  <c:v>13979</c:v>
                </c:pt>
                <c:pt idx="258">
                  <c:v>14351</c:v>
                </c:pt>
                <c:pt idx="259">
                  <c:v>14490</c:v>
                </c:pt>
                <c:pt idx="260">
                  <c:v>14641</c:v>
                </c:pt>
                <c:pt idx="261">
                  <c:v>14240</c:v>
                </c:pt>
                <c:pt idx="262">
                  <c:v>14183</c:v>
                </c:pt>
                <c:pt idx="263">
                  <c:v>13894</c:v>
                </c:pt>
                <c:pt idx="264">
                  <c:v>13930</c:v>
                </c:pt>
                <c:pt idx="265">
                  <c:v>14006</c:v>
                </c:pt>
                <c:pt idx="266">
                  <c:v>13397</c:v>
                </c:pt>
                <c:pt idx="267">
                  <c:v>13813</c:v>
                </c:pt>
                <c:pt idx="268">
                  <c:v>13363</c:v>
                </c:pt>
                <c:pt idx="269">
                  <c:v>13369</c:v>
                </c:pt>
                <c:pt idx="270">
                  <c:v>12927</c:v>
                </c:pt>
                <c:pt idx="271">
                  <c:v>13544</c:v>
                </c:pt>
                <c:pt idx="272">
                  <c:v>13332</c:v>
                </c:pt>
                <c:pt idx="273">
                  <c:v>13223</c:v>
                </c:pt>
                <c:pt idx="274">
                  <c:v>12916</c:v>
                </c:pt>
                <c:pt idx="275">
                  <c:v>12736</c:v>
                </c:pt>
                <c:pt idx="276">
                  <c:v>12571</c:v>
                </c:pt>
                <c:pt idx="277">
                  <c:v>12372</c:v>
                </c:pt>
                <c:pt idx="278">
                  <c:v>12601</c:v>
                </c:pt>
                <c:pt idx="279">
                  <c:v>12427</c:v>
                </c:pt>
                <c:pt idx="280">
                  <c:v>12094</c:v>
                </c:pt>
                <c:pt idx="281">
                  <c:v>12344</c:v>
                </c:pt>
                <c:pt idx="282">
                  <c:v>12378</c:v>
                </c:pt>
                <c:pt idx="283">
                  <c:v>12297</c:v>
                </c:pt>
                <c:pt idx="284">
                  <c:v>11662</c:v>
                </c:pt>
                <c:pt idx="285">
                  <c:v>11980</c:v>
                </c:pt>
                <c:pt idx="286">
                  <c:v>11792</c:v>
                </c:pt>
                <c:pt idx="287">
                  <c:v>11956</c:v>
                </c:pt>
                <c:pt idx="288">
                  <c:v>11956</c:v>
                </c:pt>
                <c:pt idx="289">
                  <c:v>11538</c:v>
                </c:pt>
                <c:pt idx="290">
                  <c:v>12058</c:v>
                </c:pt>
                <c:pt idx="291">
                  <c:v>12216</c:v>
                </c:pt>
                <c:pt idx="292">
                  <c:v>12039</c:v>
                </c:pt>
                <c:pt idx="293">
                  <c:v>11916</c:v>
                </c:pt>
                <c:pt idx="294">
                  <c:v>11931</c:v>
                </c:pt>
                <c:pt idx="295">
                  <c:v>12226</c:v>
                </c:pt>
                <c:pt idx="296">
                  <c:v>12113</c:v>
                </c:pt>
                <c:pt idx="297">
                  <c:v>12956</c:v>
                </c:pt>
                <c:pt idx="298">
                  <c:v>13031</c:v>
                </c:pt>
                <c:pt idx="299">
                  <c:v>12923</c:v>
                </c:pt>
                <c:pt idx="300">
                  <c:v>12897</c:v>
                </c:pt>
                <c:pt idx="301">
                  <c:v>12920</c:v>
                </c:pt>
                <c:pt idx="302">
                  <c:v>12524</c:v>
                </c:pt>
                <c:pt idx="303">
                  <c:v>12509</c:v>
                </c:pt>
                <c:pt idx="304">
                  <c:v>12455</c:v>
                </c:pt>
                <c:pt idx="305">
                  <c:v>12449</c:v>
                </c:pt>
                <c:pt idx="306">
                  <c:v>11943</c:v>
                </c:pt>
                <c:pt idx="307">
                  <c:v>12013</c:v>
                </c:pt>
                <c:pt idx="308">
                  <c:v>11417</c:v>
                </c:pt>
                <c:pt idx="309">
                  <c:v>11408</c:v>
                </c:pt>
                <c:pt idx="310">
                  <c:v>11360</c:v>
                </c:pt>
                <c:pt idx="311">
                  <c:v>10989</c:v>
                </c:pt>
                <c:pt idx="312">
                  <c:v>11129</c:v>
                </c:pt>
                <c:pt idx="313">
                  <c:v>11244</c:v>
                </c:pt>
                <c:pt idx="314">
                  <c:v>11455</c:v>
                </c:pt>
                <c:pt idx="315">
                  <c:v>11169</c:v>
                </c:pt>
                <c:pt idx="316">
                  <c:v>10870</c:v>
                </c:pt>
                <c:pt idx="317">
                  <c:v>11245</c:v>
                </c:pt>
                <c:pt idx="318">
                  <c:v>10849</c:v>
                </c:pt>
                <c:pt idx="319">
                  <c:v>10723</c:v>
                </c:pt>
                <c:pt idx="320">
                  <c:v>10849</c:v>
                </c:pt>
                <c:pt idx="321">
                  <c:v>10788</c:v>
                </c:pt>
                <c:pt idx="322">
                  <c:v>11040</c:v>
                </c:pt>
                <c:pt idx="323">
                  <c:v>11032</c:v>
                </c:pt>
                <c:pt idx="324">
                  <c:v>10853</c:v>
                </c:pt>
                <c:pt idx="325">
                  <c:v>10837</c:v>
                </c:pt>
                <c:pt idx="326">
                  <c:v>10801</c:v>
                </c:pt>
                <c:pt idx="327">
                  <c:v>10959</c:v>
                </c:pt>
                <c:pt idx="328">
                  <c:v>10535</c:v>
                </c:pt>
                <c:pt idx="329">
                  <c:v>10739</c:v>
                </c:pt>
                <c:pt idx="330">
                  <c:v>10506</c:v>
                </c:pt>
                <c:pt idx="331">
                  <c:v>10211</c:v>
                </c:pt>
                <c:pt idx="332">
                  <c:v>10546</c:v>
                </c:pt>
                <c:pt idx="333">
                  <c:v>10358</c:v>
                </c:pt>
                <c:pt idx="334">
                  <c:v>10656</c:v>
                </c:pt>
                <c:pt idx="335">
                  <c:v>10521</c:v>
                </c:pt>
                <c:pt idx="336">
                  <c:v>10072</c:v>
                </c:pt>
                <c:pt idx="337">
                  <c:v>10333</c:v>
                </c:pt>
                <c:pt idx="338">
                  <c:v>10432</c:v>
                </c:pt>
                <c:pt idx="339">
                  <c:v>10578</c:v>
                </c:pt>
                <c:pt idx="340">
                  <c:v>10445</c:v>
                </c:pt>
                <c:pt idx="341">
                  <c:v>10536</c:v>
                </c:pt>
                <c:pt idx="342">
                  <c:v>10756</c:v>
                </c:pt>
                <c:pt idx="343">
                  <c:v>10850</c:v>
                </c:pt>
                <c:pt idx="344">
                  <c:v>11121</c:v>
                </c:pt>
                <c:pt idx="345">
                  <c:v>11340</c:v>
                </c:pt>
                <c:pt idx="346">
                  <c:v>11693</c:v>
                </c:pt>
                <c:pt idx="347">
                  <c:v>12360</c:v>
                </c:pt>
                <c:pt idx="348">
                  <c:v>12472</c:v>
                </c:pt>
                <c:pt idx="349">
                  <c:v>12585</c:v>
                </c:pt>
                <c:pt idx="350">
                  <c:v>12943</c:v>
                </c:pt>
                <c:pt idx="351">
                  <c:v>13492</c:v>
                </c:pt>
                <c:pt idx="352">
                  <c:v>13180</c:v>
                </c:pt>
                <c:pt idx="353">
                  <c:v>13794</c:v>
                </c:pt>
                <c:pt idx="354">
                  <c:v>14168</c:v>
                </c:pt>
                <c:pt idx="355">
                  <c:v>14339</c:v>
                </c:pt>
                <c:pt idx="356">
                  <c:v>14410</c:v>
                </c:pt>
                <c:pt idx="357">
                  <c:v>14160</c:v>
                </c:pt>
                <c:pt idx="358">
                  <c:v>14352</c:v>
                </c:pt>
                <c:pt idx="359">
                  <c:v>13893</c:v>
                </c:pt>
                <c:pt idx="360">
                  <c:v>13772</c:v>
                </c:pt>
                <c:pt idx="361">
                  <c:v>13747</c:v>
                </c:pt>
                <c:pt idx="362">
                  <c:v>13431</c:v>
                </c:pt>
                <c:pt idx="363">
                  <c:v>12967</c:v>
                </c:pt>
                <c:pt idx="364">
                  <c:v>12163</c:v>
                </c:pt>
                <c:pt idx="365">
                  <c:v>12174</c:v>
                </c:pt>
                <c:pt idx="366">
                  <c:v>11622</c:v>
                </c:pt>
                <c:pt idx="367">
                  <c:v>11133</c:v>
                </c:pt>
                <c:pt idx="368">
                  <c:v>10546</c:v>
                </c:pt>
                <c:pt idx="369">
                  <c:v>10363</c:v>
                </c:pt>
                <c:pt idx="370">
                  <c:v>9782</c:v>
                </c:pt>
                <c:pt idx="371">
                  <c:v>10047</c:v>
                </c:pt>
                <c:pt idx="372">
                  <c:v>9661</c:v>
                </c:pt>
                <c:pt idx="373">
                  <c:v>9709</c:v>
                </c:pt>
                <c:pt idx="374">
                  <c:v>9254</c:v>
                </c:pt>
                <c:pt idx="375">
                  <c:v>9184</c:v>
                </c:pt>
                <c:pt idx="376">
                  <c:v>9130</c:v>
                </c:pt>
                <c:pt idx="377">
                  <c:v>9008</c:v>
                </c:pt>
                <c:pt idx="378">
                  <c:v>9039</c:v>
                </c:pt>
                <c:pt idx="379">
                  <c:v>8911</c:v>
                </c:pt>
                <c:pt idx="380">
                  <c:v>8763</c:v>
                </c:pt>
                <c:pt idx="381">
                  <c:v>8970</c:v>
                </c:pt>
                <c:pt idx="382">
                  <c:v>8948</c:v>
                </c:pt>
                <c:pt idx="383">
                  <c:v>8808</c:v>
                </c:pt>
                <c:pt idx="384">
                  <c:v>8845</c:v>
                </c:pt>
                <c:pt idx="385">
                  <c:v>8843</c:v>
                </c:pt>
                <c:pt idx="386">
                  <c:v>8869</c:v>
                </c:pt>
                <c:pt idx="387">
                  <c:v>8845</c:v>
                </c:pt>
                <c:pt idx="388">
                  <c:v>8576</c:v>
                </c:pt>
                <c:pt idx="389">
                  <c:v>8763</c:v>
                </c:pt>
                <c:pt idx="390">
                  <c:v>8921</c:v>
                </c:pt>
                <c:pt idx="391">
                  <c:v>8853</c:v>
                </c:pt>
                <c:pt idx="392">
                  <c:v>8857</c:v>
                </c:pt>
                <c:pt idx="393">
                  <c:v>8618</c:v>
                </c:pt>
                <c:pt idx="394">
                  <c:v>8734</c:v>
                </c:pt>
                <c:pt idx="395">
                  <c:v>8326</c:v>
                </c:pt>
                <c:pt idx="396">
                  <c:v>8465</c:v>
                </c:pt>
                <c:pt idx="397">
                  <c:v>8219</c:v>
                </c:pt>
                <c:pt idx="398">
                  <c:v>8495</c:v>
                </c:pt>
                <c:pt idx="399">
                  <c:v>8536</c:v>
                </c:pt>
                <c:pt idx="400">
                  <c:v>8321</c:v>
                </c:pt>
                <c:pt idx="401">
                  <c:v>8274</c:v>
                </c:pt>
                <c:pt idx="402">
                  <c:v>8170</c:v>
                </c:pt>
                <c:pt idx="403">
                  <c:v>8279</c:v>
                </c:pt>
                <c:pt idx="404">
                  <c:v>8219</c:v>
                </c:pt>
                <c:pt idx="405">
                  <c:v>8276</c:v>
                </c:pt>
                <c:pt idx="406">
                  <c:v>8107</c:v>
                </c:pt>
                <c:pt idx="407">
                  <c:v>8127</c:v>
                </c:pt>
                <c:pt idx="408">
                  <c:v>8269</c:v>
                </c:pt>
                <c:pt idx="409">
                  <c:v>7988</c:v>
                </c:pt>
                <c:pt idx="410">
                  <c:v>8151</c:v>
                </c:pt>
                <c:pt idx="411">
                  <c:v>7919</c:v>
                </c:pt>
                <c:pt idx="412">
                  <c:v>8207</c:v>
                </c:pt>
                <c:pt idx="413">
                  <c:v>8247</c:v>
                </c:pt>
                <c:pt idx="414">
                  <c:v>8189</c:v>
                </c:pt>
                <c:pt idx="415">
                  <c:v>8008</c:v>
                </c:pt>
                <c:pt idx="416">
                  <c:v>8072</c:v>
                </c:pt>
                <c:pt idx="417">
                  <c:v>7870</c:v>
                </c:pt>
                <c:pt idx="418">
                  <c:v>7910</c:v>
                </c:pt>
                <c:pt idx="419">
                  <c:v>8111</c:v>
                </c:pt>
                <c:pt idx="420">
                  <c:v>8029</c:v>
                </c:pt>
                <c:pt idx="421">
                  <c:v>7837</c:v>
                </c:pt>
                <c:pt idx="422">
                  <c:v>8065</c:v>
                </c:pt>
                <c:pt idx="423">
                  <c:v>7960</c:v>
                </c:pt>
                <c:pt idx="424">
                  <c:v>7744</c:v>
                </c:pt>
                <c:pt idx="425">
                  <c:v>7753</c:v>
                </c:pt>
                <c:pt idx="426">
                  <c:v>7695</c:v>
                </c:pt>
                <c:pt idx="427">
                  <c:v>7806</c:v>
                </c:pt>
                <c:pt idx="428">
                  <c:v>7834</c:v>
                </c:pt>
                <c:pt idx="429">
                  <c:v>7761</c:v>
                </c:pt>
                <c:pt idx="430">
                  <c:v>7994</c:v>
                </c:pt>
                <c:pt idx="431">
                  <c:v>7944</c:v>
                </c:pt>
                <c:pt idx="432">
                  <c:v>7799</c:v>
                </c:pt>
                <c:pt idx="433">
                  <c:v>7938</c:v>
                </c:pt>
                <c:pt idx="434">
                  <c:v>8116</c:v>
                </c:pt>
                <c:pt idx="435">
                  <c:v>8028</c:v>
                </c:pt>
                <c:pt idx="436">
                  <c:v>8078</c:v>
                </c:pt>
                <c:pt idx="437">
                  <c:v>8407</c:v>
                </c:pt>
                <c:pt idx="438">
                  <c:v>8422</c:v>
                </c:pt>
                <c:pt idx="439">
                  <c:v>8626</c:v>
                </c:pt>
                <c:pt idx="440">
                  <c:v>8474</c:v>
                </c:pt>
                <c:pt idx="441">
                  <c:v>8543</c:v>
                </c:pt>
                <c:pt idx="442">
                  <c:v>8657</c:v>
                </c:pt>
                <c:pt idx="443">
                  <c:v>8584</c:v>
                </c:pt>
                <c:pt idx="444">
                  <c:v>8539</c:v>
                </c:pt>
                <c:pt idx="445">
                  <c:v>8556</c:v>
                </c:pt>
                <c:pt idx="446">
                  <c:v>8492</c:v>
                </c:pt>
                <c:pt idx="447">
                  <c:v>8482</c:v>
                </c:pt>
                <c:pt idx="448">
                  <c:v>8295</c:v>
                </c:pt>
                <c:pt idx="449">
                  <c:v>8168</c:v>
                </c:pt>
                <c:pt idx="450">
                  <c:v>8179</c:v>
                </c:pt>
                <c:pt idx="451">
                  <c:v>7975</c:v>
                </c:pt>
                <c:pt idx="452">
                  <c:v>7904</c:v>
                </c:pt>
                <c:pt idx="453">
                  <c:v>7681</c:v>
                </c:pt>
                <c:pt idx="454">
                  <c:v>7752</c:v>
                </c:pt>
                <c:pt idx="455">
                  <c:v>7662</c:v>
                </c:pt>
                <c:pt idx="456">
                  <c:v>7409</c:v>
                </c:pt>
                <c:pt idx="457">
                  <c:v>7200</c:v>
                </c:pt>
                <c:pt idx="458">
                  <c:v>7287</c:v>
                </c:pt>
                <c:pt idx="459">
                  <c:v>7100</c:v>
                </c:pt>
                <c:pt idx="460">
                  <c:v>6996</c:v>
                </c:pt>
                <c:pt idx="461">
                  <c:v>7023</c:v>
                </c:pt>
                <c:pt idx="462">
                  <c:v>6932</c:v>
                </c:pt>
                <c:pt idx="463">
                  <c:v>6936</c:v>
                </c:pt>
                <c:pt idx="464">
                  <c:v>6783</c:v>
                </c:pt>
                <c:pt idx="465">
                  <c:v>6851</c:v>
                </c:pt>
                <c:pt idx="466">
                  <c:v>6737</c:v>
                </c:pt>
                <c:pt idx="467">
                  <c:v>6740</c:v>
                </c:pt>
                <c:pt idx="468">
                  <c:v>6619</c:v>
                </c:pt>
                <c:pt idx="469">
                  <c:v>6706</c:v>
                </c:pt>
                <c:pt idx="470">
                  <c:v>6751</c:v>
                </c:pt>
                <c:pt idx="471">
                  <c:v>6577</c:v>
                </c:pt>
                <c:pt idx="472">
                  <c:v>6579</c:v>
                </c:pt>
                <c:pt idx="473">
                  <c:v>6716</c:v>
                </c:pt>
                <c:pt idx="474">
                  <c:v>6483</c:v>
                </c:pt>
                <c:pt idx="475">
                  <c:v>6522</c:v>
                </c:pt>
                <c:pt idx="476">
                  <c:v>6446</c:v>
                </c:pt>
                <c:pt idx="477">
                  <c:v>6524</c:v>
                </c:pt>
                <c:pt idx="478">
                  <c:v>6588</c:v>
                </c:pt>
                <c:pt idx="479">
                  <c:v>6584</c:v>
                </c:pt>
                <c:pt idx="480">
                  <c:v>6478</c:v>
                </c:pt>
                <c:pt idx="481">
                  <c:v>6381</c:v>
                </c:pt>
                <c:pt idx="482">
                  <c:v>6616</c:v>
                </c:pt>
                <c:pt idx="483">
                  <c:v>6672</c:v>
                </c:pt>
                <c:pt idx="484">
                  <c:v>6601</c:v>
                </c:pt>
                <c:pt idx="485">
                  <c:v>6611</c:v>
                </c:pt>
                <c:pt idx="486">
                  <c:v>6517</c:v>
                </c:pt>
                <c:pt idx="487">
                  <c:v>6587</c:v>
                </c:pt>
                <c:pt idx="488">
                  <c:v>6542</c:v>
                </c:pt>
                <c:pt idx="489">
                  <c:v>6713</c:v>
                </c:pt>
                <c:pt idx="490">
                  <c:v>6772</c:v>
                </c:pt>
                <c:pt idx="491">
                  <c:v>6654</c:v>
                </c:pt>
                <c:pt idx="492">
                  <c:v>6591</c:v>
                </c:pt>
                <c:pt idx="493">
                  <c:v>6876</c:v>
                </c:pt>
                <c:pt idx="494">
                  <c:v>6718</c:v>
                </c:pt>
                <c:pt idx="495">
                  <c:v>6718</c:v>
                </c:pt>
                <c:pt idx="496">
                  <c:v>6687</c:v>
                </c:pt>
                <c:pt idx="497">
                  <c:v>6594</c:v>
                </c:pt>
                <c:pt idx="498">
                  <c:v>6715</c:v>
                </c:pt>
                <c:pt idx="499">
                  <c:v>6588</c:v>
                </c:pt>
                <c:pt idx="500">
                  <c:v>6540</c:v>
                </c:pt>
                <c:pt idx="501">
                  <c:v>6545</c:v>
                </c:pt>
                <c:pt idx="502">
                  <c:v>6855</c:v>
                </c:pt>
                <c:pt idx="503">
                  <c:v>6680</c:v>
                </c:pt>
                <c:pt idx="504">
                  <c:v>6558</c:v>
                </c:pt>
                <c:pt idx="505">
                  <c:v>6530</c:v>
                </c:pt>
                <c:pt idx="506">
                  <c:v>6645</c:v>
                </c:pt>
                <c:pt idx="507">
                  <c:v>6425</c:v>
                </c:pt>
                <c:pt idx="508">
                  <c:v>6542</c:v>
                </c:pt>
                <c:pt idx="509">
                  <c:v>6389</c:v>
                </c:pt>
                <c:pt idx="510">
                  <c:v>6377</c:v>
                </c:pt>
                <c:pt idx="511">
                  <c:v>6426</c:v>
                </c:pt>
                <c:pt idx="512">
                  <c:v>6539</c:v>
                </c:pt>
                <c:pt idx="513">
                  <c:v>6263</c:v>
                </c:pt>
                <c:pt idx="514">
                  <c:v>6164</c:v>
                </c:pt>
                <c:pt idx="515">
                  <c:v>6246</c:v>
                </c:pt>
                <c:pt idx="516">
                  <c:v>6327</c:v>
                </c:pt>
                <c:pt idx="517">
                  <c:v>6171</c:v>
                </c:pt>
                <c:pt idx="518">
                  <c:v>6164</c:v>
                </c:pt>
                <c:pt idx="519">
                  <c:v>6190</c:v>
                </c:pt>
                <c:pt idx="520">
                  <c:v>6259</c:v>
                </c:pt>
                <c:pt idx="521">
                  <c:v>6339</c:v>
                </c:pt>
                <c:pt idx="522">
                  <c:v>6138</c:v>
                </c:pt>
                <c:pt idx="523">
                  <c:v>6357</c:v>
                </c:pt>
                <c:pt idx="524">
                  <c:v>6239</c:v>
                </c:pt>
                <c:pt idx="525">
                  <c:v>6240</c:v>
                </c:pt>
                <c:pt idx="526">
                  <c:v>6164</c:v>
                </c:pt>
                <c:pt idx="527">
                  <c:v>6168</c:v>
                </c:pt>
                <c:pt idx="528">
                  <c:v>6205</c:v>
                </c:pt>
                <c:pt idx="529">
                  <c:v>5987</c:v>
                </c:pt>
                <c:pt idx="530">
                  <c:v>6009</c:v>
                </c:pt>
                <c:pt idx="531">
                  <c:v>5988</c:v>
                </c:pt>
                <c:pt idx="532">
                  <c:v>5975</c:v>
                </c:pt>
                <c:pt idx="533">
                  <c:v>5986</c:v>
                </c:pt>
                <c:pt idx="534">
                  <c:v>6086</c:v>
                </c:pt>
                <c:pt idx="535">
                  <c:v>5973</c:v>
                </c:pt>
                <c:pt idx="536">
                  <c:v>5956</c:v>
                </c:pt>
                <c:pt idx="537">
                  <c:v>5882</c:v>
                </c:pt>
                <c:pt idx="538">
                  <c:v>5919</c:v>
                </c:pt>
                <c:pt idx="539">
                  <c:v>6015</c:v>
                </c:pt>
                <c:pt idx="540">
                  <c:v>5941</c:v>
                </c:pt>
                <c:pt idx="541">
                  <c:v>6026</c:v>
                </c:pt>
                <c:pt idx="542">
                  <c:v>6031</c:v>
                </c:pt>
                <c:pt idx="543">
                  <c:v>6045</c:v>
                </c:pt>
                <c:pt idx="544">
                  <c:v>6058</c:v>
                </c:pt>
                <c:pt idx="545">
                  <c:v>5854</c:v>
                </c:pt>
                <c:pt idx="546">
                  <c:v>5977</c:v>
                </c:pt>
                <c:pt idx="547">
                  <c:v>5941</c:v>
                </c:pt>
                <c:pt idx="548">
                  <c:v>5902</c:v>
                </c:pt>
                <c:pt idx="549">
                  <c:v>6102</c:v>
                </c:pt>
                <c:pt idx="550">
                  <c:v>5815</c:v>
                </c:pt>
                <c:pt idx="551">
                  <c:v>5875</c:v>
                </c:pt>
                <c:pt idx="552">
                  <c:v>6015</c:v>
                </c:pt>
                <c:pt idx="553">
                  <c:v>5996</c:v>
                </c:pt>
                <c:pt idx="554">
                  <c:v>5919</c:v>
                </c:pt>
                <c:pt idx="555">
                  <c:v>5727</c:v>
                </c:pt>
                <c:pt idx="556">
                  <c:v>5980</c:v>
                </c:pt>
                <c:pt idx="557">
                  <c:v>5848</c:v>
                </c:pt>
                <c:pt idx="558">
                  <c:v>5855</c:v>
                </c:pt>
                <c:pt idx="559">
                  <c:v>5725</c:v>
                </c:pt>
                <c:pt idx="560">
                  <c:v>5811</c:v>
                </c:pt>
                <c:pt idx="561">
                  <c:v>5665</c:v>
                </c:pt>
                <c:pt idx="562">
                  <c:v>5709</c:v>
                </c:pt>
                <c:pt idx="563">
                  <c:v>5658</c:v>
                </c:pt>
                <c:pt idx="564">
                  <c:v>5777</c:v>
                </c:pt>
                <c:pt idx="565">
                  <c:v>5720</c:v>
                </c:pt>
                <c:pt idx="566">
                  <c:v>5695</c:v>
                </c:pt>
                <c:pt idx="567">
                  <c:v>5615</c:v>
                </c:pt>
                <c:pt idx="568">
                  <c:v>5586</c:v>
                </c:pt>
                <c:pt idx="569">
                  <c:v>5683</c:v>
                </c:pt>
                <c:pt idx="570">
                  <c:v>5540</c:v>
                </c:pt>
                <c:pt idx="571">
                  <c:v>5683</c:v>
                </c:pt>
                <c:pt idx="572">
                  <c:v>5473</c:v>
                </c:pt>
                <c:pt idx="573">
                  <c:v>5497</c:v>
                </c:pt>
                <c:pt idx="574">
                  <c:v>5659</c:v>
                </c:pt>
                <c:pt idx="575">
                  <c:v>5549</c:v>
                </c:pt>
                <c:pt idx="576">
                  <c:v>5459</c:v>
                </c:pt>
                <c:pt idx="577">
                  <c:v>5516</c:v>
                </c:pt>
                <c:pt idx="578">
                  <c:v>5559</c:v>
                </c:pt>
                <c:pt idx="579">
                  <c:v>5556</c:v>
                </c:pt>
                <c:pt idx="580">
                  <c:v>5513</c:v>
                </c:pt>
                <c:pt idx="581">
                  <c:v>5430</c:v>
                </c:pt>
                <c:pt idx="582">
                  <c:v>5733</c:v>
                </c:pt>
                <c:pt idx="583">
                  <c:v>5686</c:v>
                </c:pt>
                <c:pt idx="584">
                  <c:v>5624</c:v>
                </c:pt>
                <c:pt idx="585">
                  <c:v>5555</c:v>
                </c:pt>
                <c:pt idx="586">
                  <c:v>5753</c:v>
                </c:pt>
                <c:pt idx="587">
                  <c:v>5793</c:v>
                </c:pt>
                <c:pt idx="588">
                  <c:v>5714</c:v>
                </c:pt>
                <c:pt idx="589">
                  <c:v>5636</c:v>
                </c:pt>
                <c:pt idx="590">
                  <c:v>5717</c:v>
                </c:pt>
                <c:pt idx="591">
                  <c:v>5691</c:v>
                </c:pt>
                <c:pt idx="592">
                  <c:v>5892</c:v>
                </c:pt>
                <c:pt idx="593">
                  <c:v>5826</c:v>
                </c:pt>
                <c:pt idx="594">
                  <c:v>5928</c:v>
                </c:pt>
                <c:pt idx="595">
                  <c:v>5839</c:v>
                </c:pt>
                <c:pt idx="596">
                  <c:v>5802</c:v>
                </c:pt>
                <c:pt idx="597">
                  <c:v>5967</c:v>
                </c:pt>
                <c:pt idx="598">
                  <c:v>5794</c:v>
                </c:pt>
                <c:pt idx="599">
                  <c:v>5846</c:v>
                </c:pt>
                <c:pt idx="600">
                  <c:v>5972</c:v>
                </c:pt>
                <c:pt idx="601">
                  <c:v>5933</c:v>
                </c:pt>
                <c:pt idx="602">
                  <c:v>5863</c:v>
                </c:pt>
                <c:pt idx="603">
                  <c:v>5892</c:v>
                </c:pt>
                <c:pt idx="604">
                  <c:v>5748</c:v>
                </c:pt>
                <c:pt idx="605">
                  <c:v>5862</c:v>
                </c:pt>
                <c:pt idx="606">
                  <c:v>5667</c:v>
                </c:pt>
                <c:pt idx="607">
                  <c:v>5648</c:v>
                </c:pt>
                <c:pt idx="608">
                  <c:v>5560</c:v>
                </c:pt>
                <c:pt idx="609">
                  <c:v>5514</c:v>
                </c:pt>
                <c:pt idx="610">
                  <c:v>5632</c:v>
                </c:pt>
                <c:pt idx="611">
                  <c:v>5425</c:v>
                </c:pt>
                <c:pt idx="612">
                  <c:v>5414</c:v>
                </c:pt>
                <c:pt idx="613">
                  <c:v>5498</c:v>
                </c:pt>
                <c:pt idx="614">
                  <c:v>5270</c:v>
                </c:pt>
                <c:pt idx="615">
                  <c:v>5271</c:v>
                </c:pt>
                <c:pt idx="616">
                  <c:v>5400</c:v>
                </c:pt>
                <c:pt idx="617">
                  <c:v>5296</c:v>
                </c:pt>
                <c:pt idx="618">
                  <c:v>5313</c:v>
                </c:pt>
                <c:pt idx="619">
                  <c:v>5133</c:v>
                </c:pt>
                <c:pt idx="620">
                  <c:v>5289</c:v>
                </c:pt>
                <c:pt idx="621">
                  <c:v>5145</c:v>
                </c:pt>
                <c:pt idx="622">
                  <c:v>5202</c:v>
                </c:pt>
                <c:pt idx="623">
                  <c:v>5274</c:v>
                </c:pt>
                <c:pt idx="624">
                  <c:v>5164</c:v>
                </c:pt>
                <c:pt idx="625">
                  <c:v>5172</c:v>
                </c:pt>
                <c:pt idx="626">
                  <c:v>5124</c:v>
                </c:pt>
                <c:pt idx="627">
                  <c:v>5179</c:v>
                </c:pt>
                <c:pt idx="628">
                  <c:v>5084</c:v>
                </c:pt>
                <c:pt idx="629">
                  <c:v>5029</c:v>
                </c:pt>
                <c:pt idx="630">
                  <c:v>5005</c:v>
                </c:pt>
                <c:pt idx="631">
                  <c:v>5034</c:v>
                </c:pt>
                <c:pt idx="632">
                  <c:v>5097</c:v>
                </c:pt>
                <c:pt idx="633">
                  <c:v>5056</c:v>
                </c:pt>
                <c:pt idx="634">
                  <c:v>5024</c:v>
                </c:pt>
                <c:pt idx="635">
                  <c:v>5002</c:v>
                </c:pt>
                <c:pt idx="636">
                  <c:v>5004</c:v>
                </c:pt>
                <c:pt idx="637">
                  <c:v>4976</c:v>
                </c:pt>
                <c:pt idx="638">
                  <c:v>4957</c:v>
                </c:pt>
                <c:pt idx="639">
                  <c:v>5013</c:v>
                </c:pt>
                <c:pt idx="640">
                  <c:v>4899</c:v>
                </c:pt>
                <c:pt idx="641">
                  <c:v>4878</c:v>
                </c:pt>
                <c:pt idx="642">
                  <c:v>4872</c:v>
                </c:pt>
                <c:pt idx="643">
                  <c:v>4855</c:v>
                </c:pt>
                <c:pt idx="644">
                  <c:v>4873</c:v>
                </c:pt>
                <c:pt idx="645">
                  <c:v>4861</c:v>
                </c:pt>
                <c:pt idx="646">
                  <c:v>4904</c:v>
                </c:pt>
                <c:pt idx="647">
                  <c:v>4739</c:v>
                </c:pt>
                <c:pt idx="648">
                  <c:v>4699</c:v>
                </c:pt>
                <c:pt idx="649">
                  <c:v>4833</c:v>
                </c:pt>
                <c:pt idx="650">
                  <c:v>4652</c:v>
                </c:pt>
                <c:pt idx="651">
                  <c:v>4558</c:v>
                </c:pt>
                <c:pt idx="652">
                  <c:v>4672</c:v>
                </c:pt>
                <c:pt idx="653">
                  <c:v>4752</c:v>
                </c:pt>
                <c:pt idx="654">
                  <c:v>4778</c:v>
                </c:pt>
                <c:pt idx="655">
                  <c:v>4725</c:v>
                </c:pt>
                <c:pt idx="656">
                  <c:v>4582</c:v>
                </c:pt>
                <c:pt idx="657">
                  <c:v>4518</c:v>
                </c:pt>
                <c:pt idx="658">
                  <c:v>4525</c:v>
                </c:pt>
                <c:pt idx="659">
                  <c:v>4527</c:v>
                </c:pt>
                <c:pt idx="660">
                  <c:v>4429</c:v>
                </c:pt>
                <c:pt idx="661">
                  <c:v>4603</c:v>
                </c:pt>
                <c:pt idx="662">
                  <c:v>4509</c:v>
                </c:pt>
                <c:pt idx="663">
                  <c:v>4421</c:v>
                </c:pt>
                <c:pt idx="664">
                  <c:v>4555</c:v>
                </c:pt>
                <c:pt idx="665">
                  <c:v>4590</c:v>
                </c:pt>
                <c:pt idx="666">
                  <c:v>4362</c:v>
                </c:pt>
                <c:pt idx="667">
                  <c:v>4525</c:v>
                </c:pt>
                <c:pt idx="668">
                  <c:v>4562</c:v>
                </c:pt>
                <c:pt idx="669">
                  <c:v>4477</c:v>
                </c:pt>
                <c:pt idx="670">
                  <c:v>4420</c:v>
                </c:pt>
                <c:pt idx="671">
                  <c:v>4585</c:v>
                </c:pt>
                <c:pt idx="672">
                  <c:v>4496</c:v>
                </c:pt>
                <c:pt idx="673">
                  <c:v>4356</c:v>
                </c:pt>
                <c:pt idx="674">
                  <c:v>4553</c:v>
                </c:pt>
                <c:pt idx="675">
                  <c:v>4518</c:v>
                </c:pt>
                <c:pt idx="676">
                  <c:v>4549</c:v>
                </c:pt>
                <c:pt idx="677">
                  <c:v>4476</c:v>
                </c:pt>
                <c:pt idx="678">
                  <c:v>4490</c:v>
                </c:pt>
                <c:pt idx="679">
                  <c:v>4526</c:v>
                </c:pt>
                <c:pt idx="680">
                  <c:v>4654</c:v>
                </c:pt>
                <c:pt idx="681">
                  <c:v>4580</c:v>
                </c:pt>
                <c:pt idx="682">
                  <c:v>4627</c:v>
                </c:pt>
                <c:pt idx="683">
                  <c:v>4824</c:v>
                </c:pt>
                <c:pt idx="684">
                  <c:v>4751</c:v>
                </c:pt>
                <c:pt idx="685">
                  <c:v>4592</c:v>
                </c:pt>
                <c:pt idx="686">
                  <c:v>4842</c:v>
                </c:pt>
                <c:pt idx="687">
                  <c:v>4715</c:v>
                </c:pt>
                <c:pt idx="688">
                  <c:v>4740</c:v>
                </c:pt>
                <c:pt idx="689">
                  <c:v>4909</c:v>
                </c:pt>
                <c:pt idx="690">
                  <c:v>4920</c:v>
                </c:pt>
                <c:pt idx="691">
                  <c:v>4967</c:v>
                </c:pt>
                <c:pt idx="692">
                  <c:v>5010</c:v>
                </c:pt>
                <c:pt idx="693">
                  <c:v>5032</c:v>
                </c:pt>
                <c:pt idx="694">
                  <c:v>4957</c:v>
                </c:pt>
                <c:pt idx="695">
                  <c:v>5032</c:v>
                </c:pt>
                <c:pt idx="696">
                  <c:v>4968</c:v>
                </c:pt>
                <c:pt idx="697">
                  <c:v>5009</c:v>
                </c:pt>
                <c:pt idx="698">
                  <c:v>4961</c:v>
                </c:pt>
                <c:pt idx="699">
                  <c:v>4888</c:v>
                </c:pt>
                <c:pt idx="700">
                  <c:v>4879</c:v>
                </c:pt>
                <c:pt idx="701">
                  <c:v>4927</c:v>
                </c:pt>
                <c:pt idx="702">
                  <c:v>4833</c:v>
                </c:pt>
                <c:pt idx="703">
                  <c:v>4862</c:v>
                </c:pt>
                <c:pt idx="704">
                  <c:v>4823</c:v>
                </c:pt>
                <c:pt idx="705">
                  <c:v>4729</c:v>
                </c:pt>
                <c:pt idx="706">
                  <c:v>4752</c:v>
                </c:pt>
                <c:pt idx="707">
                  <c:v>4787</c:v>
                </c:pt>
                <c:pt idx="708">
                  <c:v>4631</c:v>
                </c:pt>
                <c:pt idx="709">
                  <c:v>4579</c:v>
                </c:pt>
                <c:pt idx="710">
                  <c:v>4532</c:v>
                </c:pt>
                <c:pt idx="711">
                  <c:v>4339</c:v>
                </c:pt>
                <c:pt idx="712">
                  <c:v>4408</c:v>
                </c:pt>
                <c:pt idx="713">
                  <c:v>4317</c:v>
                </c:pt>
                <c:pt idx="714">
                  <c:v>4386</c:v>
                </c:pt>
                <c:pt idx="715">
                  <c:v>4325</c:v>
                </c:pt>
                <c:pt idx="716">
                  <c:v>4255</c:v>
                </c:pt>
                <c:pt idx="717">
                  <c:v>4253</c:v>
                </c:pt>
                <c:pt idx="718">
                  <c:v>4213</c:v>
                </c:pt>
                <c:pt idx="719">
                  <c:v>4329</c:v>
                </c:pt>
                <c:pt idx="720">
                  <c:v>4264</c:v>
                </c:pt>
                <c:pt idx="721">
                  <c:v>4214</c:v>
                </c:pt>
                <c:pt idx="722">
                  <c:v>4290</c:v>
                </c:pt>
                <c:pt idx="723">
                  <c:v>4192</c:v>
                </c:pt>
                <c:pt idx="724">
                  <c:v>4101</c:v>
                </c:pt>
                <c:pt idx="725">
                  <c:v>4164</c:v>
                </c:pt>
                <c:pt idx="726">
                  <c:v>4082</c:v>
                </c:pt>
                <c:pt idx="727">
                  <c:v>4098</c:v>
                </c:pt>
                <c:pt idx="728">
                  <c:v>4044</c:v>
                </c:pt>
                <c:pt idx="729">
                  <c:v>4100</c:v>
                </c:pt>
                <c:pt idx="730">
                  <c:v>4030</c:v>
                </c:pt>
                <c:pt idx="731">
                  <c:v>4014</c:v>
                </c:pt>
                <c:pt idx="732">
                  <c:v>3983</c:v>
                </c:pt>
                <c:pt idx="733">
                  <c:v>4019</c:v>
                </c:pt>
                <c:pt idx="734">
                  <c:v>4016</c:v>
                </c:pt>
                <c:pt idx="735">
                  <c:v>3905</c:v>
                </c:pt>
                <c:pt idx="736">
                  <c:v>4002</c:v>
                </c:pt>
                <c:pt idx="737">
                  <c:v>3972</c:v>
                </c:pt>
                <c:pt idx="738">
                  <c:v>3897</c:v>
                </c:pt>
                <c:pt idx="739">
                  <c:v>3921</c:v>
                </c:pt>
                <c:pt idx="740">
                  <c:v>3972</c:v>
                </c:pt>
                <c:pt idx="741">
                  <c:v>3915</c:v>
                </c:pt>
                <c:pt idx="742">
                  <c:v>3890</c:v>
                </c:pt>
                <c:pt idx="743">
                  <c:v>3830</c:v>
                </c:pt>
                <c:pt idx="744">
                  <c:v>3854</c:v>
                </c:pt>
                <c:pt idx="745">
                  <c:v>3925</c:v>
                </c:pt>
                <c:pt idx="746">
                  <c:v>3880</c:v>
                </c:pt>
                <c:pt idx="747">
                  <c:v>3838</c:v>
                </c:pt>
                <c:pt idx="748">
                  <c:v>3794</c:v>
                </c:pt>
                <c:pt idx="749">
                  <c:v>3922</c:v>
                </c:pt>
                <c:pt idx="750">
                  <c:v>3894</c:v>
                </c:pt>
                <c:pt idx="751">
                  <c:v>4004</c:v>
                </c:pt>
                <c:pt idx="752">
                  <c:v>3951</c:v>
                </c:pt>
                <c:pt idx="753">
                  <c:v>3812</c:v>
                </c:pt>
                <c:pt idx="754">
                  <c:v>3857</c:v>
                </c:pt>
                <c:pt idx="755">
                  <c:v>3994</c:v>
                </c:pt>
                <c:pt idx="756">
                  <c:v>3930</c:v>
                </c:pt>
                <c:pt idx="757">
                  <c:v>3993</c:v>
                </c:pt>
                <c:pt idx="758">
                  <c:v>4070</c:v>
                </c:pt>
                <c:pt idx="759">
                  <c:v>4025</c:v>
                </c:pt>
                <c:pt idx="760">
                  <c:v>4103</c:v>
                </c:pt>
                <c:pt idx="761">
                  <c:v>3970</c:v>
                </c:pt>
                <c:pt idx="762">
                  <c:v>3918</c:v>
                </c:pt>
                <c:pt idx="763">
                  <c:v>3949</c:v>
                </c:pt>
                <c:pt idx="764">
                  <c:v>3895</c:v>
                </c:pt>
                <c:pt idx="765">
                  <c:v>4079</c:v>
                </c:pt>
                <c:pt idx="766">
                  <c:v>3877</c:v>
                </c:pt>
                <c:pt idx="767">
                  <c:v>3985</c:v>
                </c:pt>
                <c:pt idx="768">
                  <c:v>3941</c:v>
                </c:pt>
                <c:pt idx="769">
                  <c:v>3956</c:v>
                </c:pt>
                <c:pt idx="770">
                  <c:v>3978</c:v>
                </c:pt>
                <c:pt idx="771">
                  <c:v>3889</c:v>
                </c:pt>
                <c:pt idx="772">
                  <c:v>3840</c:v>
                </c:pt>
                <c:pt idx="773">
                  <c:v>3825</c:v>
                </c:pt>
                <c:pt idx="774">
                  <c:v>3804</c:v>
                </c:pt>
                <c:pt idx="775">
                  <c:v>3871</c:v>
                </c:pt>
                <c:pt idx="776">
                  <c:v>3812</c:v>
                </c:pt>
                <c:pt idx="777">
                  <c:v>3821</c:v>
                </c:pt>
                <c:pt idx="778">
                  <c:v>3827</c:v>
                </c:pt>
                <c:pt idx="779">
                  <c:v>3859</c:v>
                </c:pt>
                <c:pt idx="780">
                  <c:v>3877</c:v>
                </c:pt>
                <c:pt idx="781">
                  <c:v>3735</c:v>
                </c:pt>
                <c:pt idx="782">
                  <c:v>3616</c:v>
                </c:pt>
                <c:pt idx="783">
                  <c:v>3729</c:v>
                </c:pt>
                <c:pt idx="784">
                  <c:v>3751</c:v>
                </c:pt>
                <c:pt idx="785">
                  <c:v>3773</c:v>
                </c:pt>
                <c:pt idx="786">
                  <c:v>3556</c:v>
                </c:pt>
                <c:pt idx="787">
                  <c:v>3732</c:v>
                </c:pt>
                <c:pt idx="788">
                  <c:v>3743</c:v>
                </c:pt>
                <c:pt idx="789">
                  <c:v>3665</c:v>
                </c:pt>
                <c:pt idx="790">
                  <c:v>3585</c:v>
                </c:pt>
                <c:pt idx="791">
                  <c:v>3690</c:v>
                </c:pt>
                <c:pt idx="792">
                  <c:v>3629</c:v>
                </c:pt>
                <c:pt idx="793">
                  <c:v>3627</c:v>
                </c:pt>
                <c:pt idx="794">
                  <c:v>3643</c:v>
                </c:pt>
                <c:pt idx="795">
                  <c:v>3577</c:v>
                </c:pt>
                <c:pt idx="796">
                  <c:v>3472</c:v>
                </c:pt>
                <c:pt idx="797">
                  <c:v>3600</c:v>
                </c:pt>
                <c:pt idx="798">
                  <c:v>3707</c:v>
                </c:pt>
                <c:pt idx="799">
                  <c:v>3475</c:v>
                </c:pt>
                <c:pt idx="800">
                  <c:v>3574</c:v>
                </c:pt>
                <c:pt idx="801">
                  <c:v>3573</c:v>
                </c:pt>
                <c:pt idx="802">
                  <c:v>3666</c:v>
                </c:pt>
                <c:pt idx="803">
                  <c:v>3619</c:v>
                </c:pt>
                <c:pt idx="804">
                  <c:v>3741</c:v>
                </c:pt>
                <c:pt idx="805">
                  <c:v>3468</c:v>
                </c:pt>
                <c:pt idx="806">
                  <c:v>3596</c:v>
                </c:pt>
                <c:pt idx="807">
                  <c:v>3569</c:v>
                </c:pt>
                <c:pt idx="808">
                  <c:v>3568</c:v>
                </c:pt>
                <c:pt idx="809">
                  <c:v>3535</c:v>
                </c:pt>
                <c:pt idx="810">
                  <c:v>3528</c:v>
                </c:pt>
                <c:pt idx="811">
                  <c:v>3531</c:v>
                </c:pt>
                <c:pt idx="812">
                  <c:v>3547</c:v>
                </c:pt>
                <c:pt idx="813">
                  <c:v>3512</c:v>
                </c:pt>
                <c:pt idx="814">
                  <c:v>3426</c:v>
                </c:pt>
                <c:pt idx="815">
                  <c:v>3494</c:v>
                </c:pt>
                <c:pt idx="816">
                  <c:v>3450</c:v>
                </c:pt>
                <c:pt idx="817">
                  <c:v>3480</c:v>
                </c:pt>
                <c:pt idx="818">
                  <c:v>3493</c:v>
                </c:pt>
                <c:pt idx="819">
                  <c:v>3419</c:v>
                </c:pt>
                <c:pt idx="820">
                  <c:v>3426</c:v>
                </c:pt>
                <c:pt idx="821">
                  <c:v>3431</c:v>
                </c:pt>
                <c:pt idx="822">
                  <c:v>3407</c:v>
                </c:pt>
                <c:pt idx="823">
                  <c:v>3437</c:v>
                </c:pt>
                <c:pt idx="824">
                  <c:v>3443</c:v>
                </c:pt>
                <c:pt idx="825">
                  <c:v>3488</c:v>
                </c:pt>
                <c:pt idx="826">
                  <c:v>3466</c:v>
                </c:pt>
                <c:pt idx="827">
                  <c:v>3413</c:v>
                </c:pt>
                <c:pt idx="828">
                  <c:v>3496</c:v>
                </c:pt>
                <c:pt idx="829">
                  <c:v>3414</c:v>
                </c:pt>
                <c:pt idx="830">
                  <c:v>3474</c:v>
                </c:pt>
                <c:pt idx="831">
                  <c:v>3378</c:v>
                </c:pt>
                <c:pt idx="832">
                  <c:v>3404</c:v>
                </c:pt>
                <c:pt idx="833">
                  <c:v>3370</c:v>
                </c:pt>
                <c:pt idx="834">
                  <c:v>3368</c:v>
                </c:pt>
                <c:pt idx="835">
                  <c:v>3477</c:v>
                </c:pt>
                <c:pt idx="836">
                  <c:v>3259</c:v>
                </c:pt>
                <c:pt idx="837">
                  <c:v>3317</c:v>
                </c:pt>
                <c:pt idx="838">
                  <c:v>3271</c:v>
                </c:pt>
                <c:pt idx="839">
                  <c:v>3402</c:v>
                </c:pt>
                <c:pt idx="840">
                  <c:v>3312</c:v>
                </c:pt>
                <c:pt idx="841">
                  <c:v>3442</c:v>
                </c:pt>
                <c:pt idx="842">
                  <c:v>3424</c:v>
                </c:pt>
                <c:pt idx="843">
                  <c:v>3327</c:v>
                </c:pt>
                <c:pt idx="844">
                  <c:v>3358</c:v>
                </c:pt>
                <c:pt idx="845">
                  <c:v>3521</c:v>
                </c:pt>
                <c:pt idx="846">
                  <c:v>3470</c:v>
                </c:pt>
                <c:pt idx="847">
                  <c:v>3316</c:v>
                </c:pt>
                <c:pt idx="848">
                  <c:v>3454</c:v>
                </c:pt>
                <c:pt idx="849">
                  <c:v>3545</c:v>
                </c:pt>
                <c:pt idx="850">
                  <c:v>3487</c:v>
                </c:pt>
                <c:pt idx="851">
                  <c:v>3515</c:v>
                </c:pt>
                <c:pt idx="852">
                  <c:v>3509</c:v>
                </c:pt>
                <c:pt idx="853">
                  <c:v>3644</c:v>
                </c:pt>
                <c:pt idx="854">
                  <c:v>3461</c:v>
                </c:pt>
                <c:pt idx="855">
                  <c:v>3617</c:v>
                </c:pt>
                <c:pt idx="856">
                  <c:v>3529</c:v>
                </c:pt>
                <c:pt idx="857">
                  <c:v>3520</c:v>
                </c:pt>
                <c:pt idx="858">
                  <c:v>3671</c:v>
                </c:pt>
                <c:pt idx="859">
                  <c:v>3655</c:v>
                </c:pt>
                <c:pt idx="860">
                  <c:v>3764</c:v>
                </c:pt>
                <c:pt idx="861">
                  <c:v>3595</c:v>
                </c:pt>
                <c:pt idx="862">
                  <c:v>3768</c:v>
                </c:pt>
                <c:pt idx="863">
                  <c:v>3662</c:v>
                </c:pt>
                <c:pt idx="864">
                  <c:v>3693</c:v>
                </c:pt>
                <c:pt idx="865">
                  <c:v>3669</c:v>
                </c:pt>
                <c:pt idx="866">
                  <c:v>3759</c:v>
                </c:pt>
                <c:pt idx="867">
                  <c:v>3648</c:v>
                </c:pt>
                <c:pt idx="868">
                  <c:v>3625</c:v>
                </c:pt>
                <c:pt idx="869">
                  <c:v>3659</c:v>
                </c:pt>
                <c:pt idx="870">
                  <c:v>3675</c:v>
                </c:pt>
                <c:pt idx="871">
                  <c:v>3642</c:v>
                </c:pt>
                <c:pt idx="872">
                  <c:v>3593</c:v>
                </c:pt>
                <c:pt idx="873">
                  <c:v>3547</c:v>
                </c:pt>
                <c:pt idx="874">
                  <c:v>3568</c:v>
                </c:pt>
                <c:pt idx="875">
                  <c:v>3466</c:v>
                </c:pt>
                <c:pt idx="876">
                  <c:v>3517</c:v>
                </c:pt>
                <c:pt idx="877">
                  <c:v>3488</c:v>
                </c:pt>
                <c:pt idx="878">
                  <c:v>3353</c:v>
                </c:pt>
                <c:pt idx="879">
                  <c:v>3337</c:v>
                </c:pt>
                <c:pt idx="880">
                  <c:v>3321</c:v>
                </c:pt>
                <c:pt idx="881">
                  <c:v>3442</c:v>
                </c:pt>
                <c:pt idx="882">
                  <c:v>3281</c:v>
                </c:pt>
                <c:pt idx="883">
                  <c:v>3322</c:v>
                </c:pt>
                <c:pt idx="884">
                  <c:v>3191</c:v>
                </c:pt>
                <c:pt idx="885">
                  <c:v>3229</c:v>
                </c:pt>
                <c:pt idx="886">
                  <c:v>3270</c:v>
                </c:pt>
                <c:pt idx="887">
                  <c:v>3235</c:v>
                </c:pt>
                <c:pt idx="888">
                  <c:v>3369</c:v>
                </c:pt>
                <c:pt idx="889">
                  <c:v>3264</c:v>
                </c:pt>
                <c:pt idx="890">
                  <c:v>3283</c:v>
                </c:pt>
                <c:pt idx="891">
                  <c:v>3256</c:v>
                </c:pt>
                <c:pt idx="892">
                  <c:v>3254</c:v>
                </c:pt>
                <c:pt idx="893">
                  <c:v>3148</c:v>
                </c:pt>
                <c:pt idx="894">
                  <c:v>3201</c:v>
                </c:pt>
                <c:pt idx="895">
                  <c:v>3137</c:v>
                </c:pt>
                <c:pt idx="896">
                  <c:v>3156</c:v>
                </c:pt>
                <c:pt idx="897">
                  <c:v>3167</c:v>
                </c:pt>
                <c:pt idx="898">
                  <c:v>3062</c:v>
                </c:pt>
                <c:pt idx="899">
                  <c:v>3130</c:v>
                </c:pt>
                <c:pt idx="900">
                  <c:v>3120</c:v>
                </c:pt>
                <c:pt idx="901">
                  <c:v>3242</c:v>
                </c:pt>
                <c:pt idx="902">
                  <c:v>3242</c:v>
                </c:pt>
                <c:pt idx="903">
                  <c:v>3151</c:v>
                </c:pt>
                <c:pt idx="904">
                  <c:v>3151</c:v>
                </c:pt>
                <c:pt idx="905">
                  <c:v>3076</c:v>
                </c:pt>
                <c:pt idx="906">
                  <c:v>2966</c:v>
                </c:pt>
                <c:pt idx="907">
                  <c:v>3099</c:v>
                </c:pt>
                <c:pt idx="908">
                  <c:v>3087</c:v>
                </c:pt>
                <c:pt idx="909">
                  <c:v>2975</c:v>
                </c:pt>
                <c:pt idx="910">
                  <c:v>2995</c:v>
                </c:pt>
                <c:pt idx="911">
                  <c:v>2973</c:v>
                </c:pt>
                <c:pt idx="912">
                  <c:v>2984</c:v>
                </c:pt>
                <c:pt idx="913">
                  <c:v>3021</c:v>
                </c:pt>
                <c:pt idx="914">
                  <c:v>2958</c:v>
                </c:pt>
                <c:pt idx="915">
                  <c:v>3069</c:v>
                </c:pt>
                <c:pt idx="916">
                  <c:v>2887</c:v>
                </c:pt>
                <c:pt idx="917">
                  <c:v>2846</c:v>
                </c:pt>
                <c:pt idx="918">
                  <c:v>2847</c:v>
                </c:pt>
                <c:pt idx="919">
                  <c:v>2897</c:v>
                </c:pt>
                <c:pt idx="920">
                  <c:v>2821</c:v>
                </c:pt>
                <c:pt idx="921">
                  <c:v>2885</c:v>
                </c:pt>
                <c:pt idx="922">
                  <c:v>2883</c:v>
                </c:pt>
                <c:pt idx="923">
                  <c:v>2804</c:v>
                </c:pt>
                <c:pt idx="924">
                  <c:v>2848</c:v>
                </c:pt>
                <c:pt idx="925">
                  <c:v>2870</c:v>
                </c:pt>
                <c:pt idx="926">
                  <c:v>2913</c:v>
                </c:pt>
                <c:pt idx="927">
                  <c:v>2863</c:v>
                </c:pt>
                <c:pt idx="928">
                  <c:v>2772</c:v>
                </c:pt>
                <c:pt idx="929">
                  <c:v>2879</c:v>
                </c:pt>
                <c:pt idx="930">
                  <c:v>2844</c:v>
                </c:pt>
                <c:pt idx="931">
                  <c:v>2780</c:v>
                </c:pt>
                <c:pt idx="932">
                  <c:v>2919</c:v>
                </c:pt>
                <c:pt idx="933">
                  <c:v>2831</c:v>
                </c:pt>
                <c:pt idx="934">
                  <c:v>2698</c:v>
                </c:pt>
                <c:pt idx="935">
                  <c:v>2837</c:v>
                </c:pt>
                <c:pt idx="936">
                  <c:v>2897</c:v>
                </c:pt>
                <c:pt idx="937">
                  <c:v>2882</c:v>
                </c:pt>
                <c:pt idx="938">
                  <c:v>2864</c:v>
                </c:pt>
                <c:pt idx="939">
                  <c:v>2882</c:v>
                </c:pt>
                <c:pt idx="940">
                  <c:v>2840</c:v>
                </c:pt>
                <c:pt idx="941">
                  <c:v>2944</c:v>
                </c:pt>
                <c:pt idx="942">
                  <c:v>2885</c:v>
                </c:pt>
                <c:pt idx="943">
                  <c:v>2950</c:v>
                </c:pt>
                <c:pt idx="944">
                  <c:v>2973</c:v>
                </c:pt>
                <c:pt idx="945">
                  <c:v>3076</c:v>
                </c:pt>
                <c:pt idx="946">
                  <c:v>3019</c:v>
                </c:pt>
                <c:pt idx="947">
                  <c:v>2979</c:v>
                </c:pt>
                <c:pt idx="948">
                  <c:v>3012</c:v>
                </c:pt>
                <c:pt idx="949">
                  <c:v>3076</c:v>
                </c:pt>
                <c:pt idx="950">
                  <c:v>3140</c:v>
                </c:pt>
                <c:pt idx="951">
                  <c:v>3061</c:v>
                </c:pt>
                <c:pt idx="952">
                  <c:v>3082</c:v>
                </c:pt>
                <c:pt idx="953">
                  <c:v>3050</c:v>
                </c:pt>
                <c:pt idx="954">
                  <c:v>3113</c:v>
                </c:pt>
                <c:pt idx="955">
                  <c:v>3167</c:v>
                </c:pt>
                <c:pt idx="956">
                  <c:v>3166</c:v>
                </c:pt>
                <c:pt idx="957">
                  <c:v>3194</c:v>
                </c:pt>
                <c:pt idx="958">
                  <c:v>3170</c:v>
                </c:pt>
                <c:pt idx="959">
                  <c:v>3161</c:v>
                </c:pt>
                <c:pt idx="960">
                  <c:v>3209</c:v>
                </c:pt>
                <c:pt idx="961">
                  <c:v>3147</c:v>
                </c:pt>
                <c:pt idx="962">
                  <c:v>3185</c:v>
                </c:pt>
                <c:pt idx="963">
                  <c:v>3139</c:v>
                </c:pt>
                <c:pt idx="964">
                  <c:v>3053</c:v>
                </c:pt>
                <c:pt idx="965">
                  <c:v>3029</c:v>
                </c:pt>
                <c:pt idx="966">
                  <c:v>3051</c:v>
                </c:pt>
                <c:pt idx="967">
                  <c:v>3039</c:v>
                </c:pt>
                <c:pt idx="968">
                  <c:v>3082</c:v>
                </c:pt>
                <c:pt idx="969">
                  <c:v>3019</c:v>
                </c:pt>
                <c:pt idx="970">
                  <c:v>2995</c:v>
                </c:pt>
                <c:pt idx="971">
                  <c:v>2994</c:v>
                </c:pt>
                <c:pt idx="972">
                  <c:v>3008</c:v>
                </c:pt>
                <c:pt idx="973">
                  <c:v>2829</c:v>
                </c:pt>
                <c:pt idx="974">
                  <c:v>2855</c:v>
                </c:pt>
                <c:pt idx="975">
                  <c:v>2912</c:v>
                </c:pt>
                <c:pt idx="976">
                  <c:v>2895</c:v>
                </c:pt>
                <c:pt idx="977">
                  <c:v>2918</c:v>
                </c:pt>
                <c:pt idx="978">
                  <c:v>2854</c:v>
                </c:pt>
                <c:pt idx="979">
                  <c:v>2844</c:v>
                </c:pt>
                <c:pt idx="980">
                  <c:v>2762</c:v>
                </c:pt>
                <c:pt idx="981">
                  <c:v>2769</c:v>
                </c:pt>
                <c:pt idx="982">
                  <c:v>2810</c:v>
                </c:pt>
                <c:pt idx="983">
                  <c:v>2730</c:v>
                </c:pt>
                <c:pt idx="984">
                  <c:v>2649</c:v>
                </c:pt>
                <c:pt idx="985">
                  <c:v>2822</c:v>
                </c:pt>
                <c:pt idx="986">
                  <c:v>2669</c:v>
                </c:pt>
                <c:pt idx="987">
                  <c:v>2781</c:v>
                </c:pt>
                <c:pt idx="988">
                  <c:v>2707</c:v>
                </c:pt>
                <c:pt idx="989">
                  <c:v>2694</c:v>
                </c:pt>
                <c:pt idx="990">
                  <c:v>2713</c:v>
                </c:pt>
                <c:pt idx="991">
                  <c:v>2568</c:v>
                </c:pt>
                <c:pt idx="992">
                  <c:v>2674</c:v>
                </c:pt>
                <c:pt idx="993">
                  <c:v>2562</c:v>
                </c:pt>
                <c:pt idx="994">
                  <c:v>2674</c:v>
                </c:pt>
                <c:pt idx="995">
                  <c:v>2608</c:v>
                </c:pt>
                <c:pt idx="996">
                  <c:v>2668</c:v>
                </c:pt>
                <c:pt idx="997">
                  <c:v>2563</c:v>
                </c:pt>
                <c:pt idx="998">
                  <c:v>2563</c:v>
                </c:pt>
                <c:pt idx="999">
                  <c:v>2625</c:v>
                </c:pt>
                <c:pt idx="1000">
                  <c:v>2566</c:v>
                </c:pt>
                <c:pt idx="1001">
                  <c:v>2642</c:v>
                </c:pt>
                <c:pt idx="1002">
                  <c:v>2450</c:v>
                </c:pt>
                <c:pt idx="1003">
                  <c:v>2397</c:v>
                </c:pt>
                <c:pt idx="1004">
                  <c:v>2512</c:v>
                </c:pt>
                <c:pt idx="1005">
                  <c:v>2567</c:v>
                </c:pt>
                <c:pt idx="1006">
                  <c:v>2499</c:v>
                </c:pt>
                <c:pt idx="1007">
                  <c:v>2576</c:v>
                </c:pt>
                <c:pt idx="1008">
                  <c:v>2392</c:v>
                </c:pt>
                <c:pt idx="1009">
                  <c:v>2514</c:v>
                </c:pt>
                <c:pt idx="1010">
                  <c:v>2511</c:v>
                </c:pt>
                <c:pt idx="1011">
                  <c:v>2524</c:v>
                </c:pt>
                <c:pt idx="1012">
                  <c:v>2481</c:v>
                </c:pt>
                <c:pt idx="1013">
                  <c:v>2419</c:v>
                </c:pt>
                <c:pt idx="1014">
                  <c:v>2442</c:v>
                </c:pt>
                <c:pt idx="1015">
                  <c:v>2438</c:v>
                </c:pt>
                <c:pt idx="1016">
                  <c:v>2468</c:v>
                </c:pt>
                <c:pt idx="1017">
                  <c:v>2464</c:v>
                </c:pt>
                <c:pt idx="1018">
                  <c:v>2423</c:v>
                </c:pt>
                <c:pt idx="1019">
                  <c:v>2581</c:v>
                </c:pt>
                <c:pt idx="1020">
                  <c:v>2354</c:v>
                </c:pt>
                <c:pt idx="1021">
                  <c:v>2388</c:v>
                </c:pt>
                <c:pt idx="1022">
                  <c:v>2290</c:v>
                </c:pt>
                <c:pt idx="1023">
                  <c:v>2366</c:v>
                </c:pt>
                <c:pt idx="1024">
                  <c:v>2456</c:v>
                </c:pt>
                <c:pt idx="1025">
                  <c:v>2397</c:v>
                </c:pt>
                <c:pt idx="1026">
                  <c:v>2424</c:v>
                </c:pt>
                <c:pt idx="1027">
                  <c:v>2310</c:v>
                </c:pt>
                <c:pt idx="1028">
                  <c:v>2438</c:v>
                </c:pt>
                <c:pt idx="1029">
                  <c:v>2341</c:v>
                </c:pt>
                <c:pt idx="1030">
                  <c:v>2457</c:v>
                </c:pt>
                <c:pt idx="1031">
                  <c:v>2459</c:v>
                </c:pt>
                <c:pt idx="1032">
                  <c:v>2329</c:v>
                </c:pt>
                <c:pt idx="1033">
                  <c:v>2429</c:v>
                </c:pt>
                <c:pt idx="1034">
                  <c:v>2339</c:v>
                </c:pt>
                <c:pt idx="1035">
                  <c:v>2436</c:v>
                </c:pt>
                <c:pt idx="1036">
                  <c:v>2319</c:v>
                </c:pt>
                <c:pt idx="1037">
                  <c:v>2388</c:v>
                </c:pt>
                <c:pt idx="1038">
                  <c:v>2242</c:v>
                </c:pt>
                <c:pt idx="1039">
                  <c:v>2289</c:v>
                </c:pt>
                <c:pt idx="1040">
                  <c:v>2309</c:v>
                </c:pt>
                <c:pt idx="1041">
                  <c:v>2392</c:v>
                </c:pt>
                <c:pt idx="1042">
                  <c:v>2201</c:v>
                </c:pt>
                <c:pt idx="1043">
                  <c:v>2321</c:v>
                </c:pt>
                <c:pt idx="1044">
                  <c:v>2277</c:v>
                </c:pt>
                <c:pt idx="1045">
                  <c:v>2364</c:v>
                </c:pt>
                <c:pt idx="1046">
                  <c:v>2283</c:v>
                </c:pt>
                <c:pt idx="1047">
                  <c:v>2374</c:v>
                </c:pt>
                <c:pt idx="1048">
                  <c:v>2240</c:v>
                </c:pt>
                <c:pt idx="1049">
                  <c:v>2269</c:v>
                </c:pt>
                <c:pt idx="1050">
                  <c:v>2377</c:v>
                </c:pt>
                <c:pt idx="1051">
                  <c:v>2323</c:v>
                </c:pt>
                <c:pt idx="1052">
                  <c:v>2263</c:v>
                </c:pt>
                <c:pt idx="1053">
                  <c:v>2330</c:v>
                </c:pt>
                <c:pt idx="1054">
                  <c:v>2302</c:v>
                </c:pt>
                <c:pt idx="1055">
                  <c:v>2360</c:v>
                </c:pt>
                <c:pt idx="1056">
                  <c:v>2286</c:v>
                </c:pt>
                <c:pt idx="1057">
                  <c:v>2261</c:v>
                </c:pt>
                <c:pt idx="1058">
                  <c:v>2309</c:v>
                </c:pt>
                <c:pt idx="1059">
                  <c:v>2412</c:v>
                </c:pt>
                <c:pt idx="1060">
                  <c:v>2369</c:v>
                </c:pt>
                <c:pt idx="1061">
                  <c:v>2314</c:v>
                </c:pt>
                <c:pt idx="1062">
                  <c:v>2341</c:v>
                </c:pt>
                <c:pt idx="1063">
                  <c:v>2327</c:v>
                </c:pt>
                <c:pt idx="1064">
                  <c:v>2382</c:v>
                </c:pt>
                <c:pt idx="1065">
                  <c:v>2365</c:v>
                </c:pt>
                <c:pt idx="1066">
                  <c:v>2348</c:v>
                </c:pt>
                <c:pt idx="1067">
                  <c:v>2361</c:v>
                </c:pt>
                <c:pt idx="1068">
                  <c:v>2382</c:v>
                </c:pt>
                <c:pt idx="1069">
                  <c:v>2391</c:v>
                </c:pt>
                <c:pt idx="1070">
                  <c:v>2516</c:v>
                </c:pt>
                <c:pt idx="1071">
                  <c:v>2444</c:v>
                </c:pt>
                <c:pt idx="1072">
                  <c:v>2395</c:v>
                </c:pt>
                <c:pt idx="1073">
                  <c:v>2431</c:v>
                </c:pt>
                <c:pt idx="1074">
                  <c:v>2444</c:v>
                </c:pt>
                <c:pt idx="1075">
                  <c:v>2502</c:v>
                </c:pt>
                <c:pt idx="1076">
                  <c:v>2412</c:v>
                </c:pt>
                <c:pt idx="1077">
                  <c:v>2460</c:v>
                </c:pt>
                <c:pt idx="1078">
                  <c:v>2446</c:v>
                </c:pt>
                <c:pt idx="1079">
                  <c:v>2488</c:v>
                </c:pt>
                <c:pt idx="1080">
                  <c:v>2348</c:v>
                </c:pt>
                <c:pt idx="1081">
                  <c:v>2559</c:v>
                </c:pt>
                <c:pt idx="1082">
                  <c:v>2400</c:v>
                </c:pt>
                <c:pt idx="1083">
                  <c:v>2451</c:v>
                </c:pt>
                <c:pt idx="1084">
                  <c:v>2327</c:v>
                </c:pt>
                <c:pt idx="1085">
                  <c:v>2480</c:v>
                </c:pt>
                <c:pt idx="1086">
                  <c:v>2444</c:v>
                </c:pt>
                <c:pt idx="1087">
                  <c:v>2369</c:v>
                </c:pt>
                <c:pt idx="1088">
                  <c:v>2410</c:v>
                </c:pt>
                <c:pt idx="1089">
                  <c:v>2387</c:v>
                </c:pt>
                <c:pt idx="1090">
                  <c:v>2309</c:v>
                </c:pt>
                <c:pt idx="1091">
                  <c:v>2284</c:v>
                </c:pt>
                <c:pt idx="1092">
                  <c:v>2366</c:v>
                </c:pt>
                <c:pt idx="1093">
                  <c:v>2270</c:v>
                </c:pt>
                <c:pt idx="1094">
                  <c:v>2268</c:v>
                </c:pt>
                <c:pt idx="1095">
                  <c:v>2285</c:v>
                </c:pt>
                <c:pt idx="1096">
                  <c:v>2265</c:v>
                </c:pt>
                <c:pt idx="1097">
                  <c:v>2258</c:v>
                </c:pt>
                <c:pt idx="1098">
                  <c:v>2290</c:v>
                </c:pt>
                <c:pt idx="1099">
                  <c:v>2118</c:v>
                </c:pt>
                <c:pt idx="1100">
                  <c:v>2305</c:v>
                </c:pt>
                <c:pt idx="1101">
                  <c:v>2156</c:v>
                </c:pt>
                <c:pt idx="1102">
                  <c:v>2252</c:v>
                </c:pt>
                <c:pt idx="1103">
                  <c:v>2181</c:v>
                </c:pt>
                <c:pt idx="1104">
                  <c:v>2152</c:v>
                </c:pt>
                <c:pt idx="1105">
                  <c:v>2182</c:v>
                </c:pt>
                <c:pt idx="1106">
                  <c:v>2087</c:v>
                </c:pt>
                <c:pt idx="1107">
                  <c:v>2207</c:v>
                </c:pt>
                <c:pt idx="1108">
                  <c:v>2156</c:v>
                </c:pt>
                <c:pt idx="1109">
                  <c:v>2164</c:v>
                </c:pt>
                <c:pt idx="1110">
                  <c:v>2131</c:v>
                </c:pt>
                <c:pt idx="1111">
                  <c:v>2086</c:v>
                </c:pt>
                <c:pt idx="1112">
                  <c:v>2202</c:v>
                </c:pt>
                <c:pt idx="1113">
                  <c:v>2180</c:v>
                </c:pt>
                <c:pt idx="1114">
                  <c:v>2087</c:v>
                </c:pt>
                <c:pt idx="1115">
                  <c:v>2148</c:v>
                </c:pt>
                <c:pt idx="1116">
                  <c:v>1945</c:v>
                </c:pt>
                <c:pt idx="1117">
                  <c:v>2100</c:v>
                </c:pt>
                <c:pt idx="1118">
                  <c:v>2150</c:v>
                </c:pt>
                <c:pt idx="1119">
                  <c:v>2154</c:v>
                </c:pt>
                <c:pt idx="1120">
                  <c:v>2129</c:v>
                </c:pt>
                <c:pt idx="1121">
                  <c:v>2064</c:v>
                </c:pt>
                <c:pt idx="1122">
                  <c:v>2063</c:v>
                </c:pt>
                <c:pt idx="1123">
                  <c:v>2103</c:v>
                </c:pt>
                <c:pt idx="1124">
                  <c:v>2033</c:v>
                </c:pt>
                <c:pt idx="1125">
                  <c:v>2016</c:v>
                </c:pt>
                <c:pt idx="1126">
                  <c:v>2071</c:v>
                </c:pt>
                <c:pt idx="1127">
                  <c:v>2035</c:v>
                </c:pt>
                <c:pt idx="1128">
                  <c:v>2028</c:v>
                </c:pt>
                <c:pt idx="1129">
                  <c:v>2075</c:v>
                </c:pt>
                <c:pt idx="1130">
                  <c:v>2068</c:v>
                </c:pt>
                <c:pt idx="1131">
                  <c:v>1967</c:v>
                </c:pt>
                <c:pt idx="1132">
                  <c:v>1995</c:v>
                </c:pt>
                <c:pt idx="1133">
                  <c:v>1995</c:v>
                </c:pt>
                <c:pt idx="1134">
                  <c:v>1934</c:v>
                </c:pt>
                <c:pt idx="1135">
                  <c:v>2051</c:v>
                </c:pt>
                <c:pt idx="1136">
                  <c:v>2041</c:v>
                </c:pt>
                <c:pt idx="1137">
                  <c:v>1980</c:v>
                </c:pt>
                <c:pt idx="1138">
                  <c:v>1995</c:v>
                </c:pt>
                <c:pt idx="1139">
                  <c:v>1977</c:v>
                </c:pt>
                <c:pt idx="1140">
                  <c:v>1972</c:v>
                </c:pt>
                <c:pt idx="1141">
                  <c:v>1971</c:v>
                </c:pt>
                <c:pt idx="1142">
                  <c:v>2000</c:v>
                </c:pt>
                <c:pt idx="1143">
                  <c:v>1964</c:v>
                </c:pt>
                <c:pt idx="1144">
                  <c:v>1943</c:v>
                </c:pt>
                <c:pt idx="1145">
                  <c:v>1917</c:v>
                </c:pt>
                <c:pt idx="1146">
                  <c:v>1964</c:v>
                </c:pt>
                <c:pt idx="1147">
                  <c:v>1992</c:v>
                </c:pt>
                <c:pt idx="1148">
                  <c:v>1888</c:v>
                </c:pt>
                <c:pt idx="1149">
                  <c:v>1933</c:v>
                </c:pt>
                <c:pt idx="1150">
                  <c:v>1922</c:v>
                </c:pt>
                <c:pt idx="1151">
                  <c:v>1876</c:v>
                </c:pt>
                <c:pt idx="1152">
                  <c:v>1894</c:v>
                </c:pt>
                <c:pt idx="1153">
                  <c:v>1923</c:v>
                </c:pt>
                <c:pt idx="1154">
                  <c:v>1945</c:v>
                </c:pt>
                <c:pt idx="1155">
                  <c:v>1890</c:v>
                </c:pt>
                <c:pt idx="1156">
                  <c:v>1885</c:v>
                </c:pt>
                <c:pt idx="1157">
                  <c:v>1890</c:v>
                </c:pt>
                <c:pt idx="1158">
                  <c:v>1875</c:v>
                </c:pt>
                <c:pt idx="1159">
                  <c:v>1879</c:v>
                </c:pt>
                <c:pt idx="1160">
                  <c:v>1937</c:v>
                </c:pt>
                <c:pt idx="1161">
                  <c:v>2030</c:v>
                </c:pt>
                <c:pt idx="1162">
                  <c:v>1935</c:v>
                </c:pt>
                <c:pt idx="1163">
                  <c:v>1912</c:v>
                </c:pt>
                <c:pt idx="1164">
                  <c:v>1884</c:v>
                </c:pt>
                <c:pt idx="1165">
                  <c:v>1990</c:v>
                </c:pt>
                <c:pt idx="1166">
                  <c:v>1889</c:v>
                </c:pt>
                <c:pt idx="1167">
                  <c:v>1860</c:v>
                </c:pt>
                <c:pt idx="1168">
                  <c:v>1958</c:v>
                </c:pt>
                <c:pt idx="1169">
                  <c:v>1912</c:v>
                </c:pt>
                <c:pt idx="1170">
                  <c:v>1860</c:v>
                </c:pt>
                <c:pt idx="1171">
                  <c:v>1855</c:v>
                </c:pt>
                <c:pt idx="1172">
                  <c:v>1877</c:v>
                </c:pt>
                <c:pt idx="1173">
                  <c:v>1949</c:v>
                </c:pt>
                <c:pt idx="1174">
                  <c:v>1860</c:v>
                </c:pt>
                <c:pt idx="1175">
                  <c:v>1850</c:v>
                </c:pt>
                <c:pt idx="1176">
                  <c:v>1812</c:v>
                </c:pt>
                <c:pt idx="1177">
                  <c:v>1829</c:v>
                </c:pt>
                <c:pt idx="1178">
                  <c:v>1787</c:v>
                </c:pt>
                <c:pt idx="1179">
                  <c:v>1853</c:v>
                </c:pt>
                <c:pt idx="1180">
                  <c:v>1720</c:v>
                </c:pt>
                <c:pt idx="1181">
                  <c:v>1798</c:v>
                </c:pt>
                <c:pt idx="1182">
                  <c:v>1826</c:v>
                </c:pt>
                <c:pt idx="1183">
                  <c:v>1753</c:v>
                </c:pt>
                <c:pt idx="1184">
                  <c:v>1714</c:v>
                </c:pt>
                <c:pt idx="1185">
                  <c:v>1717</c:v>
                </c:pt>
                <c:pt idx="1186">
                  <c:v>1694</c:v>
                </c:pt>
                <c:pt idx="1187">
                  <c:v>1671</c:v>
                </c:pt>
                <c:pt idx="1188">
                  <c:v>1655</c:v>
                </c:pt>
                <c:pt idx="1189">
                  <c:v>1683</c:v>
                </c:pt>
                <c:pt idx="1190">
                  <c:v>1572</c:v>
                </c:pt>
                <c:pt idx="1191">
                  <c:v>1701</c:v>
                </c:pt>
                <c:pt idx="1192">
                  <c:v>1612</c:v>
                </c:pt>
                <c:pt idx="1193">
                  <c:v>1536</c:v>
                </c:pt>
                <c:pt idx="1194">
                  <c:v>1640</c:v>
                </c:pt>
                <c:pt idx="1195">
                  <c:v>1555</c:v>
                </c:pt>
                <c:pt idx="1196">
                  <c:v>1660</c:v>
                </c:pt>
                <c:pt idx="1197">
                  <c:v>1615</c:v>
                </c:pt>
                <c:pt idx="1198">
                  <c:v>1523</c:v>
                </c:pt>
                <c:pt idx="1199">
                  <c:v>1515</c:v>
                </c:pt>
                <c:pt idx="1200">
                  <c:v>1593</c:v>
                </c:pt>
                <c:pt idx="1201">
                  <c:v>1631</c:v>
                </c:pt>
                <c:pt idx="1202">
                  <c:v>1520</c:v>
                </c:pt>
                <c:pt idx="1203">
                  <c:v>1581</c:v>
                </c:pt>
                <c:pt idx="1204">
                  <c:v>1598</c:v>
                </c:pt>
                <c:pt idx="1205">
                  <c:v>1564</c:v>
                </c:pt>
                <c:pt idx="1206">
                  <c:v>1607</c:v>
                </c:pt>
                <c:pt idx="1207">
                  <c:v>1649</c:v>
                </c:pt>
                <c:pt idx="1208">
                  <c:v>1552</c:v>
                </c:pt>
                <c:pt idx="1209">
                  <c:v>1572</c:v>
                </c:pt>
                <c:pt idx="1210">
                  <c:v>1628</c:v>
                </c:pt>
                <c:pt idx="1211">
                  <c:v>1587</c:v>
                </c:pt>
                <c:pt idx="1212">
                  <c:v>1643</c:v>
                </c:pt>
                <c:pt idx="1213">
                  <c:v>1555</c:v>
                </c:pt>
                <c:pt idx="1214">
                  <c:v>1530</c:v>
                </c:pt>
                <c:pt idx="1215">
                  <c:v>1567</c:v>
                </c:pt>
                <c:pt idx="1216">
                  <c:v>1556</c:v>
                </c:pt>
                <c:pt idx="1217">
                  <c:v>1590</c:v>
                </c:pt>
                <c:pt idx="1218">
                  <c:v>1564</c:v>
                </c:pt>
                <c:pt idx="1219">
                  <c:v>1548</c:v>
                </c:pt>
                <c:pt idx="1220">
                  <c:v>1557</c:v>
                </c:pt>
                <c:pt idx="1221">
                  <c:v>1580</c:v>
                </c:pt>
                <c:pt idx="1222">
                  <c:v>1592</c:v>
                </c:pt>
                <c:pt idx="1223">
                  <c:v>1497</c:v>
                </c:pt>
                <c:pt idx="1224">
                  <c:v>1538</c:v>
                </c:pt>
                <c:pt idx="1225">
                  <c:v>1508</c:v>
                </c:pt>
                <c:pt idx="1226">
                  <c:v>1559</c:v>
                </c:pt>
                <c:pt idx="1227">
                  <c:v>1513</c:v>
                </c:pt>
                <c:pt idx="1228">
                  <c:v>1463</c:v>
                </c:pt>
                <c:pt idx="1229">
                  <c:v>1414</c:v>
                </c:pt>
                <c:pt idx="1230">
                  <c:v>1452</c:v>
                </c:pt>
                <c:pt idx="1231">
                  <c:v>1439</c:v>
                </c:pt>
                <c:pt idx="1232">
                  <c:v>1463</c:v>
                </c:pt>
                <c:pt idx="1233">
                  <c:v>1437</c:v>
                </c:pt>
                <c:pt idx="1234">
                  <c:v>1443</c:v>
                </c:pt>
                <c:pt idx="1235">
                  <c:v>1404</c:v>
                </c:pt>
                <c:pt idx="1236">
                  <c:v>1419</c:v>
                </c:pt>
                <c:pt idx="1237">
                  <c:v>1386</c:v>
                </c:pt>
                <c:pt idx="1238">
                  <c:v>1268</c:v>
                </c:pt>
                <c:pt idx="1239">
                  <c:v>1297</c:v>
                </c:pt>
                <c:pt idx="1240">
                  <c:v>1364</c:v>
                </c:pt>
                <c:pt idx="1241">
                  <c:v>1317</c:v>
                </c:pt>
                <c:pt idx="1242">
                  <c:v>1309</c:v>
                </c:pt>
                <c:pt idx="1243">
                  <c:v>1260</c:v>
                </c:pt>
                <c:pt idx="1244">
                  <c:v>1301</c:v>
                </c:pt>
                <c:pt idx="1245">
                  <c:v>1328</c:v>
                </c:pt>
                <c:pt idx="1246">
                  <c:v>1240</c:v>
                </c:pt>
                <c:pt idx="1247">
                  <c:v>1202</c:v>
                </c:pt>
                <c:pt idx="1248">
                  <c:v>1206</c:v>
                </c:pt>
                <c:pt idx="1249">
                  <c:v>1180</c:v>
                </c:pt>
                <c:pt idx="1250">
                  <c:v>1181</c:v>
                </c:pt>
                <c:pt idx="1251">
                  <c:v>1185</c:v>
                </c:pt>
                <c:pt idx="1252">
                  <c:v>1167</c:v>
                </c:pt>
                <c:pt idx="1253">
                  <c:v>1094</c:v>
                </c:pt>
                <c:pt idx="1254">
                  <c:v>1178</c:v>
                </c:pt>
                <c:pt idx="1255">
                  <c:v>1157</c:v>
                </c:pt>
                <c:pt idx="1256">
                  <c:v>1178</c:v>
                </c:pt>
                <c:pt idx="1257">
                  <c:v>1105</c:v>
                </c:pt>
                <c:pt idx="1258">
                  <c:v>1113</c:v>
                </c:pt>
                <c:pt idx="1259">
                  <c:v>1132</c:v>
                </c:pt>
                <c:pt idx="1260">
                  <c:v>1139</c:v>
                </c:pt>
                <c:pt idx="1261">
                  <c:v>1111</c:v>
                </c:pt>
                <c:pt idx="1262">
                  <c:v>1133</c:v>
                </c:pt>
                <c:pt idx="1263">
                  <c:v>1051</c:v>
                </c:pt>
                <c:pt idx="1264">
                  <c:v>1083</c:v>
                </c:pt>
                <c:pt idx="1265">
                  <c:v>1074</c:v>
                </c:pt>
                <c:pt idx="1266">
                  <c:v>1115</c:v>
                </c:pt>
                <c:pt idx="1267">
                  <c:v>1114</c:v>
                </c:pt>
                <c:pt idx="1268">
                  <c:v>1011</c:v>
                </c:pt>
                <c:pt idx="1269">
                  <c:v>1056</c:v>
                </c:pt>
                <c:pt idx="1270">
                  <c:v>979</c:v>
                </c:pt>
                <c:pt idx="1271">
                  <c:v>1028</c:v>
                </c:pt>
                <c:pt idx="1272">
                  <c:v>1035</c:v>
                </c:pt>
                <c:pt idx="1273">
                  <c:v>1017</c:v>
                </c:pt>
                <c:pt idx="1274">
                  <c:v>981</c:v>
                </c:pt>
                <c:pt idx="1275">
                  <c:v>1020</c:v>
                </c:pt>
                <c:pt idx="1276">
                  <c:v>1041</c:v>
                </c:pt>
                <c:pt idx="1277">
                  <c:v>1018</c:v>
                </c:pt>
                <c:pt idx="1278">
                  <c:v>979</c:v>
                </c:pt>
                <c:pt idx="1279">
                  <c:v>994</c:v>
                </c:pt>
                <c:pt idx="1280">
                  <c:v>1010</c:v>
                </c:pt>
                <c:pt idx="1281">
                  <c:v>987</c:v>
                </c:pt>
                <c:pt idx="1282">
                  <c:v>1032</c:v>
                </c:pt>
                <c:pt idx="1283">
                  <c:v>1027</c:v>
                </c:pt>
                <c:pt idx="1284">
                  <c:v>1003</c:v>
                </c:pt>
                <c:pt idx="1285">
                  <c:v>927</c:v>
                </c:pt>
                <c:pt idx="1286">
                  <c:v>985</c:v>
                </c:pt>
                <c:pt idx="1287">
                  <c:v>902</c:v>
                </c:pt>
                <c:pt idx="1288">
                  <c:v>947</c:v>
                </c:pt>
                <c:pt idx="1289">
                  <c:v>975</c:v>
                </c:pt>
                <c:pt idx="1290">
                  <c:v>960</c:v>
                </c:pt>
                <c:pt idx="1291">
                  <c:v>927</c:v>
                </c:pt>
                <c:pt idx="1292">
                  <c:v>971</c:v>
                </c:pt>
                <c:pt idx="1293">
                  <c:v>961</c:v>
                </c:pt>
                <c:pt idx="1294">
                  <c:v>958</c:v>
                </c:pt>
                <c:pt idx="1295">
                  <c:v>979</c:v>
                </c:pt>
                <c:pt idx="1296">
                  <c:v>947</c:v>
                </c:pt>
                <c:pt idx="1297">
                  <c:v>912</c:v>
                </c:pt>
                <c:pt idx="1298">
                  <c:v>947</c:v>
                </c:pt>
                <c:pt idx="1299">
                  <c:v>934</c:v>
                </c:pt>
                <c:pt idx="1300">
                  <c:v>942</c:v>
                </c:pt>
                <c:pt idx="1301">
                  <c:v>981</c:v>
                </c:pt>
                <c:pt idx="1302">
                  <c:v>955</c:v>
                </c:pt>
                <c:pt idx="1303">
                  <c:v>1030</c:v>
                </c:pt>
                <c:pt idx="1304">
                  <c:v>927</c:v>
                </c:pt>
                <c:pt idx="1305">
                  <c:v>944</c:v>
                </c:pt>
                <c:pt idx="1306">
                  <c:v>989</c:v>
                </c:pt>
                <c:pt idx="1307">
                  <c:v>1014</c:v>
                </c:pt>
                <c:pt idx="1308">
                  <c:v>937</c:v>
                </c:pt>
                <c:pt idx="1309">
                  <c:v>910</c:v>
                </c:pt>
                <c:pt idx="1310">
                  <c:v>938</c:v>
                </c:pt>
                <c:pt idx="1311">
                  <c:v>959</c:v>
                </c:pt>
                <c:pt idx="1312">
                  <c:v>851</c:v>
                </c:pt>
                <c:pt idx="1313">
                  <c:v>921</c:v>
                </c:pt>
                <c:pt idx="1314">
                  <c:v>876</c:v>
                </c:pt>
                <c:pt idx="1315">
                  <c:v>845</c:v>
                </c:pt>
                <c:pt idx="1316">
                  <c:v>816</c:v>
                </c:pt>
                <c:pt idx="1317">
                  <c:v>880</c:v>
                </c:pt>
                <c:pt idx="1318">
                  <c:v>833</c:v>
                </c:pt>
                <c:pt idx="1319">
                  <c:v>788</c:v>
                </c:pt>
                <c:pt idx="1320">
                  <c:v>839</c:v>
                </c:pt>
                <c:pt idx="1321">
                  <c:v>779</c:v>
                </c:pt>
                <c:pt idx="1322">
                  <c:v>741</c:v>
                </c:pt>
                <c:pt idx="1323">
                  <c:v>714</c:v>
                </c:pt>
                <c:pt idx="1324">
                  <c:v>755</c:v>
                </c:pt>
                <c:pt idx="1325">
                  <c:v>731</c:v>
                </c:pt>
                <c:pt idx="1326">
                  <c:v>746</c:v>
                </c:pt>
                <c:pt idx="1327">
                  <c:v>678</c:v>
                </c:pt>
                <c:pt idx="1328">
                  <c:v>696</c:v>
                </c:pt>
                <c:pt idx="1329">
                  <c:v>659</c:v>
                </c:pt>
                <c:pt idx="1330">
                  <c:v>684</c:v>
                </c:pt>
                <c:pt idx="1331">
                  <c:v>643</c:v>
                </c:pt>
                <c:pt idx="1332">
                  <c:v>695</c:v>
                </c:pt>
                <c:pt idx="1333">
                  <c:v>655</c:v>
                </c:pt>
                <c:pt idx="1334">
                  <c:v>626</c:v>
                </c:pt>
                <c:pt idx="1335">
                  <c:v>670</c:v>
                </c:pt>
                <c:pt idx="1336">
                  <c:v>678</c:v>
                </c:pt>
                <c:pt idx="1337">
                  <c:v>656</c:v>
                </c:pt>
                <c:pt idx="1338">
                  <c:v>629</c:v>
                </c:pt>
                <c:pt idx="1339">
                  <c:v>642</c:v>
                </c:pt>
                <c:pt idx="1340">
                  <c:v>657</c:v>
                </c:pt>
                <c:pt idx="1341">
                  <c:v>655</c:v>
                </c:pt>
                <c:pt idx="1342">
                  <c:v>613</c:v>
                </c:pt>
                <c:pt idx="1343">
                  <c:v>608</c:v>
                </c:pt>
                <c:pt idx="1344">
                  <c:v>647</c:v>
                </c:pt>
                <c:pt idx="1345">
                  <c:v>612</c:v>
                </c:pt>
                <c:pt idx="1346">
                  <c:v>603</c:v>
                </c:pt>
                <c:pt idx="1347">
                  <c:v>614</c:v>
                </c:pt>
                <c:pt idx="1348">
                  <c:v>618</c:v>
                </c:pt>
                <c:pt idx="1349">
                  <c:v>594</c:v>
                </c:pt>
                <c:pt idx="1350">
                  <c:v>622</c:v>
                </c:pt>
                <c:pt idx="1351">
                  <c:v>620</c:v>
                </c:pt>
                <c:pt idx="1352">
                  <c:v>600</c:v>
                </c:pt>
                <c:pt idx="1353">
                  <c:v>619</c:v>
                </c:pt>
                <c:pt idx="1354">
                  <c:v>628</c:v>
                </c:pt>
                <c:pt idx="1355">
                  <c:v>662</c:v>
                </c:pt>
                <c:pt idx="1356">
                  <c:v>562</c:v>
                </c:pt>
                <c:pt idx="1357">
                  <c:v>615</c:v>
                </c:pt>
                <c:pt idx="1358">
                  <c:v>563</c:v>
                </c:pt>
                <c:pt idx="1359">
                  <c:v>576</c:v>
                </c:pt>
                <c:pt idx="1360">
                  <c:v>576</c:v>
                </c:pt>
                <c:pt idx="1361">
                  <c:v>622</c:v>
                </c:pt>
                <c:pt idx="1362">
                  <c:v>615</c:v>
                </c:pt>
                <c:pt idx="1363">
                  <c:v>582</c:v>
                </c:pt>
                <c:pt idx="1364">
                  <c:v>585</c:v>
                </c:pt>
                <c:pt idx="1365">
                  <c:v>571</c:v>
                </c:pt>
                <c:pt idx="1366">
                  <c:v>486</c:v>
                </c:pt>
                <c:pt idx="1367">
                  <c:v>535</c:v>
                </c:pt>
                <c:pt idx="1368">
                  <c:v>526</c:v>
                </c:pt>
                <c:pt idx="1369">
                  <c:v>546</c:v>
                </c:pt>
                <c:pt idx="1370">
                  <c:v>503</c:v>
                </c:pt>
                <c:pt idx="1371">
                  <c:v>567</c:v>
                </c:pt>
                <c:pt idx="1372">
                  <c:v>514</c:v>
                </c:pt>
                <c:pt idx="1373">
                  <c:v>539</c:v>
                </c:pt>
                <c:pt idx="1374">
                  <c:v>499</c:v>
                </c:pt>
                <c:pt idx="1375">
                  <c:v>518</c:v>
                </c:pt>
                <c:pt idx="1376">
                  <c:v>464</c:v>
                </c:pt>
                <c:pt idx="1377">
                  <c:v>427</c:v>
                </c:pt>
                <c:pt idx="1378">
                  <c:v>475</c:v>
                </c:pt>
                <c:pt idx="1379">
                  <c:v>513</c:v>
                </c:pt>
                <c:pt idx="1380">
                  <c:v>441</c:v>
                </c:pt>
                <c:pt idx="1381">
                  <c:v>427</c:v>
                </c:pt>
                <c:pt idx="1382">
                  <c:v>461</c:v>
                </c:pt>
                <c:pt idx="1383">
                  <c:v>460</c:v>
                </c:pt>
                <c:pt idx="1384">
                  <c:v>429</c:v>
                </c:pt>
                <c:pt idx="1385">
                  <c:v>414</c:v>
                </c:pt>
                <c:pt idx="1386">
                  <c:v>450</c:v>
                </c:pt>
                <c:pt idx="1387">
                  <c:v>401</c:v>
                </c:pt>
                <c:pt idx="1388">
                  <c:v>389</c:v>
                </c:pt>
                <c:pt idx="1389">
                  <c:v>438</c:v>
                </c:pt>
                <c:pt idx="1390">
                  <c:v>391</c:v>
                </c:pt>
                <c:pt idx="1391">
                  <c:v>419</c:v>
                </c:pt>
                <c:pt idx="1392">
                  <c:v>407</c:v>
                </c:pt>
                <c:pt idx="1393">
                  <c:v>390</c:v>
                </c:pt>
                <c:pt idx="1394">
                  <c:v>383</c:v>
                </c:pt>
                <c:pt idx="1395">
                  <c:v>398</c:v>
                </c:pt>
                <c:pt idx="1396">
                  <c:v>401</c:v>
                </c:pt>
                <c:pt idx="1397">
                  <c:v>366</c:v>
                </c:pt>
                <c:pt idx="1398">
                  <c:v>389</c:v>
                </c:pt>
                <c:pt idx="1399">
                  <c:v>329</c:v>
                </c:pt>
                <c:pt idx="1400">
                  <c:v>356</c:v>
                </c:pt>
                <c:pt idx="1401">
                  <c:v>369</c:v>
                </c:pt>
                <c:pt idx="1402">
                  <c:v>363</c:v>
                </c:pt>
                <c:pt idx="1403">
                  <c:v>361</c:v>
                </c:pt>
                <c:pt idx="1404">
                  <c:v>384</c:v>
                </c:pt>
                <c:pt idx="1405">
                  <c:v>369</c:v>
                </c:pt>
                <c:pt idx="1406">
                  <c:v>315</c:v>
                </c:pt>
                <c:pt idx="1407">
                  <c:v>334</c:v>
                </c:pt>
                <c:pt idx="1408">
                  <c:v>333</c:v>
                </c:pt>
                <c:pt idx="1409">
                  <c:v>304</c:v>
                </c:pt>
                <c:pt idx="1410">
                  <c:v>279</c:v>
                </c:pt>
                <c:pt idx="1411">
                  <c:v>355</c:v>
                </c:pt>
                <c:pt idx="1412">
                  <c:v>305</c:v>
                </c:pt>
                <c:pt idx="1413">
                  <c:v>302</c:v>
                </c:pt>
                <c:pt idx="1414">
                  <c:v>308</c:v>
                </c:pt>
                <c:pt idx="1415">
                  <c:v>324</c:v>
                </c:pt>
                <c:pt idx="1416">
                  <c:v>312</c:v>
                </c:pt>
                <c:pt idx="1417">
                  <c:v>311</c:v>
                </c:pt>
                <c:pt idx="1418">
                  <c:v>281</c:v>
                </c:pt>
                <c:pt idx="1419">
                  <c:v>305</c:v>
                </c:pt>
                <c:pt idx="1420">
                  <c:v>290</c:v>
                </c:pt>
                <c:pt idx="1421">
                  <c:v>324</c:v>
                </c:pt>
                <c:pt idx="1422">
                  <c:v>329</c:v>
                </c:pt>
                <c:pt idx="1423">
                  <c:v>297</c:v>
                </c:pt>
                <c:pt idx="1424">
                  <c:v>314</c:v>
                </c:pt>
                <c:pt idx="1425">
                  <c:v>294</c:v>
                </c:pt>
                <c:pt idx="1426">
                  <c:v>339</c:v>
                </c:pt>
                <c:pt idx="1427">
                  <c:v>326</c:v>
                </c:pt>
                <c:pt idx="1428">
                  <c:v>299</c:v>
                </c:pt>
                <c:pt idx="1429">
                  <c:v>274</c:v>
                </c:pt>
                <c:pt idx="1430">
                  <c:v>310</c:v>
                </c:pt>
                <c:pt idx="1431">
                  <c:v>279</c:v>
                </c:pt>
                <c:pt idx="1432">
                  <c:v>321</c:v>
                </c:pt>
                <c:pt idx="1433">
                  <c:v>318</c:v>
                </c:pt>
                <c:pt idx="1434">
                  <c:v>329</c:v>
                </c:pt>
                <c:pt idx="1435">
                  <c:v>293</c:v>
                </c:pt>
                <c:pt idx="1436">
                  <c:v>324</c:v>
                </c:pt>
                <c:pt idx="1437">
                  <c:v>302</c:v>
                </c:pt>
                <c:pt idx="1438">
                  <c:v>294</c:v>
                </c:pt>
                <c:pt idx="1439">
                  <c:v>270</c:v>
                </c:pt>
                <c:pt idx="1440">
                  <c:v>345</c:v>
                </c:pt>
                <c:pt idx="1441">
                  <c:v>338</c:v>
                </c:pt>
                <c:pt idx="1442">
                  <c:v>315</c:v>
                </c:pt>
                <c:pt idx="1443">
                  <c:v>291</c:v>
                </c:pt>
                <c:pt idx="1444">
                  <c:v>299</c:v>
                </c:pt>
                <c:pt idx="1445">
                  <c:v>321</c:v>
                </c:pt>
                <c:pt idx="1446">
                  <c:v>294</c:v>
                </c:pt>
                <c:pt idx="1447">
                  <c:v>312</c:v>
                </c:pt>
                <c:pt idx="1448">
                  <c:v>314</c:v>
                </c:pt>
                <c:pt idx="1449">
                  <c:v>317</c:v>
                </c:pt>
                <c:pt idx="1450">
                  <c:v>273</c:v>
                </c:pt>
                <c:pt idx="1451">
                  <c:v>301</c:v>
                </c:pt>
                <c:pt idx="1452">
                  <c:v>305</c:v>
                </c:pt>
                <c:pt idx="1453">
                  <c:v>319</c:v>
                </c:pt>
                <c:pt idx="1454">
                  <c:v>269</c:v>
                </c:pt>
                <c:pt idx="1455">
                  <c:v>286</c:v>
                </c:pt>
                <c:pt idx="1456">
                  <c:v>304</c:v>
                </c:pt>
                <c:pt idx="1457">
                  <c:v>303</c:v>
                </c:pt>
                <c:pt idx="1458">
                  <c:v>298</c:v>
                </c:pt>
                <c:pt idx="1459">
                  <c:v>265</c:v>
                </c:pt>
                <c:pt idx="1460">
                  <c:v>250</c:v>
                </c:pt>
                <c:pt idx="1461">
                  <c:v>251</c:v>
                </c:pt>
                <c:pt idx="1462">
                  <c:v>267</c:v>
                </c:pt>
                <c:pt idx="1463">
                  <c:v>280</c:v>
                </c:pt>
                <c:pt idx="1464">
                  <c:v>278</c:v>
                </c:pt>
                <c:pt idx="1465">
                  <c:v>230</c:v>
                </c:pt>
                <c:pt idx="1466">
                  <c:v>266</c:v>
                </c:pt>
                <c:pt idx="1467">
                  <c:v>239</c:v>
                </c:pt>
                <c:pt idx="1468">
                  <c:v>219</c:v>
                </c:pt>
                <c:pt idx="1469">
                  <c:v>213</c:v>
                </c:pt>
                <c:pt idx="1470">
                  <c:v>243</c:v>
                </c:pt>
                <c:pt idx="1471">
                  <c:v>261</c:v>
                </c:pt>
                <c:pt idx="1472">
                  <c:v>236</c:v>
                </c:pt>
                <c:pt idx="1473">
                  <c:v>222</c:v>
                </c:pt>
                <c:pt idx="1474">
                  <c:v>229</c:v>
                </c:pt>
                <c:pt idx="1475">
                  <c:v>242</c:v>
                </c:pt>
                <c:pt idx="1476">
                  <c:v>218</c:v>
                </c:pt>
                <c:pt idx="1477">
                  <c:v>239</c:v>
                </c:pt>
                <c:pt idx="1478">
                  <c:v>228</c:v>
                </c:pt>
                <c:pt idx="1479">
                  <c:v>224</c:v>
                </c:pt>
                <c:pt idx="1480">
                  <c:v>200</c:v>
                </c:pt>
                <c:pt idx="1481">
                  <c:v>216</c:v>
                </c:pt>
                <c:pt idx="1482">
                  <c:v>225</c:v>
                </c:pt>
                <c:pt idx="1483">
                  <c:v>209</c:v>
                </c:pt>
                <c:pt idx="1484">
                  <c:v>211</c:v>
                </c:pt>
                <c:pt idx="1485">
                  <c:v>217</c:v>
                </c:pt>
                <c:pt idx="1486">
                  <c:v>220</c:v>
                </c:pt>
                <c:pt idx="1487">
                  <c:v>222</c:v>
                </c:pt>
                <c:pt idx="1488">
                  <c:v>205</c:v>
                </c:pt>
                <c:pt idx="1489">
                  <c:v>206</c:v>
                </c:pt>
                <c:pt idx="1490">
                  <c:v>192</c:v>
                </c:pt>
                <c:pt idx="1491">
                  <c:v>220</c:v>
                </c:pt>
                <c:pt idx="1492">
                  <c:v>212</c:v>
                </c:pt>
                <c:pt idx="1493">
                  <c:v>185</c:v>
                </c:pt>
                <c:pt idx="1494">
                  <c:v>191</c:v>
                </c:pt>
                <c:pt idx="1495">
                  <c:v>221</c:v>
                </c:pt>
                <c:pt idx="1496">
                  <c:v>202</c:v>
                </c:pt>
                <c:pt idx="1497">
                  <c:v>195</c:v>
                </c:pt>
                <c:pt idx="1498">
                  <c:v>184</c:v>
                </c:pt>
                <c:pt idx="1499">
                  <c:v>207</c:v>
                </c:pt>
                <c:pt idx="1500">
                  <c:v>170</c:v>
                </c:pt>
                <c:pt idx="1501">
                  <c:v>200</c:v>
                </c:pt>
                <c:pt idx="1502">
                  <c:v>176</c:v>
                </c:pt>
                <c:pt idx="1503">
                  <c:v>185</c:v>
                </c:pt>
                <c:pt idx="1504">
                  <c:v>194</c:v>
                </c:pt>
                <c:pt idx="1505">
                  <c:v>144</c:v>
                </c:pt>
                <c:pt idx="1506">
                  <c:v>204</c:v>
                </c:pt>
                <c:pt idx="1507">
                  <c:v>174</c:v>
                </c:pt>
                <c:pt idx="1508">
                  <c:v>176</c:v>
                </c:pt>
                <c:pt idx="1509">
                  <c:v>162</c:v>
                </c:pt>
                <c:pt idx="1510">
                  <c:v>186</c:v>
                </c:pt>
                <c:pt idx="1511">
                  <c:v>189</c:v>
                </c:pt>
                <c:pt idx="1512">
                  <c:v>165</c:v>
                </c:pt>
                <c:pt idx="1513">
                  <c:v>164</c:v>
                </c:pt>
                <c:pt idx="1514">
                  <c:v>160</c:v>
                </c:pt>
                <c:pt idx="1515">
                  <c:v>159</c:v>
                </c:pt>
                <c:pt idx="1516">
                  <c:v>179</c:v>
                </c:pt>
                <c:pt idx="1517">
                  <c:v>173</c:v>
                </c:pt>
                <c:pt idx="1518">
                  <c:v>169</c:v>
                </c:pt>
                <c:pt idx="1519">
                  <c:v>163</c:v>
                </c:pt>
                <c:pt idx="1520">
                  <c:v>160</c:v>
                </c:pt>
                <c:pt idx="1521">
                  <c:v>155</c:v>
                </c:pt>
                <c:pt idx="1522">
                  <c:v>146</c:v>
                </c:pt>
                <c:pt idx="1523">
                  <c:v>151</c:v>
                </c:pt>
                <c:pt idx="1524">
                  <c:v>175</c:v>
                </c:pt>
                <c:pt idx="1525">
                  <c:v>143</c:v>
                </c:pt>
                <c:pt idx="1526">
                  <c:v>151</c:v>
                </c:pt>
                <c:pt idx="1527">
                  <c:v>148</c:v>
                </c:pt>
                <c:pt idx="1528">
                  <c:v>153</c:v>
                </c:pt>
                <c:pt idx="1529">
                  <c:v>148</c:v>
                </c:pt>
                <c:pt idx="1530">
                  <c:v>138</c:v>
                </c:pt>
                <c:pt idx="1531">
                  <c:v>166</c:v>
                </c:pt>
                <c:pt idx="1532">
                  <c:v>171</c:v>
                </c:pt>
                <c:pt idx="1533">
                  <c:v>157</c:v>
                </c:pt>
                <c:pt idx="1534">
                  <c:v>161</c:v>
                </c:pt>
                <c:pt idx="1535">
                  <c:v>161</c:v>
                </c:pt>
                <c:pt idx="1536">
                  <c:v>122</c:v>
                </c:pt>
                <c:pt idx="1537">
                  <c:v>166</c:v>
                </c:pt>
                <c:pt idx="1538">
                  <c:v>130</c:v>
                </c:pt>
                <c:pt idx="1539">
                  <c:v>149</c:v>
                </c:pt>
                <c:pt idx="1540">
                  <c:v>148</c:v>
                </c:pt>
                <c:pt idx="1541">
                  <c:v>118</c:v>
                </c:pt>
                <c:pt idx="1542">
                  <c:v>138</c:v>
                </c:pt>
                <c:pt idx="1543">
                  <c:v>153</c:v>
                </c:pt>
                <c:pt idx="1544">
                  <c:v>139</c:v>
                </c:pt>
                <c:pt idx="1545">
                  <c:v>161</c:v>
                </c:pt>
                <c:pt idx="1546">
                  <c:v>164</c:v>
                </c:pt>
                <c:pt idx="1547">
                  <c:v>140</c:v>
                </c:pt>
                <c:pt idx="1548">
                  <c:v>150</c:v>
                </c:pt>
                <c:pt idx="1549">
                  <c:v>149</c:v>
                </c:pt>
                <c:pt idx="1550">
                  <c:v>145</c:v>
                </c:pt>
                <c:pt idx="1551">
                  <c:v>159</c:v>
                </c:pt>
                <c:pt idx="1552">
                  <c:v>141</c:v>
                </c:pt>
                <c:pt idx="1553">
                  <c:v>122</c:v>
                </c:pt>
                <c:pt idx="1554">
                  <c:v>140</c:v>
                </c:pt>
                <c:pt idx="1555">
                  <c:v>137</c:v>
                </c:pt>
                <c:pt idx="1556">
                  <c:v>140</c:v>
                </c:pt>
                <c:pt idx="1557">
                  <c:v>137</c:v>
                </c:pt>
                <c:pt idx="1558">
                  <c:v>143</c:v>
                </c:pt>
                <c:pt idx="1559">
                  <c:v>142</c:v>
                </c:pt>
                <c:pt idx="1560">
                  <c:v>146</c:v>
                </c:pt>
                <c:pt idx="1561">
                  <c:v>157</c:v>
                </c:pt>
                <c:pt idx="1562">
                  <c:v>171</c:v>
                </c:pt>
                <c:pt idx="1563">
                  <c:v>145</c:v>
                </c:pt>
                <c:pt idx="1564">
                  <c:v>171</c:v>
                </c:pt>
                <c:pt idx="1565">
                  <c:v>149</c:v>
                </c:pt>
                <c:pt idx="1566">
                  <c:v>158</c:v>
                </c:pt>
                <c:pt idx="1567">
                  <c:v>170</c:v>
                </c:pt>
                <c:pt idx="1568">
                  <c:v>148</c:v>
                </c:pt>
                <c:pt idx="1569">
                  <c:v>161</c:v>
                </c:pt>
                <c:pt idx="1570">
                  <c:v>162</c:v>
                </c:pt>
                <c:pt idx="1571">
                  <c:v>162</c:v>
                </c:pt>
                <c:pt idx="1572">
                  <c:v>133</c:v>
                </c:pt>
                <c:pt idx="1573">
                  <c:v>152</c:v>
                </c:pt>
                <c:pt idx="1574">
                  <c:v>128</c:v>
                </c:pt>
                <c:pt idx="1575">
                  <c:v>135</c:v>
                </c:pt>
                <c:pt idx="1576">
                  <c:v>136</c:v>
                </c:pt>
                <c:pt idx="1577">
                  <c:v>146</c:v>
                </c:pt>
                <c:pt idx="1578">
                  <c:v>156</c:v>
                </c:pt>
                <c:pt idx="1579">
                  <c:v>133</c:v>
                </c:pt>
                <c:pt idx="1580">
                  <c:v>154</c:v>
                </c:pt>
                <c:pt idx="1581">
                  <c:v>133</c:v>
                </c:pt>
                <c:pt idx="1582">
                  <c:v>135</c:v>
                </c:pt>
                <c:pt idx="1583">
                  <c:v>130</c:v>
                </c:pt>
                <c:pt idx="1584">
                  <c:v>120</c:v>
                </c:pt>
                <c:pt idx="1585">
                  <c:v>140</c:v>
                </c:pt>
                <c:pt idx="1586">
                  <c:v>144</c:v>
                </c:pt>
                <c:pt idx="1587">
                  <c:v>148</c:v>
                </c:pt>
                <c:pt idx="1588">
                  <c:v>132</c:v>
                </c:pt>
                <c:pt idx="1589">
                  <c:v>104</c:v>
                </c:pt>
                <c:pt idx="1590">
                  <c:v>139</c:v>
                </c:pt>
                <c:pt idx="1591">
                  <c:v>141</c:v>
                </c:pt>
                <c:pt idx="1592">
                  <c:v>118</c:v>
                </c:pt>
                <c:pt idx="1593">
                  <c:v>115</c:v>
                </c:pt>
                <c:pt idx="1594">
                  <c:v>134</c:v>
                </c:pt>
                <c:pt idx="1595">
                  <c:v>99</c:v>
                </c:pt>
                <c:pt idx="1596">
                  <c:v>120</c:v>
                </c:pt>
                <c:pt idx="1597">
                  <c:v>123</c:v>
                </c:pt>
                <c:pt idx="1598">
                  <c:v>119</c:v>
                </c:pt>
                <c:pt idx="1599">
                  <c:v>122</c:v>
                </c:pt>
                <c:pt idx="1600">
                  <c:v>112</c:v>
                </c:pt>
                <c:pt idx="1601">
                  <c:v>126</c:v>
                </c:pt>
                <c:pt idx="1602">
                  <c:v>106</c:v>
                </c:pt>
                <c:pt idx="1603">
                  <c:v>93</c:v>
                </c:pt>
                <c:pt idx="1604">
                  <c:v>117</c:v>
                </c:pt>
                <c:pt idx="1605">
                  <c:v>123</c:v>
                </c:pt>
                <c:pt idx="1606">
                  <c:v>120</c:v>
                </c:pt>
                <c:pt idx="1607">
                  <c:v>104</c:v>
                </c:pt>
                <c:pt idx="1608">
                  <c:v>112</c:v>
                </c:pt>
                <c:pt idx="1609">
                  <c:v>94</c:v>
                </c:pt>
                <c:pt idx="1610">
                  <c:v>100</c:v>
                </c:pt>
                <c:pt idx="1611">
                  <c:v>96</c:v>
                </c:pt>
                <c:pt idx="1612">
                  <c:v>99</c:v>
                </c:pt>
                <c:pt idx="1613">
                  <c:v>111</c:v>
                </c:pt>
                <c:pt idx="1614">
                  <c:v>115</c:v>
                </c:pt>
                <c:pt idx="1615">
                  <c:v>97</c:v>
                </c:pt>
                <c:pt idx="1616">
                  <c:v>102</c:v>
                </c:pt>
                <c:pt idx="1617">
                  <c:v>79</c:v>
                </c:pt>
                <c:pt idx="1618">
                  <c:v>99</c:v>
                </c:pt>
                <c:pt idx="1619">
                  <c:v>96</c:v>
                </c:pt>
                <c:pt idx="1620">
                  <c:v>84</c:v>
                </c:pt>
                <c:pt idx="1621">
                  <c:v>99</c:v>
                </c:pt>
                <c:pt idx="1622">
                  <c:v>109</c:v>
                </c:pt>
                <c:pt idx="1623">
                  <c:v>94</c:v>
                </c:pt>
                <c:pt idx="1624">
                  <c:v>104</c:v>
                </c:pt>
                <c:pt idx="1625">
                  <c:v>74</c:v>
                </c:pt>
                <c:pt idx="1626">
                  <c:v>96</c:v>
                </c:pt>
                <c:pt idx="1627">
                  <c:v>87</c:v>
                </c:pt>
                <c:pt idx="1628">
                  <c:v>91</c:v>
                </c:pt>
                <c:pt idx="1629">
                  <c:v>96</c:v>
                </c:pt>
                <c:pt idx="1630">
                  <c:v>114</c:v>
                </c:pt>
                <c:pt idx="1631">
                  <c:v>99</c:v>
                </c:pt>
                <c:pt idx="1632">
                  <c:v>98</c:v>
                </c:pt>
                <c:pt idx="1633">
                  <c:v>82</c:v>
                </c:pt>
                <c:pt idx="1634">
                  <c:v>101</c:v>
                </c:pt>
                <c:pt idx="1635">
                  <c:v>89</c:v>
                </c:pt>
                <c:pt idx="1636">
                  <c:v>92</c:v>
                </c:pt>
                <c:pt idx="1637">
                  <c:v>84</c:v>
                </c:pt>
                <c:pt idx="1638">
                  <c:v>82</c:v>
                </c:pt>
                <c:pt idx="1639">
                  <c:v>98</c:v>
                </c:pt>
                <c:pt idx="1640">
                  <c:v>81</c:v>
                </c:pt>
                <c:pt idx="1641">
                  <c:v>80</c:v>
                </c:pt>
                <c:pt idx="1642">
                  <c:v>84</c:v>
                </c:pt>
                <c:pt idx="1643">
                  <c:v>76</c:v>
                </c:pt>
                <c:pt idx="1644">
                  <c:v>90</c:v>
                </c:pt>
                <c:pt idx="1645">
                  <c:v>92</c:v>
                </c:pt>
                <c:pt idx="1646">
                  <c:v>104</c:v>
                </c:pt>
                <c:pt idx="1647">
                  <c:v>90</c:v>
                </c:pt>
                <c:pt idx="1648">
                  <c:v>110</c:v>
                </c:pt>
                <c:pt idx="1649">
                  <c:v>83</c:v>
                </c:pt>
                <c:pt idx="1650">
                  <c:v>97</c:v>
                </c:pt>
                <c:pt idx="1651">
                  <c:v>79</c:v>
                </c:pt>
                <c:pt idx="1652">
                  <c:v>71</c:v>
                </c:pt>
                <c:pt idx="1653">
                  <c:v>88</c:v>
                </c:pt>
                <c:pt idx="1654">
                  <c:v>82</c:v>
                </c:pt>
                <c:pt idx="1655">
                  <c:v>82</c:v>
                </c:pt>
                <c:pt idx="1656">
                  <c:v>73</c:v>
                </c:pt>
                <c:pt idx="1657">
                  <c:v>82</c:v>
                </c:pt>
                <c:pt idx="1658">
                  <c:v>95</c:v>
                </c:pt>
                <c:pt idx="1659">
                  <c:v>81</c:v>
                </c:pt>
                <c:pt idx="1660">
                  <c:v>83</c:v>
                </c:pt>
                <c:pt idx="1661">
                  <c:v>62</c:v>
                </c:pt>
                <c:pt idx="1662">
                  <c:v>90</c:v>
                </c:pt>
                <c:pt idx="1663">
                  <c:v>84</c:v>
                </c:pt>
                <c:pt idx="1664">
                  <c:v>83</c:v>
                </c:pt>
                <c:pt idx="1665">
                  <c:v>79</c:v>
                </c:pt>
                <c:pt idx="1666">
                  <c:v>79</c:v>
                </c:pt>
                <c:pt idx="1667">
                  <c:v>73</c:v>
                </c:pt>
                <c:pt idx="1668">
                  <c:v>93</c:v>
                </c:pt>
                <c:pt idx="1669">
                  <c:v>83</c:v>
                </c:pt>
                <c:pt idx="1670">
                  <c:v>74</c:v>
                </c:pt>
                <c:pt idx="1671">
                  <c:v>76</c:v>
                </c:pt>
                <c:pt idx="1672">
                  <c:v>63</c:v>
                </c:pt>
                <c:pt idx="1673">
                  <c:v>89</c:v>
                </c:pt>
                <c:pt idx="1674">
                  <c:v>61</c:v>
                </c:pt>
                <c:pt idx="1675">
                  <c:v>53</c:v>
                </c:pt>
                <c:pt idx="1676">
                  <c:v>73</c:v>
                </c:pt>
                <c:pt idx="1677">
                  <c:v>78</c:v>
                </c:pt>
                <c:pt idx="1678">
                  <c:v>79</c:v>
                </c:pt>
                <c:pt idx="1679">
                  <c:v>81</c:v>
                </c:pt>
                <c:pt idx="1680">
                  <c:v>66</c:v>
                </c:pt>
                <c:pt idx="1681">
                  <c:v>77</c:v>
                </c:pt>
                <c:pt idx="1682">
                  <c:v>74</c:v>
                </c:pt>
                <c:pt idx="1683">
                  <c:v>79</c:v>
                </c:pt>
                <c:pt idx="1684">
                  <c:v>63</c:v>
                </c:pt>
                <c:pt idx="1685">
                  <c:v>51</c:v>
                </c:pt>
                <c:pt idx="1686">
                  <c:v>65</c:v>
                </c:pt>
                <c:pt idx="1687">
                  <c:v>65</c:v>
                </c:pt>
                <c:pt idx="1688">
                  <c:v>59</c:v>
                </c:pt>
                <c:pt idx="1689">
                  <c:v>71</c:v>
                </c:pt>
                <c:pt idx="1690">
                  <c:v>62</c:v>
                </c:pt>
                <c:pt idx="1691">
                  <c:v>59</c:v>
                </c:pt>
                <c:pt idx="1692">
                  <c:v>71</c:v>
                </c:pt>
                <c:pt idx="1693">
                  <c:v>66</c:v>
                </c:pt>
                <c:pt idx="1694">
                  <c:v>69</c:v>
                </c:pt>
                <c:pt idx="1695">
                  <c:v>53</c:v>
                </c:pt>
                <c:pt idx="1696">
                  <c:v>68</c:v>
                </c:pt>
                <c:pt idx="1697">
                  <c:v>41</c:v>
                </c:pt>
                <c:pt idx="1698">
                  <c:v>64</c:v>
                </c:pt>
                <c:pt idx="1699">
                  <c:v>69</c:v>
                </c:pt>
                <c:pt idx="1700">
                  <c:v>58</c:v>
                </c:pt>
                <c:pt idx="1701">
                  <c:v>69</c:v>
                </c:pt>
                <c:pt idx="1702">
                  <c:v>75</c:v>
                </c:pt>
                <c:pt idx="1703">
                  <c:v>47</c:v>
                </c:pt>
                <c:pt idx="1704">
                  <c:v>64</c:v>
                </c:pt>
                <c:pt idx="1705">
                  <c:v>64</c:v>
                </c:pt>
                <c:pt idx="1706">
                  <c:v>72</c:v>
                </c:pt>
                <c:pt idx="1707">
                  <c:v>48</c:v>
                </c:pt>
                <c:pt idx="1708">
                  <c:v>48</c:v>
                </c:pt>
                <c:pt idx="1709">
                  <c:v>56</c:v>
                </c:pt>
                <c:pt idx="1710">
                  <c:v>49</c:v>
                </c:pt>
                <c:pt idx="1711">
                  <c:v>68</c:v>
                </c:pt>
                <c:pt idx="1712">
                  <c:v>42</c:v>
                </c:pt>
                <c:pt idx="1713">
                  <c:v>67</c:v>
                </c:pt>
                <c:pt idx="1714">
                  <c:v>64</c:v>
                </c:pt>
                <c:pt idx="1715">
                  <c:v>51</c:v>
                </c:pt>
                <c:pt idx="1716">
                  <c:v>54</c:v>
                </c:pt>
                <c:pt idx="1717">
                  <c:v>60</c:v>
                </c:pt>
                <c:pt idx="1718">
                  <c:v>57</c:v>
                </c:pt>
                <c:pt idx="1719">
                  <c:v>70</c:v>
                </c:pt>
                <c:pt idx="1720">
                  <c:v>45</c:v>
                </c:pt>
                <c:pt idx="1721">
                  <c:v>44</c:v>
                </c:pt>
                <c:pt idx="1722">
                  <c:v>58</c:v>
                </c:pt>
                <c:pt idx="1723">
                  <c:v>48</c:v>
                </c:pt>
                <c:pt idx="1724">
                  <c:v>47</c:v>
                </c:pt>
                <c:pt idx="1725">
                  <c:v>51</c:v>
                </c:pt>
                <c:pt idx="1726">
                  <c:v>45</c:v>
                </c:pt>
                <c:pt idx="1727">
                  <c:v>48</c:v>
                </c:pt>
                <c:pt idx="1728">
                  <c:v>70</c:v>
                </c:pt>
                <c:pt idx="1729">
                  <c:v>55</c:v>
                </c:pt>
                <c:pt idx="1730">
                  <c:v>68</c:v>
                </c:pt>
                <c:pt idx="1731">
                  <c:v>51</c:v>
                </c:pt>
                <c:pt idx="1732">
                  <c:v>58</c:v>
                </c:pt>
                <c:pt idx="1733">
                  <c:v>60</c:v>
                </c:pt>
                <c:pt idx="1734">
                  <c:v>49</c:v>
                </c:pt>
                <c:pt idx="1735">
                  <c:v>57</c:v>
                </c:pt>
                <c:pt idx="1736">
                  <c:v>42</c:v>
                </c:pt>
                <c:pt idx="1737">
                  <c:v>36</c:v>
                </c:pt>
                <c:pt idx="1738">
                  <c:v>56</c:v>
                </c:pt>
                <c:pt idx="1739">
                  <c:v>50</c:v>
                </c:pt>
                <c:pt idx="1740">
                  <c:v>45</c:v>
                </c:pt>
                <c:pt idx="1741">
                  <c:v>38</c:v>
                </c:pt>
                <c:pt idx="1742">
                  <c:v>42</c:v>
                </c:pt>
                <c:pt idx="1743">
                  <c:v>32</c:v>
                </c:pt>
                <c:pt idx="1744">
                  <c:v>45</c:v>
                </c:pt>
                <c:pt idx="1745">
                  <c:v>34</c:v>
                </c:pt>
                <c:pt idx="1746">
                  <c:v>39</c:v>
                </c:pt>
                <c:pt idx="1747">
                  <c:v>70</c:v>
                </c:pt>
                <c:pt idx="1748">
                  <c:v>47</c:v>
                </c:pt>
                <c:pt idx="1749">
                  <c:v>36</c:v>
                </c:pt>
                <c:pt idx="1750">
                  <c:v>45</c:v>
                </c:pt>
                <c:pt idx="1751">
                  <c:v>43</c:v>
                </c:pt>
                <c:pt idx="1752">
                  <c:v>49</c:v>
                </c:pt>
                <c:pt idx="1753">
                  <c:v>47</c:v>
                </c:pt>
                <c:pt idx="1754">
                  <c:v>49</c:v>
                </c:pt>
                <c:pt idx="1755">
                  <c:v>51</c:v>
                </c:pt>
                <c:pt idx="1756">
                  <c:v>52</c:v>
                </c:pt>
                <c:pt idx="1757">
                  <c:v>53</c:v>
                </c:pt>
                <c:pt idx="1758">
                  <c:v>38</c:v>
                </c:pt>
                <c:pt idx="1759">
                  <c:v>44</c:v>
                </c:pt>
                <c:pt idx="1760">
                  <c:v>47</c:v>
                </c:pt>
                <c:pt idx="1761">
                  <c:v>44</c:v>
                </c:pt>
                <c:pt idx="1762">
                  <c:v>34</c:v>
                </c:pt>
                <c:pt idx="1763">
                  <c:v>34</c:v>
                </c:pt>
                <c:pt idx="1764">
                  <c:v>44</c:v>
                </c:pt>
                <c:pt idx="1765">
                  <c:v>41</c:v>
                </c:pt>
                <c:pt idx="1766">
                  <c:v>37</c:v>
                </c:pt>
                <c:pt idx="1767">
                  <c:v>45</c:v>
                </c:pt>
                <c:pt idx="1768">
                  <c:v>34</c:v>
                </c:pt>
                <c:pt idx="1769">
                  <c:v>32</c:v>
                </c:pt>
                <c:pt idx="1770">
                  <c:v>51</c:v>
                </c:pt>
                <c:pt idx="1771">
                  <c:v>28</c:v>
                </c:pt>
                <c:pt idx="1772">
                  <c:v>17</c:v>
                </c:pt>
                <c:pt idx="1773">
                  <c:v>24</c:v>
                </c:pt>
                <c:pt idx="1774">
                  <c:v>41</c:v>
                </c:pt>
                <c:pt idx="1775">
                  <c:v>37</c:v>
                </c:pt>
                <c:pt idx="1776">
                  <c:v>39</c:v>
                </c:pt>
                <c:pt idx="1777">
                  <c:v>30</c:v>
                </c:pt>
                <c:pt idx="1778">
                  <c:v>36</c:v>
                </c:pt>
                <c:pt idx="1779">
                  <c:v>32</c:v>
                </c:pt>
                <c:pt idx="1780">
                  <c:v>40</c:v>
                </c:pt>
                <c:pt idx="1781">
                  <c:v>33</c:v>
                </c:pt>
                <c:pt idx="1782">
                  <c:v>39</c:v>
                </c:pt>
                <c:pt idx="1783">
                  <c:v>34</c:v>
                </c:pt>
                <c:pt idx="1784">
                  <c:v>41</c:v>
                </c:pt>
                <c:pt idx="1785">
                  <c:v>23</c:v>
                </c:pt>
                <c:pt idx="1786">
                  <c:v>46</c:v>
                </c:pt>
                <c:pt idx="1787">
                  <c:v>41</c:v>
                </c:pt>
                <c:pt idx="1788">
                  <c:v>32</c:v>
                </c:pt>
                <c:pt idx="1789">
                  <c:v>49</c:v>
                </c:pt>
                <c:pt idx="1790">
                  <c:v>36</c:v>
                </c:pt>
                <c:pt idx="1791">
                  <c:v>37</c:v>
                </c:pt>
                <c:pt idx="1792">
                  <c:v>36</c:v>
                </c:pt>
                <c:pt idx="1793">
                  <c:v>35</c:v>
                </c:pt>
                <c:pt idx="1794">
                  <c:v>36</c:v>
                </c:pt>
                <c:pt idx="1795">
                  <c:v>34</c:v>
                </c:pt>
                <c:pt idx="1796">
                  <c:v>31</c:v>
                </c:pt>
                <c:pt idx="1797">
                  <c:v>43</c:v>
                </c:pt>
                <c:pt idx="1798">
                  <c:v>35</c:v>
                </c:pt>
                <c:pt idx="1799">
                  <c:v>36</c:v>
                </c:pt>
                <c:pt idx="1800">
                  <c:v>29</c:v>
                </c:pt>
                <c:pt idx="1801">
                  <c:v>32</c:v>
                </c:pt>
                <c:pt idx="1802">
                  <c:v>33</c:v>
                </c:pt>
                <c:pt idx="1803">
                  <c:v>37</c:v>
                </c:pt>
                <c:pt idx="1804">
                  <c:v>34</c:v>
                </c:pt>
                <c:pt idx="1805">
                  <c:v>26</c:v>
                </c:pt>
                <c:pt idx="1806">
                  <c:v>26</c:v>
                </c:pt>
                <c:pt idx="1807">
                  <c:v>10</c:v>
                </c:pt>
                <c:pt idx="1808">
                  <c:v>37</c:v>
                </c:pt>
                <c:pt idx="1809">
                  <c:v>34</c:v>
                </c:pt>
                <c:pt idx="1810">
                  <c:v>38</c:v>
                </c:pt>
                <c:pt idx="1811">
                  <c:v>26</c:v>
                </c:pt>
                <c:pt idx="1812">
                  <c:v>27</c:v>
                </c:pt>
                <c:pt idx="1813">
                  <c:v>25</c:v>
                </c:pt>
                <c:pt idx="1814">
                  <c:v>39</c:v>
                </c:pt>
                <c:pt idx="1815">
                  <c:v>28</c:v>
                </c:pt>
                <c:pt idx="1816">
                  <c:v>46</c:v>
                </c:pt>
                <c:pt idx="1817">
                  <c:v>29</c:v>
                </c:pt>
                <c:pt idx="1818">
                  <c:v>29</c:v>
                </c:pt>
                <c:pt idx="1819">
                  <c:v>33</c:v>
                </c:pt>
                <c:pt idx="1820">
                  <c:v>41</c:v>
                </c:pt>
                <c:pt idx="1821">
                  <c:v>28</c:v>
                </c:pt>
                <c:pt idx="1822">
                  <c:v>39</c:v>
                </c:pt>
                <c:pt idx="1823">
                  <c:v>28</c:v>
                </c:pt>
                <c:pt idx="1824">
                  <c:v>30</c:v>
                </c:pt>
                <c:pt idx="1825">
                  <c:v>28</c:v>
                </c:pt>
                <c:pt idx="1826">
                  <c:v>25</c:v>
                </c:pt>
                <c:pt idx="1827">
                  <c:v>31</c:v>
                </c:pt>
                <c:pt idx="1828">
                  <c:v>25</c:v>
                </c:pt>
                <c:pt idx="1829">
                  <c:v>31</c:v>
                </c:pt>
                <c:pt idx="1830">
                  <c:v>28</c:v>
                </c:pt>
                <c:pt idx="1831">
                  <c:v>33</c:v>
                </c:pt>
                <c:pt idx="1832">
                  <c:v>28</c:v>
                </c:pt>
                <c:pt idx="1833">
                  <c:v>27</c:v>
                </c:pt>
                <c:pt idx="1834">
                  <c:v>31</c:v>
                </c:pt>
                <c:pt idx="1835">
                  <c:v>22</c:v>
                </c:pt>
                <c:pt idx="1836">
                  <c:v>28</c:v>
                </c:pt>
                <c:pt idx="1837">
                  <c:v>24</c:v>
                </c:pt>
                <c:pt idx="1838">
                  <c:v>29</c:v>
                </c:pt>
                <c:pt idx="1839">
                  <c:v>12</c:v>
                </c:pt>
                <c:pt idx="1840">
                  <c:v>29</c:v>
                </c:pt>
                <c:pt idx="1841">
                  <c:v>28</c:v>
                </c:pt>
                <c:pt idx="1842">
                  <c:v>19</c:v>
                </c:pt>
                <c:pt idx="1843">
                  <c:v>28</c:v>
                </c:pt>
                <c:pt idx="1844">
                  <c:v>24</c:v>
                </c:pt>
                <c:pt idx="1845">
                  <c:v>27</c:v>
                </c:pt>
                <c:pt idx="1846">
                  <c:v>24</c:v>
                </c:pt>
                <c:pt idx="1847">
                  <c:v>26</c:v>
                </c:pt>
                <c:pt idx="1848">
                  <c:v>23</c:v>
                </c:pt>
                <c:pt idx="1849">
                  <c:v>30</c:v>
                </c:pt>
                <c:pt idx="1850">
                  <c:v>22</c:v>
                </c:pt>
                <c:pt idx="1851">
                  <c:v>28</c:v>
                </c:pt>
                <c:pt idx="1852">
                  <c:v>26</c:v>
                </c:pt>
                <c:pt idx="1853">
                  <c:v>17</c:v>
                </c:pt>
                <c:pt idx="1854">
                  <c:v>26</c:v>
                </c:pt>
                <c:pt idx="1855">
                  <c:v>22</c:v>
                </c:pt>
                <c:pt idx="1856">
                  <c:v>27</c:v>
                </c:pt>
                <c:pt idx="1857">
                  <c:v>32</c:v>
                </c:pt>
                <c:pt idx="1858">
                  <c:v>14</c:v>
                </c:pt>
                <c:pt idx="1859">
                  <c:v>19</c:v>
                </c:pt>
                <c:pt idx="1860">
                  <c:v>28</c:v>
                </c:pt>
                <c:pt idx="1861">
                  <c:v>18</c:v>
                </c:pt>
                <c:pt idx="1862">
                  <c:v>14</c:v>
                </c:pt>
                <c:pt idx="1863">
                  <c:v>24</c:v>
                </c:pt>
                <c:pt idx="1864">
                  <c:v>24</c:v>
                </c:pt>
                <c:pt idx="1865">
                  <c:v>25</c:v>
                </c:pt>
                <c:pt idx="1866">
                  <c:v>25</c:v>
                </c:pt>
                <c:pt idx="1867">
                  <c:v>27</c:v>
                </c:pt>
                <c:pt idx="1868">
                  <c:v>23</c:v>
                </c:pt>
                <c:pt idx="1869">
                  <c:v>22</c:v>
                </c:pt>
                <c:pt idx="1870">
                  <c:v>26</c:v>
                </c:pt>
                <c:pt idx="1871">
                  <c:v>25</c:v>
                </c:pt>
                <c:pt idx="1872">
                  <c:v>13</c:v>
                </c:pt>
                <c:pt idx="1873">
                  <c:v>20</c:v>
                </c:pt>
                <c:pt idx="1874">
                  <c:v>19</c:v>
                </c:pt>
                <c:pt idx="1875">
                  <c:v>21</c:v>
                </c:pt>
                <c:pt idx="1876">
                  <c:v>15</c:v>
                </c:pt>
                <c:pt idx="1877">
                  <c:v>23</c:v>
                </c:pt>
                <c:pt idx="1878">
                  <c:v>19</c:v>
                </c:pt>
                <c:pt idx="1879">
                  <c:v>19</c:v>
                </c:pt>
                <c:pt idx="1880">
                  <c:v>23</c:v>
                </c:pt>
                <c:pt idx="1881">
                  <c:v>17</c:v>
                </c:pt>
                <c:pt idx="1882">
                  <c:v>15</c:v>
                </c:pt>
                <c:pt idx="1883">
                  <c:v>12</c:v>
                </c:pt>
                <c:pt idx="1884">
                  <c:v>19</c:v>
                </c:pt>
                <c:pt idx="1885">
                  <c:v>23</c:v>
                </c:pt>
                <c:pt idx="1886">
                  <c:v>21</c:v>
                </c:pt>
                <c:pt idx="1887">
                  <c:v>24</c:v>
                </c:pt>
                <c:pt idx="1888">
                  <c:v>19</c:v>
                </c:pt>
                <c:pt idx="1889">
                  <c:v>18</c:v>
                </c:pt>
                <c:pt idx="1890">
                  <c:v>13</c:v>
                </c:pt>
                <c:pt idx="1891">
                  <c:v>26</c:v>
                </c:pt>
                <c:pt idx="1892">
                  <c:v>28</c:v>
                </c:pt>
                <c:pt idx="1893">
                  <c:v>25</c:v>
                </c:pt>
                <c:pt idx="1894">
                  <c:v>25</c:v>
                </c:pt>
                <c:pt idx="1895">
                  <c:v>17</c:v>
                </c:pt>
                <c:pt idx="1896">
                  <c:v>16</c:v>
                </c:pt>
                <c:pt idx="1897">
                  <c:v>21</c:v>
                </c:pt>
                <c:pt idx="1898">
                  <c:v>19</c:v>
                </c:pt>
                <c:pt idx="1899">
                  <c:v>15</c:v>
                </c:pt>
                <c:pt idx="1900">
                  <c:v>20</c:v>
                </c:pt>
                <c:pt idx="1901">
                  <c:v>18</c:v>
                </c:pt>
                <c:pt idx="1902">
                  <c:v>18</c:v>
                </c:pt>
                <c:pt idx="1903">
                  <c:v>12</c:v>
                </c:pt>
                <c:pt idx="1904">
                  <c:v>19</c:v>
                </c:pt>
                <c:pt idx="1905">
                  <c:v>19</c:v>
                </c:pt>
                <c:pt idx="1906">
                  <c:v>18</c:v>
                </c:pt>
                <c:pt idx="1907">
                  <c:v>12</c:v>
                </c:pt>
                <c:pt idx="1908">
                  <c:v>18</c:v>
                </c:pt>
                <c:pt idx="1909">
                  <c:v>15</c:v>
                </c:pt>
                <c:pt idx="1910">
                  <c:v>22</c:v>
                </c:pt>
                <c:pt idx="1911">
                  <c:v>19</c:v>
                </c:pt>
                <c:pt idx="1912">
                  <c:v>19</c:v>
                </c:pt>
                <c:pt idx="1913">
                  <c:v>21</c:v>
                </c:pt>
                <c:pt idx="1914">
                  <c:v>16</c:v>
                </c:pt>
                <c:pt idx="1915">
                  <c:v>14</c:v>
                </c:pt>
                <c:pt idx="1916">
                  <c:v>25</c:v>
                </c:pt>
                <c:pt idx="1917">
                  <c:v>14</c:v>
                </c:pt>
                <c:pt idx="1918">
                  <c:v>9</c:v>
                </c:pt>
                <c:pt idx="1919">
                  <c:v>11</c:v>
                </c:pt>
                <c:pt idx="1920">
                  <c:v>11</c:v>
                </c:pt>
                <c:pt idx="1921">
                  <c:v>-1</c:v>
                </c:pt>
                <c:pt idx="1922">
                  <c:v>19</c:v>
                </c:pt>
                <c:pt idx="1923">
                  <c:v>16</c:v>
                </c:pt>
                <c:pt idx="1924">
                  <c:v>23</c:v>
                </c:pt>
                <c:pt idx="1925">
                  <c:v>16</c:v>
                </c:pt>
                <c:pt idx="1926">
                  <c:v>17</c:v>
                </c:pt>
                <c:pt idx="1927">
                  <c:v>16</c:v>
                </c:pt>
                <c:pt idx="1928">
                  <c:v>17</c:v>
                </c:pt>
                <c:pt idx="1929">
                  <c:v>17</c:v>
                </c:pt>
                <c:pt idx="1930">
                  <c:v>18</c:v>
                </c:pt>
                <c:pt idx="1931">
                  <c:v>16</c:v>
                </c:pt>
                <c:pt idx="1932">
                  <c:v>4</c:v>
                </c:pt>
                <c:pt idx="1933">
                  <c:v>18</c:v>
                </c:pt>
                <c:pt idx="1934">
                  <c:v>15</c:v>
                </c:pt>
                <c:pt idx="1935">
                  <c:v>21</c:v>
                </c:pt>
                <c:pt idx="1936">
                  <c:v>19</c:v>
                </c:pt>
                <c:pt idx="1937">
                  <c:v>11</c:v>
                </c:pt>
                <c:pt idx="1938">
                  <c:v>12</c:v>
                </c:pt>
                <c:pt idx="1939">
                  <c:v>18</c:v>
                </c:pt>
                <c:pt idx="1940">
                  <c:v>12</c:v>
                </c:pt>
                <c:pt idx="1941">
                  <c:v>12</c:v>
                </c:pt>
                <c:pt idx="1942">
                  <c:v>15</c:v>
                </c:pt>
                <c:pt idx="1943">
                  <c:v>11</c:v>
                </c:pt>
                <c:pt idx="1944">
                  <c:v>11</c:v>
                </c:pt>
                <c:pt idx="1945">
                  <c:v>9</c:v>
                </c:pt>
                <c:pt idx="1946">
                  <c:v>13</c:v>
                </c:pt>
                <c:pt idx="1947">
                  <c:v>20</c:v>
                </c:pt>
                <c:pt idx="1948">
                  <c:v>15</c:v>
                </c:pt>
                <c:pt idx="1949">
                  <c:v>17</c:v>
                </c:pt>
                <c:pt idx="1950">
                  <c:v>18</c:v>
                </c:pt>
                <c:pt idx="1951">
                  <c:v>13</c:v>
                </c:pt>
                <c:pt idx="1952">
                  <c:v>12</c:v>
                </c:pt>
                <c:pt idx="1953">
                  <c:v>17</c:v>
                </c:pt>
                <c:pt idx="1954">
                  <c:v>18</c:v>
                </c:pt>
                <c:pt idx="1955">
                  <c:v>8</c:v>
                </c:pt>
                <c:pt idx="1956">
                  <c:v>15</c:v>
                </c:pt>
                <c:pt idx="1957">
                  <c:v>25</c:v>
                </c:pt>
                <c:pt idx="1958">
                  <c:v>1</c:v>
                </c:pt>
                <c:pt idx="1959">
                  <c:v>8</c:v>
                </c:pt>
                <c:pt idx="1960">
                  <c:v>10</c:v>
                </c:pt>
                <c:pt idx="1961">
                  <c:v>10</c:v>
                </c:pt>
                <c:pt idx="1962">
                  <c:v>-2</c:v>
                </c:pt>
                <c:pt idx="1963">
                  <c:v>12</c:v>
                </c:pt>
                <c:pt idx="1964">
                  <c:v>15</c:v>
                </c:pt>
                <c:pt idx="1965">
                  <c:v>18</c:v>
                </c:pt>
                <c:pt idx="1966">
                  <c:v>12</c:v>
                </c:pt>
                <c:pt idx="1967">
                  <c:v>10</c:v>
                </c:pt>
                <c:pt idx="1968">
                  <c:v>8</c:v>
                </c:pt>
                <c:pt idx="1969">
                  <c:v>9</c:v>
                </c:pt>
                <c:pt idx="1970">
                  <c:v>9</c:v>
                </c:pt>
                <c:pt idx="1971">
                  <c:v>-2</c:v>
                </c:pt>
                <c:pt idx="1972">
                  <c:v>16</c:v>
                </c:pt>
                <c:pt idx="1973">
                  <c:v>10</c:v>
                </c:pt>
                <c:pt idx="1974">
                  <c:v>-2</c:v>
                </c:pt>
                <c:pt idx="1975">
                  <c:v>4</c:v>
                </c:pt>
                <c:pt idx="1976">
                  <c:v>8</c:v>
                </c:pt>
                <c:pt idx="1977">
                  <c:v>11</c:v>
                </c:pt>
                <c:pt idx="1978">
                  <c:v>13</c:v>
                </c:pt>
                <c:pt idx="1979">
                  <c:v>9</c:v>
                </c:pt>
                <c:pt idx="1980">
                  <c:v>10</c:v>
                </c:pt>
                <c:pt idx="1981">
                  <c:v>9</c:v>
                </c:pt>
                <c:pt idx="1982">
                  <c:v>9</c:v>
                </c:pt>
                <c:pt idx="1983">
                  <c:v>7</c:v>
                </c:pt>
                <c:pt idx="1984">
                  <c:v>12</c:v>
                </c:pt>
                <c:pt idx="1985">
                  <c:v>11</c:v>
                </c:pt>
                <c:pt idx="1986">
                  <c:v>16</c:v>
                </c:pt>
                <c:pt idx="1987">
                  <c:v>10</c:v>
                </c:pt>
                <c:pt idx="1988">
                  <c:v>11</c:v>
                </c:pt>
                <c:pt idx="1989">
                  <c:v>8</c:v>
                </c:pt>
                <c:pt idx="1990">
                  <c:v>6</c:v>
                </c:pt>
                <c:pt idx="1991">
                  <c:v>17</c:v>
                </c:pt>
                <c:pt idx="1992">
                  <c:v>-5</c:v>
                </c:pt>
                <c:pt idx="1993">
                  <c:v>13</c:v>
                </c:pt>
                <c:pt idx="1994">
                  <c:v>5</c:v>
                </c:pt>
                <c:pt idx="1995">
                  <c:v>14</c:v>
                </c:pt>
                <c:pt idx="1996">
                  <c:v>12</c:v>
                </c:pt>
                <c:pt idx="1997">
                  <c:v>11</c:v>
                </c:pt>
                <c:pt idx="1998">
                  <c:v>-4</c:v>
                </c:pt>
                <c:pt idx="1999">
                  <c:v>15</c:v>
                </c:pt>
                <c:pt idx="2000">
                  <c:v>9</c:v>
                </c:pt>
                <c:pt idx="2001">
                  <c:v>9</c:v>
                </c:pt>
                <c:pt idx="2002">
                  <c:v>13</c:v>
                </c:pt>
                <c:pt idx="2003">
                  <c:v>17</c:v>
                </c:pt>
                <c:pt idx="2004">
                  <c:v>13</c:v>
                </c:pt>
                <c:pt idx="2005">
                  <c:v>5</c:v>
                </c:pt>
                <c:pt idx="2006">
                  <c:v>-5</c:v>
                </c:pt>
                <c:pt idx="2007">
                  <c:v>11</c:v>
                </c:pt>
                <c:pt idx="2008">
                  <c:v>9</c:v>
                </c:pt>
                <c:pt idx="2009">
                  <c:v>-5</c:v>
                </c:pt>
                <c:pt idx="2010">
                  <c:v>8</c:v>
                </c:pt>
                <c:pt idx="2011">
                  <c:v>8</c:v>
                </c:pt>
                <c:pt idx="2012">
                  <c:v>10</c:v>
                </c:pt>
                <c:pt idx="2013">
                  <c:v>6</c:v>
                </c:pt>
                <c:pt idx="2014">
                  <c:v>7</c:v>
                </c:pt>
                <c:pt idx="2015">
                  <c:v>12</c:v>
                </c:pt>
                <c:pt idx="2016">
                  <c:v>12</c:v>
                </c:pt>
                <c:pt idx="2017">
                  <c:v>3</c:v>
                </c:pt>
                <c:pt idx="2018">
                  <c:v>11</c:v>
                </c:pt>
                <c:pt idx="2019">
                  <c:v>7</c:v>
                </c:pt>
                <c:pt idx="2020">
                  <c:v>17</c:v>
                </c:pt>
                <c:pt idx="2021">
                  <c:v>11</c:v>
                </c:pt>
                <c:pt idx="2022">
                  <c:v>5</c:v>
                </c:pt>
                <c:pt idx="2023">
                  <c:v>6</c:v>
                </c:pt>
                <c:pt idx="2024">
                  <c:v>5</c:v>
                </c:pt>
                <c:pt idx="2025">
                  <c:v>10</c:v>
                </c:pt>
                <c:pt idx="2026">
                  <c:v>7</c:v>
                </c:pt>
                <c:pt idx="2027">
                  <c:v>4</c:v>
                </c:pt>
                <c:pt idx="2028">
                  <c:v>12</c:v>
                </c:pt>
                <c:pt idx="2029">
                  <c:v>5</c:v>
                </c:pt>
                <c:pt idx="2030">
                  <c:v>4</c:v>
                </c:pt>
                <c:pt idx="2031">
                  <c:v>4</c:v>
                </c:pt>
                <c:pt idx="2032">
                  <c:v>4</c:v>
                </c:pt>
                <c:pt idx="2033">
                  <c:v>6</c:v>
                </c:pt>
                <c:pt idx="2034">
                  <c:v>4</c:v>
                </c:pt>
                <c:pt idx="2035">
                  <c:v>17</c:v>
                </c:pt>
                <c:pt idx="2036">
                  <c:v>7</c:v>
                </c:pt>
                <c:pt idx="2037">
                  <c:v>6</c:v>
                </c:pt>
                <c:pt idx="2038">
                  <c:v>11</c:v>
                </c:pt>
                <c:pt idx="2039">
                  <c:v>8</c:v>
                </c:pt>
                <c:pt idx="2040">
                  <c:v>8</c:v>
                </c:pt>
                <c:pt idx="2041">
                  <c:v>9</c:v>
                </c:pt>
                <c:pt idx="2042">
                  <c:v>9</c:v>
                </c:pt>
                <c:pt idx="2043">
                  <c:v>8</c:v>
                </c:pt>
                <c:pt idx="2044">
                  <c:v>4</c:v>
                </c:pt>
                <c:pt idx="2045">
                  <c:v>4</c:v>
                </c:pt>
                <c:pt idx="2046">
                  <c:v>6</c:v>
                </c:pt>
                <c:pt idx="2047">
                  <c:v>1644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AD4-412D-AF37-BFB48D67AD27}"/>
            </c:ext>
          </c:extLst>
        </c:ser>
        <c:ser>
          <c:idx val="3"/>
          <c:order val="3"/>
          <c:tx>
            <c:v>Simulated Near NaI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Sheet6!$J:$J</c:f>
              <c:numCache>
                <c:formatCode>General</c:formatCode>
                <c:ptCount val="1048576"/>
                <c:pt idx="0">
                  <c:v>0</c:v>
                </c:pt>
                <c:pt idx="1">
                  <c:v>4.8849999999999996E-3</c:v>
                </c:pt>
                <c:pt idx="2">
                  <c:v>9.7699999999999992E-3</c:v>
                </c:pt>
                <c:pt idx="3">
                  <c:v>1.4656000000000001E-2</c:v>
                </c:pt>
                <c:pt idx="4">
                  <c:v>1.9540999999999999E-2</c:v>
                </c:pt>
                <c:pt idx="5">
                  <c:v>2.4426E-2</c:v>
                </c:pt>
                <c:pt idx="6">
                  <c:v>2.9311E-2</c:v>
                </c:pt>
                <c:pt idx="7">
                  <c:v>3.4195999999999997E-2</c:v>
                </c:pt>
                <c:pt idx="8">
                  <c:v>3.9081999999999999E-2</c:v>
                </c:pt>
                <c:pt idx="9">
                  <c:v>4.3966999999999999E-2</c:v>
                </c:pt>
                <c:pt idx="10">
                  <c:v>4.8852E-2</c:v>
                </c:pt>
                <c:pt idx="11">
                  <c:v>5.3737E-2</c:v>
                </c:pt>
                <c:pt idx="12">
                  <c:v>5.8622E-2</c:v>
                </c:pt>
                <c:pt idx="13">
                  <c:v>6.3507999999999995E-2</c:v>
                </c:pt>
                <c:pt idx="14">
                  <c:v>6.8392999999999995E-2</c:v>
                </c:pt>
                <c:pt idx="15">
                  <c:v>7.3277999999999996E-2</c:v>
                </c:pt>
                <c:pt idx="16">
                  <c:v>7.8162999999999996E-2</c:v>
                </c:pt>
                <c:pt idx="17">
                  <c:v>8.3047999999999997E-2</c:v>
                </c:pt>
                <c:pt idx="18">
                  <c:v>8.7933999999999998E-2</c:v>
                </c:pt>
                <c:pt idx="19">
                  <c:v>9.2818999999999999E-2</c:v>
                </c:pt>
                <c:pt idx="20">
                  <c:v>9.7703999999999999E-2</c:v>
                </c:pt>
                <c:pt idx="21">
                  <c:v>0.10259</c:v>
                </c:pt>
                <c:pt idx="22">
                  <c:v>0.10747</c:v>
                </c:pt>
                <c:pt idx="23">
                  <c:v>0.11236</c:v>
                </c:pt>
                <c:pt idx="24">
                  <c:v>0.11724</c:v>
                </c:pt>
                <c:pt idx="25">
                  <c:v>0.12213</c:v>
                </c:pt>
                <c:pt idx="26">
                  <c:v>0.12701999999999999</c:v>
                </c:pt>
                <c:pt idx="27">
                  <c:v>0.13189999999999999</c:v>
                </c:pt>
                <c:pt idx="28">
                  <c:v>0.13678999999999999</c:v>
                </c:pt>
                <c:pt idx="29">
                  <c:v>0.14166999999999999</c:v>
                </c:pt>
                <c:pt idx="30">
                  <c:v>0.14656</c:v>
                </c:pt>
                <c:pt idx="31">
                  <c:v>0.15143999999999999</c:v>
                </c:pt>
                <c:pt idx="32">
                  <c:v>0.15633</c:v>
                </c:pt>
                <c:pt idx="33">
                  <c:v>0.16120999999999999</c:v>
                </c:pt>
                <c:pt idx="34">
                  <c:v>0.1661</c:v>
                </c:pt>
                <c:pt idx="35">
                  <c:v>0.17097999999999999</c:v>
                </c:pt>
                <c:pt idx="36">
                  <c:v>0.17587</c:v>
                </c:pt>
                <c:pt idx="37">
                  <c:v>0.18074999999999999</c:v>
                </c:pt>
                <c:pt idx="38">
                  <c:v>0.18564</c:v>
                </c:pt>
                <c:pt idx="39">
                  <c:v>0.19051999999999999</c:v>
                </c:pt>
                <c:pt idx="40">
                  <c:v>0.19541</c:v>
                </c:pt>
                <c:pt idx="41">
                  <c:v>0.20029</c:v>
                </c:pt>
                <c:pt idx="42">
                  <c:v>0.20518</c:v>
                </c:pt>
                <c:pt idx="43">
                  <c:v>0.21006</c:v>
                </c:pt>
                <c:pt idx="44">
                  <c:v>0.21495</c:v>
                </c:pt>
                <c:pt idx="45">
                  <c:v>0.21983</c:v>
                </c:pt>
                <c:pt idx="46">
                  <c:v>0.22472</c:v>
                </c:pt>
                <c:pt idx="47">
                  <c:v>0.2296</c:v>
                </c:pt>
                <c:pt idx="48">
                  <c:v>0.23449</c:v>
                </c:pt>
                <c:pt idx="49">
                  <c:v>0.23937</c:v>
                </c:pt>
                <c:pt idx="50">
                  <c:v>0.24426</c:v>
                </c:pt>
                <c:pt idx="51">
                  <c:v>0.24915000000000001</c:v>
                </c:pt>
                <c:pt idx="52">
                  <c:v>0.25402999999999998</c:v>
                </c:pt>
                <c:pt idx="53">
                  <c:v>0.25891999999999998</c:v>
                </c:pt>
                <c:pt idx="54">
                  <c:v>0.26379999999999998</c:v>
                </c:pt>
                <c:pt idx="55">
                  <c:v>0.26868999999999998</c:v>
                </c:pt>
                <c:pt idx="56">
                  <c:v>0.27356999999999998</c:v>
                </c:pt>
                <c:pt idx="57">
                  <c:v>0.27845999999999999</c:v>
                </c:pt>
                <c:pt idx="58">
                  <c:v>0.28333999999999998</c:v>
                </c:pt>
                <c:pt idx="59">
                  <c:v>0.28822999999999999</c:v>
                </c:pt>
                <c:pt idx="60">
                  <c:v>0.29310999999999998</c:v>
                </c:pt>
                <c:pt idx="61">
                  <c:v>0.29799999999999999</c:v>
                </c:pt>
                <c:pt idx="62">
                  <c:v>0.30287999999999998</c:v>
                </c:pt>
                <c:pt idx="63">
                  <c:v>0.30776999999999999</c:v>
                </c:pt>
                <c:pt idx="64">
                  <c:v>0.31264999999999998</c:v>
                </c:pt>
                <c:pt idx="65">
                  <c:v>0.31753999999999999</c:v>
                </c:pt>
                <c:pt idx="66">
                  <c:v>0.32241999999999998</c:v>
                </c:pt>
                <c:pt idx="67">
                  <c:v>0.32730999999999999</c:v>
                </c:pt>
                <c:pt idx="68">
                  <c:v>0.33218999999999999</c:v>
                </c:pt>
                <c:pt idx="69">
                  <c:v>0.33707999999999999</c:v>
                </c:pt>
                <c:pt idx="70">
                  <c:v>0.34195999999999999</c:v>
                </c:pt>
                <c:pt idx="71">
                  <c:v>0.34684999999999999</c:v>
                </c:pt>
                <c:pt idx="72">
                  <c:v>0.35172999999999999</c:v>
                </c:pt>
                <c:pt idx="73">
                  <c:v>0.35661999999999999</c:v>
                </c:pt>
                <c:pt idx="74">
                  <c:v>0.36149999999999999</c:v>
                </c:pt>
                <c:pt idx="75">
                  <c:v>0.36638999999999999</c:v>
                </c:pt>
                <c:pt idx="76">
                  <c:v>0.37128</c:v>
                </c:pt>
                <c:pt idx="77">
                  <c:v>0.37615999999999999</c:v>
                </c:pt>
                <c:pt idx="78">
                  <c:v>0.38105</c:v>
                </c:pt>
                <c:pt idx="79">
                  <c:v>0.38593</c:v>
                </c:pt>
                <c:pt idx="80">
                  <c:v>0.39082</c:v>
                </c:pt>
                <c:pt idx="81">
                  <c:v>0.3957</c:v>
                </c:pt>
                <c:pt idx="82">
                  <c:v>0.40059</c:v>
                </c:pt>
                <c:pt idx="83">
                  <c:v>0.40547</c:v>
                </c:pt>
                <c:pt idx="84">
                  <c:v>0.41036</c:v>
                </c:pt>
                <c:pt idx="85">
                  <c:v>0.41524</c:v>
                </c:pt>
                <c:pt idx="86">
                  <c:v>0.42013</c:v>
                </c:pt>
                <c:pt idx="87">
                  <c:v>0.42501</c:v>
                </c:pt>
                <c:pt idx="88">
                  <c:v>0.4299</c:v>
                </c:pt>
                <c:pt idx="89">
                  <c:v>0.43478</c:v>
                </c:pt>
                <c:pt idx="90">
                  <c:v>0.43967000000000001</c:v>
                </c:pt>
                <c:pt idx="91">
                  <c:v>0.44455</c:v>
                </c:pt>
                <c:pt idx="92">
                  <c:v>0.44944000000000001</c:v>
                </c:pt>
                <c:pt idx="93">
                  <c:v>0.45432</c:v>
                </c:pt>
                <c:pt idx="94">
                  <c:v>0.45921000000000001</c:v>
                </c:pt>
                <c:pt idx="95">
                  <c:v>0.46409</c:v>
                </c:pt>
                <c:pt idx="96">
                  <c:v>0.46898000000000001</c:v>
                </c:pt>
                <c:pt idx="97">
                  <c:v>0.47386</c:v>
                </c:pt>
                <c:pt idx="98">
                  <c:v>0.47875000000000001</c:v>
                </c:pt>
                <c:pt idx="99">
                  <c:v>0.48363</c:v>
                </c:pt>
                <c:pt idx="100">
                  <c:v>0.48852000000000001</c:v>
                </c:pt>
                <c:pt idx="101">
                  <c:v>0.49340000000000001</c:v>
                </c:pt>
                <c:pt idx="102">
                  <c:v>0.49829000000000001</c:v>
                </c:pt>
                <c:pt idx="103">
                  <c:v>0.50317999999999996</c:v>
                </c:pt>
                <c:pt idx="104">
                  <c:v>0.50805999999999996</c:v>
                </c:pt>
                <c:pt idx="105">
                  <c:v>0.51295000000000002</c:v>
                </c:pt>
                <c:pt idx="106">
                  <c:v>0.51783000000000001</c:v>
                </c:pt>
                <c:pt idx="107">
                  <c:v>0.52271999999999996</c:v>
                </c:pt>
                <c:pt idx="108">
                  <c:v>0.52759999999999996</c:v>
                </c:pt>
                <c:pt idx="109">
                  <c:v>0.53249000000000002</c:v>
                </c:pt>
                <c:pt idx="110">
                  <c:v>0.53737000000000001</c:v>
                </c:pt>
                <c:pt idx="111">
                  <c:v>0.54225999999999996</c:v>
                </c:pt>
                <c:pt idx="112">
                  <c:v>0.54713999999999996</c:v>
                </c:pt>
                <c:pt idx="113">
                  <c:v>0.55203000000000002</c:v>
                </c:pt>
                <c:pt idx="114">
                  <c:v>0.55691000000000002</c:v>
                </c:pt>
                <c:pt idx="115">
                  <c:v>0.56179999999999997</c:v>
                </c:pt>
                <c:pt idx="116">
                  <c:v>0.56667999999999996</c:v>
                </c:pt>
                <c:pt idx="117">
                  <c:v>0.57157000000000002</c:v>
                </c:pt>
                <c:pt idx="118">
                  <c:v>0.57645000000000002</c:v>
                </c:pt>
                <c:pt idx="119">
                  <c:v>0.58133999999999997</c:v>
                </c:pt>
                <c:pt idx="120">
                  <c:v>0.58621999999999996</c:v>
                </c:pt>
                <c:pt idx="121">
                  <c:v>0.59111000000000002</c:v>
                </c:pt>
                <c:pt idx="122">
                  <c:v>0.59599000000000002</c:v>
                </c:pt>
                <c:pt idx="123">
                  <c:v>0.60087999999999997</c:v>
                </c:pt>
                <c:pt idx="124">
                  <c:v>0.60575999999999997</c:v>
                </c:pt>
                <c:pt idx="125">
                  <c:v>0.61065000000000003</c:v>
                </c:pt>
                <c:pt idx="126">
                  <c:v>0.61553000000000002</c:v>
                </c:pt>
                <c:pt idx="127">
                  <c:v>0.62041999999999997</c:v>
                </c:pt>
                <c:pt idx="128">
                  <c:v>0.62531000000000003</c:v>
                </c:pt>
                <c:pt idx="129">
                  <c:v>0.63019000000000003</c:v>
                </c:pt>
                <c:pt idx="130">
                  <c:v>0.63507999999999998</c:v>
                </c:pt>
                <c:pt idx="131">
                  <c:v>0.63995999999999997</c:v>
                </c:pt>
                <c:pt idx="132">
                  <c:v>0.64485000000000003</c:v>
                </c:pt>
                <c:pt idx="133">
                  <c:v>0.64973000000000003</c:v>
                </c:pt>
                <c:pt idx="134">
                  <c:v>0.65461999999999998</c:v>
                </c:pt>
                <c:pt idx="135">
                  <c:v>0.65949999999999998</c:v>
                </c:pt>
                <c:pt idx="136">
                  <c:v>0.66439000000000004</c:v>
                </c:pt>
                <c:pt idx="137">
                  <c:v>0.66927000000000003</c:v>
                </c:pt>
                <c:pt idx="138">
                  <c:v>0.67415999999999998</c:v>
                </c:pt>
                <c:pt idx="139">
                  <c:v>0.67903999999999998</c:v>
                </c:pt>
                <c:pt idx="140">
                  <c:v>0.68393000000000004</c:v>
                </c:pt>
                <c:pt idx="141">
                  <c:v>0.68881000000000003</c:v>
                </c:pt>
                <c:pt idx="142">
                  <c:v>0.69369999999999998</c:v>
                </c:pt>
                <c:pt idx="143">
                  <c:v>0.69857999999999998</c:v>
                </c:pt>
                <c:pt idx="144">
                  <c:v>0.70347000000000004</c:v>
                </c:pt>
                <c:pt idx="145">
                  <c:v>0.70835000000000004</c:v>
                </c:pt>
                <c:pt idx="146">
                  <c:v>0.71323999999999999</c:v>
                </c:pt>
                <c:pt idx="147">
                  <c:v>0.71811999999999998</c:v>
                </c:pt>
                <c:pt idx="148">
                  <c:v>0.72301000000000004</c:v>
                </c:pt>
                <c:pt idx="149">
                  <c:v>0.72789000000000004</c:v>
                </c:pt>
                <c:pt idx="150">
                  <c:v>0.73277999999999999</c:v>
                </c:pt>
                <c:pt idx="151">
                  <c:v>0.73765999999999998</c:v>
                </c:pt>
                <c:pt idx="152">
                  <c:v>0.74255000000000004</c:v>
                </c:pt>
                <c:pt idx="153">
                  <c:v>0.74743999999999999</c:v>
                </c:pt>
                <c:pt idx="154">
                  <c:v>0.75231999999999999</c:v>
                </c:pt>
                <c:pt idx="155">
                  <c:v>0.75721000000000005</c:v>
                </c:pt>
                <c:pt idx="156">
                  <c:v>0.76209000000000005</c:v>
                </c:pt>
                <c:pt idx="157">
                  <c:v>0.76698</c:v>
                </c:pt>
                <c:pt idx="158">
                  <c:v>0.77185999999999999</c:v>
                </c:pt>
                <c:pt idx="159">
                  <c:v>0.77675000000000005</c:v>
                </c:pt>
                <c:pt idx="160">
                  <c:v>0.78163000000000005</c:v>
                </c:pt>
                <c:pt idx="161">
                  <c:v>0.78652</c:v>
                </c:pt>
                <c:pt idx="162">
                  <c:v>0.79139999999999999</c:v>
                </c:pt>
                <c:pt idx="163">
                  <c:v>0.79629000000000005</c:v>
                </c:pt>
                <c:pt idx="164">
                  <c:v>0.80117000000000005</c:v>
                </c:pt>
                <c:pt idx="165">
                  <c:v>0.80606</c:v>
                </c:pt>
                <c:pt idx="166">
                  <c:v>0.81093999999999999</c:v>
                </c:pt>
                <c:pt idx="167">
                  <c:v>0.81583000000000006</c:v>
                </c:pt>
                <c:pt idx="168">
                  <c:v>0.82071000000000005</c:v>
                </c:pt>
                <c:pt idx="169">
                  <c:v>0.8256</c:v>
                </c:pt>
                <c:pt idx="170">
                  <c:v>0.83048</c:v>
                </c:pt>
                <c:pt idx="171">
                  <c:v>0.83536999999999995</c:v>
                </c:pt>
                <c:pt idx="172">
                  <c:v>0.84025000000000005</c:v>
                </c:pt>
                <c:pt idx="173">
                  <c:v>0.84514</c:v>
                </c:pt>
                <c:pt idx="174">
                  <c:v>0.85002</c:v>
                </c:pt>
                <c:pt idx="175">
                  <c:v>0.85490999999999995</c:v>
                </c:pt>
                <c:pt idx="176">
                  <c:v>0.85979000000000005</c:v>
                </c:pt>
                <c:pt idx="177">
                  <c:v>0.86468</c:v>
                </c:pt>
                <c:pt idx="178">
                  <c:v>0.86956999999999995</c:v>
                </c:pt>
                <c:pt idx="179">
                  <c:v>0.87444999999999995</c:v>
                </c:pt>
                <c:pt idx="180">
                  <c:v>0.87934000000000001</c:v>
                </c:pt>
                <c:pt idx="181">
                  <c:v>0.88422000000000001</c:v>
                </c:pt>
                <c:pt idx="182">
                  <c:v>0.88910999999999996</c:v>
                </c:pt>
                <c:pt idx="183">
                  <c:v>0.89398999999999995</c:v>
                </c:pt>
                <c:pt idx="184">
                  <c:v>0.89888000000000001</c:v>
                </c:pt>
                <c:pt idx="185">
                  <c:v>0.90376000000000001</c:v>
                </c:pt>
                <c:pt idx="186">
                  <c:v>0.90864999999999996</c:v>
                </c:pt>
                <c:pt idx="187">
                  <c:v>0.91352999999999995</c:v>
                </c:pt>
                <c:pt idx="188">
                  <c:v>0.91842000000000001</c:v>
                </c:pt>
                <c:pt idx="189">
                  <c:v>0.92330000000000001</c:v>
                </c:pt>
                <c:pt idx="190">
                  <c:v>0.92818999999999996</c:v>
                </c:pt>
                <c:pt idx="191">
                  <c:v>0.93306999999999995</c:v>
                </c:pt>
                <c:pt idx="192">
                  <c:v>0.93796000000000002</c:v>
                </c:pt>
                <c:pt idx="193">
                  <c:v>0.94284000000000001</c:v>
                </c:pt>
                <c:pt idx="194">
                  <c:v>0.94772999999999996</c:v>
                </c:pt>
                <c:pt idx="195">
                  <c:v>0.95260999999999996</c:v>
                </c:pt>
                <c:pt idx="196">
                  <c:v>0.95750000000000002</c:v>
                </c:pt>
                <c:pt idx="197">
                  <c:v>0.96238000000000001</c:v>
                </c:pt>
                <c:pt idx="198">
                  <c:v>0.96726999999999996</c:v>
                </c:pt>
                <c:pt idx="199">
                  <c:v>0.97214999999999996</c:v>
                </c:pt>
                <c:pt idx="200">
                  <c:v>0.97704000000000002</c:v>
                </c:pt>
                <c:pt idx="201">
                  <c:v>0.98192000000000002</c:v>
                </c:pt>
                <c:pt idx="202">
                  <c:v>0.98680999999999996</c:v>
                </c:pt>
                <c:pt idx="203">
                  <c:v>0.99170000000000003</c:v>
                </c:pt>
                <c:pt idx="204">
                  <c:v>0.99658000000000002</c:v>
                </c:pt>
                <c:pt idx="205">
                  <c:v>1.0015000000000001</c:v>
                </c:pt>
                <c:pt idx="206">
                  <c:v>1.0064</c:v>
                </c:pt>
                <c:pt idx="207">
                  <c:v>1.0112000000000001</c:v>
                </c:pt>
                <c:pt idx="208">
                  <c:v>1.0161</c:v>
                </c:pt>
                <c:pt idx="209">
                  <c:v>1.0209999999999999</c:v>
                </c:pt>
                <c:pt idx="210">
                  <c:v>1.0259</c:v>
                </c:pt>
                <c:pt idx="211">
                  <c:v>1.0307999999999999</c:v>
                </c:pt>
                <c:pt idx="212">
                  <c:v>1.0357000000000001</c:v>
                </c:pt>
                <c:pt idx="213">
                  <c:v>1.0405</c:v>
                </c:pt>
                <c:pt idx="214">
                  <c:v>1.0454000000000001</c:v>
                </c:pt>
                <c:pt idx="215">
                  <c:v>1.0503</c:v>
                </c:pt>
                <c:pt idx="216">
                  <c:v>1.0551999999999999</c:v>
                </c:pt>
                <c:pt idx="217">
                  <c:v>1.0601</c:v>
                </c:pt>
                <c:pt idx="218">
                  <c:v>1.0649999999999999</c:v>
                </c:pt>
                <c:pt idx="219">
                  <c:v>1.0699000000000001</c:v>
                </c:pt>
                <c:pt idx="220">
                  <c:v>1.0747</c:v>
                </c:pt>
                <c:pt idx="221">
                  <c:v>1.0795999999999999</c:v>
                </c:pt>
                <c:pt idx="222">
                  <c:v>1.0845</c:v>
                </c:pt>
                <c:pt idx="223">
                  <c:v>1.0893999999999999</c:v>
                </c:pt>
                <c:pt idx="224">
                  <c:v>1.0943000000000001</c:v>
                </c:pt>
                <c:pt idx="225">
                  <c:v>1.0992</c:v>
                </c:pt>
                <c:pt idx="226">
                  <c:v>1.1041000000000001</c:v>
                </c:pt>
                <c:pt idx="227">
                  <c:v>1.1089</c:v>
                </c:pt>
                <c:pt idx="228">
                  <c:v>1.1137999999999999</c:v>
                </c:pt>
                <c:pt idx="229">
                  <c:v>1.1187</c:v>
                </c:pt>
                <c:pt idx="230">
                  <c:v>1.1235999999999999</c:v>
                </c:pt>
                <c:pt idx="231">
                  <c:v>1.1285000000000001</c:v>
                </c:pt>
                <c:pt idx="232">
                  <c:v>1.1334</c:v>
                </c:pt>
                <c:pt idx="233">
                  <c:v>1.1383000000000001</c:v>
                </c:pt>
                <c:pt idx="234">
                  <c:v>1.1431</c:v>
                </c:pt>
                <c:pt idx="235">
                  <c:v>1.1479999999999999</c:v>
                </c:pt>
                <c:pt idx="236">
                  <c:v>1.1529</c:v>
                </c:pt>
                <c:pt idx="237">
                  <c:v>1.1577999999999999</c:v>
                </c:pt>
                <c:pt idx="238">
                  <c:v>1.1627000000000001</c:v>
                </c:pt>
                <c:pt idx="239">
                  <c:v>1.1676</c:v>
                </c:pt>
                <c:pt idx="240">
                  <c:v>1.1724000000000001</c:v>
                </c:pt>
                <c:pt idx="241">
                  <c:v>1.1773</c:v>
                </c:pt>
                <c:pt idx="242">
                  <c:v>1.1821999999999999</c:v>
                </c:pt>
                <c:pt idx="243">
                  <c:v>1.1871</c:v>
                </c:pt>
                <c:pt idx="244">
                  <c:v>1.1919999999999999</c:v>
                </c:pt>
                <c:pt idx="245">
                  <c:v>1.1969000000000001</c:v>
                </c:pt>
                <c:pt idx="246">
                  <c:v>1.2018</c:v>
                </c:pt>
                <c:pt idx="247">
                  <c:v>1.2065999999999999</c:v>
                </c:pt>
                <c:pt idx="248">
                  <c:v>1.2115</c:v>
                </c:pt>
                <c:pt idx="249">
                  <c:v>1.2163999999999999</c:v>
                </c:pt>
                <c:pt idx="250">
                  <c:v>1.2213000000000001</c:v>
                </c:pt>
                <c:pt idx="251">
                  <c:v>1.2262</c:v>
                </c:pt>
                <c:pt idx="252">
                  <c:v>1.2311000000000001</c:v>
                </c:pt>
                <c:pt idx="253">
                  <c:v>1.236</c:v>
                </c:pt>
                <c:pt idx="254">
                  <c:v>1.2407999999999999</c:v>
                </c:pt>
                <c:pt idx="255">
                  <c:v>1.2457</c:v>
                </c:pt>
                <c:pt idx="256">
                  <c:v>1.2505999999999999</c:v>
                </c:pt>
                <c:pt idx="257">
                  <c:v>1.2555000000000001</c:v>
                </c:pt>
                <c:pt idx="258">
                  <c:v>1.2604</c:v>
                </c:pt>
                <c:pt idx="259">
                  <c:v>1.2653000000000001</c:v>
                </c:pt>
                <c:pt idx="260">
                  <c:v>1.2702</c:v>
                </c:pt>
                <c:pt idx="261">
                  <c:v>1.2749999999999999</c:v>
                </c:pt>
                <c:pt idx="262">
                  <c:v>1.2799</c:v>
                </c:pt>
                <c:pt idx="263">
                  <c:v>1.2847999999999999</c:v>
                </c:pt>
                <c:pt idx="264">
                  <c:v>1.2897000000000001</c:v>
                </c:pt>
                <c:pt idx="265">
                  <c:v>1.2946</c:v>
                </c:pt>
                <c:pt idx="266">
                  <c:v>1.2995000000000001</c:v>
                </c:pt>
                <c:pt idx="267">
                  <c:v>1.3043</c:v>
                </c:pt>
                <c:pt idx="268">
                  <c:v>1.3091999999999999</c:v>
                </c:pt>
                <c:pt idx="269">
                  <c:v>1.3141</c:v>
                </c:pt>
                <c:pt idx="270">
                  <c:v>1.319</c:v>
                </c:pt>
                <c:pt idx="271">
                  <c:v>1.3239000000000001</c:v>
                </c:pt>
                <c:pt idx="272">
                  <c:v>1.3288</c:v>
                </c:pt>
                <c:pt idx="273">
                  <c:v>1.3337000000000001</c:v>
                </c:pt>
                <c:pt idx="274">
                  <c:v>1.3385</c:v>
                </c:pt>
                <c:pt idx="275">
                  <c:v>1.3433999999999999</c:v>
                </c:pt>
                <c:pt idx="276">
                  <c:v>1.3483000000000001</c:v>
                </c:pt>
                <c:pt idx="277">
                  <c:v>1.3532</c:v>
                </c:pt>
                <c:pt idx="278">
                  <c:v>1.3581000000000001</c:v>
                </c:pt>
                <c:pt idx="279">
                  <c:v>1.363</c:v>
                </c:pt>
                <c:pt idx="280">
                  <c:v>1.3678999999999999</c:v>
                </c:pt>
                <c:pt idx="281">
                  <c:v>1.3727</c:v>
                </c:pt>
                <c:pt idx="282">
                  <c:v>1.3775999999999999</c:v>
                </c:pt>
                <c:pt idx="283">
                  <c:v>1.3825000000000001</c:v>
                </c:pt>
                <c:pt idx="284">
                  <c:v>1.3874</c:v>
                </c:pt>
                <c:pt idx="285">
                  <c:v>1.3923000000000001</c:v>
                </c:pt>
                <c:pt idx="286">
                  <c:v>1.3972</c:v>
                </c:pt>
                <c:pt idx="287">
                  <c:v>1.4020999999999999</c:v>
                </c:pt>
                <c:pt idx="288">
                  <c:v>1.4069</c:v>
                </c:pt>
                <c:pt idx="289">
                  <c:v>1.4117999999999999</c:v>
                </c:pt>
                <c:pt idx="290">
                  <c:v>1.4167000000000001</c:v>
                </c:pt>
                <c:pt idx="291">
                  <c:v>1.4216</c:v>
                </c:pt>
                <c:pt idx="292">
                  <c:v>1.4265000000000001</c:v>
                </c:pt>
                <c:pt idx="293">
                  <c:v>1.4314</c:v>
                </c:pt>
                <c:pt idx="294">
                  <c:v>1.4361999999999999</c:v>
                </c:pt>
                <c:pt idx="295">
                  <c:v>1.4411</c:v>
                </c:pt>
                <c:pt idx="296">
                  <c:v>1.446</c:v>
                </c:pt>
                <c:pt idx="297">
                  <c:v>1.4509000000000001</c:v>
                </c:pt>
                <c:pt idx="298">
                  <c:v>1.4558</c:v>
                </c:pt>
                <c:pt idx="299">
                  <c:v>1.4607000000000001</c:v>
                </c:pt>
                <c:pt idx="300">
                  <c:v>1.4656</c:v>
                </c:pt>
                <c:pt idx="301">
                  <c:v>1.4703999999999999</c:v>
                </c:pt>
                <c:pt idx="302">
                  <c:v>1.4753000000000001</c:v>
                </c:pt>
                <c:pt idx="303">
                  <c:v>1.4802</c:v>
                </c:pt>
                <c:pt idx="304">
                  <c:v>1.4851000000000001</c:v>
                </c:pt>
                <c:pt idx="305">
                  <c:v>1.49</c:v>
                </c:pt>
                <c:pt idx="306">
                  <c:v>1.4948999999999999</c:v>
                </c:pt>
                <c:pt idx="307">
                  <c:v>1.4998</c:v>
                </c:pt>
                <c:pt idx="308">
                  <c:v>1.5045999999999999</c:v>
                </c:pt>
                <c:pt idx="309">
                  <c:v>1.5095000000000001</c:v>
                </c:pt>
                <c:pt idx="310">
                  <c:v>1.5144</c:v>
                </c:pt>
                <c:pt idx="311">
                  <c:v>1.5193000000000001</c:v>
                </c:pt>
                <c:pt idx="312">
                  <c:v>1.5242</c:v>
                </c:pt>
                <c:pt idx="313">
                  <c:v>1.5290999999999999</c:v>
                </c:pt>
                <c:pt idx="314">
                  <c:v>1.534</c:v>
                </c:pt>
                <c:pt idx="315">
                  <c:v>1.5387999999999999</c:v>
                </c:pt>
                <c:pt idx="316">
                  <c:v>1.5437000000000001</c:v>
                </c:pt>
                <c:pt idx="317">
                  <c:v>1.5486</c:v>
                </c:pt>
                <c:pt idx="318">
                  <c:v>1.5535000000000001</c:v>
                </c:pt>
                <c:pt idx="319">
                  <c:v>1.5584</c:v>
                </c:pt>
                <c:pt idx="320">
                  <c:v>1.5632999999999999</c:v>
                </c:pt>
                <c:pt idx="321">
                  <c:v>1.5681</c:v>
                </c:pt>
                <c:pt idx="322">
                  <c:v>1.573</c:v>
                </c:pt>
                <c:pt idx="323">
                  <c:v>1.5779000000000001</c:v>
                </c:pt>
                <c:pt idx="324">
                  <c:v>1.5828</c:v>
                </c:pt>
                <c:pt idx="325">
                  <c:v>1.5876999999999999</c:v>
                </c:pt>
                <c:pt idx="326">
                  <c:v>1.5926</c:v>
                </c:pt>
                <c:pt idx="327">
                  <c:v>1.5974999999999999</c:v>
                </c:pt>
                <c:pt idx="328">
                  <c:v>1.6023000000000001</c:v>
                </c:pt>
                <c:pt idx="329">
                  <c:v>1.6072</c:v>
                </c:pt>
                <c:pt idx="330">
                  <c:v>1.6121000000000001</c:v>
                </c:pt>
                <c:pt idx="331">
                  <c:v>1.617</c:v>
                </c:pt>
                <c:pt idx="332">
                  <c:v>1.6218999999999999</c:v>
                </c:pt>
                <c:pt idx="333">
                  <c:v>1.6268</c:v>
                </c:pt>
                <c:pt idx="334">
                  <c:v>1.6316999999999999</c:v>
                </c:pt>
                <c:pt idx="335">
                  <c:v>1.6365000000000001</c:v>
                </c:pt>
                <c:pt idx="336">
                  <c:v>1.6414</c:v>
                </c:pt>
                <c:pt idx="337">
                  <c:v>1.6463000000000001</c:v>
                </c:pt>
                <c:pt idx="338">
                  <c:v>1.6512</c:v>
                </c:pt>
                <c:pt idx="339">
                  <c:v>1.6560999999999999</c:v>
                </c:pt>
                <c:pt idx="340">
                  <c:v>1.661</c:v>
                </c:pt>
                <c:pt idx="341">
                  <c:v>1.6658999999999999</c:v>
                </c:pt>
                <c:pt idx="342">
                  <c:v>1.6707000000000001</c:v>
                </c:pt>
                <c:pt idx="343">
                  <c:v>1.6756</c:v>
                </c:pt>
                <c:pt idx="344">
                  <c:v>1.6805000000000001</c:v>
                </c:pt>
                <c:pt idx="345">
                  <c:v>1.6854</c:v>
                </c:pt>
                <c:pt idx="346">
                  <c:v>1.6902999999999999</c:v>
                </c:pt>
                <c:pt idx="347">
                  <c:v>1.6952</c:v>
                </c:pt>
                <c:pt idx="348">
                  <c:v>1.7</c:v>
                </c:pt>
                <c:pt idx="349">
                  <c:v>1.7049000000000001</c:v>
                </c:pt>
                <c:pt idx="350">
                  <c:v>1.7098</c:v>
                </c:pt>
                <c:pt idx="351">
                  <c:v>1.7146999999999999</c:v>
                </c:pt>
                <c:pt idx="352">
                  <c:v>1.7196</c:v>
                </c:pt>
                <c:pt idx="353">
                  <c:v>1.7244999999999999</c:v>
                </c:pt>
                <c:pt idx="354">
                  <c:v>1.7294</c:v>
                </c:pt>
                <c:pt idx="355">
                  <c:v>1.7342</c:v>
                </c:pt>
                <c:pt idx="356">
                  <c:v>1.7391000000000001</c:v>
                </c:pt>
                <c:pt idx="357">
                  <c:v>1.744</c:v>
                </c:pt>
                <c:pt idx="358">
                  <c:v>1.7488999999999999</c:v>
                </c:pt>
                <c:pt idx="359">
                  <c:v>1.7538</c:v>
                </c:pt>
                <c:pt idx="360">
                  <c:v>1.7586999999999999</c:v>
                </c:pt>
                <c:pt idx="361">
                  <c:v>1.7636000000000001</c:v>
                </c:pt>
                <c:pt idx="362">
                  <c:v>1.7684</c:v>
                </c:pt>
                <c:pt idx="363">
                  <c:v>1.7733000000000001</c:v>
                </c:pt>
                <c:pt idx="364">
                  <c:v>1.7782</c:v>
                </c:pt>
                <c:pt idx="365">
                  <c:v>1.7830999999999999</c:v>
                </c:pt>
                <c:pt idx="366">
                  <c:v>1.788</c:v>
                </c:pt>
                <c:pt idx="367">
                  <c:v>1.7928999999999999</c:v>
                </c:pt>
                <c:pt idx="368">
                  <c:v>1.7978000000000001</c:v>
                </c:pt>
                <c:pt idx="369">
                  <c:v>1.8026</c:v>
                </c:pt>
                <c:pt idx="370">
                  <c:v>1.8075000000000001</c:v>
                </c:pt>
                <c:pt idx="371">
                  <c:v>1.8124</c:v>
                </c:pt>
                <c:pt idx="372">
                  <c:v>1.8172999999999999</c:v>
                </c:pt>
                <c:pt idx="373">
                  <c:v>1.8222</c:v>
                </c:pt>
                <c:pt idx="374">
                  <c:v>1.8270999999999999</c:v>
                </c:pt>
                <c:pt idx="375">
                  <c:v>1.8319000000000001</c:v>
                </c:pt>
                <c:pt idx="376">
                  <c:v>1.8368</c:v>
                </c:pt>
                <c:pt idx="377">
                  <c:v>1.8416999999999999</c:v>
                </c:pt>
                <c:pt idx="378">
                  <c:v>1.8466</c:v>
                </c:pt>
                <c:pt idx="379">
                  <c:v>1.8514999999999999</c:v>
                </c:pt>
                <c:pt idx="380">
                  <c:v>1.8564000000000001</c:v>
                </c:pt>
                <c:pt idx="381">
                  <c:v>1.8613</c:v>
                </c:pt>
                <c:pt idx="382">
                  <c:v>1.8661000000000001</c:v>
                </c:pt>
                <c:pt idx="383">
                  <c:v>1.871</c:v>
                </c:pt>
                <c:pt idx="384">
                  <c:v>1.8758999999999999</c:v>
                </c:pt>
                <c:pt idx="385">
                  <c:v>1.8808</c:v>
                </c:pt>
                <c:pt idx="386">
                  <c:v>1.8856999999999999</c:v>
                </c:pt>
                <c:pt idx="387">
                  <c:v>1.8906000000000001</c:v>
                </c:pt>
                <c:pt idx="388">
                  <c:v>1.8955</c:v>
                </c:pt>
                <c:pt idx="389">
                  <c:v>1.9003000000000001</c:v>
                </c:pt>
                <c:pt idx="390">
                  <c:v>1.9052</c:v>
                </c:pt>
                <c:pt idx="391">
                  <c:v>1.9100999999999999</c:v>
                </c:pt>
                <c:pt idx="392">
                  <c:v>1.915</c:v>
                </c:pt>
                <c:pt idx="393">
                  <c:v>1.9198999999999999</c:v>
                </c:pt>
                <c:pt idx="394">
                  <c:v>1.9248000000000001</c:v>
                </c:pt>
                <c:pt idx="395">
                  <c:v>1.9297</c:v>
                </c:pt>
                <c:pt idx="396">
                  <c:v>1.9345000000000001</c:v>
                </c:pt>
                <c:pt idx="397">
                  <c:v>1.9394</c:v>
                </c:pt>
                <c:pt idx="398">
                  <c:v>1.9442999999999999</c:v>
                </c:pt>
                <c:pt idx="399">
                  <c:v>1.9492</c:v>
                </c:pt>
                <c:pt idx="400">
                  <c:v>1.9540999999999999</c:v>
                </c:pt>
                <c:pt idx="401">
                  <c:v>1.9590000000000001</c:v>
                </c:pt>
                <c:pt idx="402">
                  <c:v>1.9638</c:v>
                </c:pt>
                <c:pt idx="403">
                  <c:v>1.9686999999999999</c:v>
                </c:pt>
                <c:pt idx="404">
                  <c:v>1.9736</c:v>
                </c:pt>
                <c:pt idx="405">
                  <c:v>1.9784999999999999</c:v>
                </c:pt>
                <c:pt idx="406">
                  <c:v>1.9834000000000001</c:v>
                </c:pt>
                <c:pt idx="407">
                  <c:v>1.9883</c:v>
                </c:pt>
                <c:pt idx="408">
                  <c:v>1.9932000000000001</c:v>
                </c:pt>
                <c:pt idx="409">
                  <c:v>1.998</c:v>
                </c:pt>
                <c:pt idx="410">
                  <c:v>2.0028999999999999</c:v>
                </c:pt>
                <c:pt idx="411">
                  <c:v>2.0078</c:v>
                </c:pt>
                <c:pt idx="412">
                  <c:v>2.0127000000000002</c:v>
                </c:pt>
                <c:pt idx="413">
                  <c:v>2.0175999999999998</c:v>
                </c:pt>
                <c:pt idx="414">
                  <c:v>2.0225</c:v>
                </c:pt>
                <c:pt idx="415">
                  <c:v>2.0274000000000001</c:v>
                </c:pt>
                <c:pt idx="416">
                  <c:v>2.0322</c:v>
                </c:pt>
                <c:pt idx="417">
                  <c:v>2.0371000000000001</c:v>
                </c:pt>
                <c:pt idx="418">
                  <c:v>2.0419999999999998</c:v>
                </c:pt>
                <c:pt idx="419">
                  <c:v>2.0468999999999999</c:v>
                </c:pt>
                <c:pt idx="420">
                  <c:v>2.0518000000000001</c:v>
                </c:pt>
                <c:pt idx="421">
                  <c:v>2.0567000000000002</c:v>
                </c:pt>
                <c:pt idx="422">
                  <c:v>2.0615999999999999</c:v>
                </c:pt>
                <c:pt idx="423">
                  <c:v>2.0663999999999998</c:v>
                </c:pt>
                <c:pt idx="424">
                  <c:v>2.0712999999999999</c:v>
                </c:pt>
                <c:pt idx="425">
                  <c:v>2.0762</c:v>
                </c:pt>
                <c:pt idx="426">
                  <c:v>2.0811000000000002</c:v>
                </c:pt>
                <c:pt idx="427">
                  <c:v>2.0859999999999999</c:v>
                </c:pt>
                <c:pt idx="428">
                  <c:v>2.0909</c:v>
                </c:pt>
                <c:pt idx="429">
                  <c:v>2.0956999999999999</c:v>
                </c:pt>
                <c:pt idx="430">
                  <c:v>2.1006</c:v>
                </c:pt>
                <c:pt idx="431">
                  <c:v>2.1055000000000001</c:v>
                </c:pt>
                <c:pt idx="432">
                  <c:v>2.1103999999999998</c:v>
                </c:pt>
                <c:pt idx="433">
                  <c:v>2.1153</c:v>
                </c:pt>
                <c:pt idx="434">
                  <c:v>2.1202000000000001</c:v>
                </c:pt>
                <c:pt idx="435">
                  <c:v>2.1251000000000002</c:v>
                </c:pt>
                <c:pt idx="436">
                  <c:v>2.1299000000000001</c:v>
                </c:pt>
                <c:pt idx="437">
                  <c:v>2.1347999999999998</c:v>
                </c:pt>
                <c:pt idx="438">
                  <c:v>2.1396999999999999</c:v>
                </c:pt>
                <c:pt idx="439">
                  <c:v>2.1446000000000001</c:v>
                </c:pt>
                <c:pt idx="440">
                  <c:v>2.1495000000000002</c:v>
                </c:pt>
                <c:pt idx="441">
                  <c:v>2.1543999999999999</c:v>
                </c:pt>
                <c:pt idx="442">
                  <c:v>2.1593</c:v>
                </c:pt>
                <c:pt idx="443">
                  <c:v>2.1640999999999999</c:v>
                </c:pt>
                <c:pt idx="444">
                  <c:v>2.169</c:v>
                </c:pt>
                <c:pt idx="445">
                  <c:v>2.1739000000000002</c:v>
                </c:pt>
                <c:pt idx="446">
                  <c:v>2.1787999999999998</c:v>
                </c:pt>
                <c:pt idx="447">
                  <c:v>2.1837</c:v>
                </c:pt>
                <c:pt idx="448">
                  <c:v>2.1886000000000001</c:v>
                </c:pt>
                <c:pt idx="449">
                  <c:v>2.1934999999999998</c:v>
                </c:pt>
                <c:pt idx="450">
                  <c:v>2.1983000000000001</c:v>
                </c:pt>
                <c:pt idx="451">
                  <c:v>2.2031999999999998</c:v>
                </c:pt>
                <c:pt idx="452">
                  <c:v>2.2081</c:v>
                </c:pt>
                <c:pt idx="453">
                  <c:v>2.2130000000000001</c:v>
                </c:pt>
                <c:pt idx="454">
                  <c:v>2.2179000000000002</c:v>
                </c:pt>
                <c:pt idx="455">
                  <c:v>2.2227999999999999</c:v>
                </c:pt>
                <c:pt idx="456">
                  <c:v>2.2277</c:v>
                </c:pt>
                <c:pt idx="457">
                  <c:v>2.2324999999999999</c:v>
                </c:pt>
                <c:pt idx="458">
                  <c:v>2.2374000000000001</c:v>
                </c:pt>
                <c:pt idx="459">
                  <c:v>2.2423000000000002</c:v>
                </c:pt>
                <c:pt idx="460">
                  <c:v>2.2471999999999999</c:v>
                </c:pt>
                <c:pt idx="461">
                  <c:v>2.2521</c:v>
                </c:pt>
                <c:pt idx="462">
                  <c:v>2.2570000000000001</c:v>
                </c:pt>
                <c:pt idx="463">
                  <c:v>2.2618</c:v>
                </c:pt>
                <c:pt idx="464">
                  <c:v>2.2667000000000002</c:v>
                </c:pt>
                <c:pt idx="465">
                  <c:v>2.2715999999999998</c:v>
                </c:pt>
                <c:pt idx="466">
                  <c:v>2.2765</c:v>
                </c:pt>
                <c:pt idx="467">
                  <c:v>2.2814000000000001</c:v>
                </c:pt>
                <c:pt idx="468">
                  <c:v>2.2863000000000002</c:v>
                </c:pt>
                <c:pt idx="469">
                  <c:v>2.2911999999999999</c:v>
                </c:pt>
                <c:pt idx="470">
                  <c:v>2.2959999999999998</c:v>
                </c:pt>
                <c:pt idx="471">
                  <c:v>2.3008999999999999</c:v>
                </c:pt>
                <c:pt idx="472">
                  <c:v>2.3058000000000001</c:v>
                </c:pt>
                <c:pt idx="473">
                  <c:v>2.3107000000000002</c:v>
                </c:pt>
                <c:pt idx="474">
                  <c:v>2.3155999999999999</c:v>
                </c:pt>
                <c:pt idx="475">
                  <c:v>2.3205</c:v>
                </c:pt>
                <c:pt idx="476">
                  <c:v>2.3254000000000001</c:v>
                </c:pt>
                <c:pt idx="477">
                  <c:v>2.3302</c:v>
                </c:pt>
                <c:pt idx="478">
                  <c:v>2.3351000000000002</c:v>
                </c:pt>
                <c:pt idx="479">
                  <c:v>2.34</c:v>
                </c:pt>
                <c:pt idx="480">
                  <c:v>2.3449</c:v>
                </c:pt>
                <c:pt idx="481">
                  <c:v>2.3498000000000001</c:v>
                </c:pt>
                <c:pt idx="482">
                  <c:v>2.3546999999999998</c:v>
                </c:pt>
                <c:pt idx="483">
                  <c:v>2.3595999999999999</c:v>
                </c:pt>
                <c:pt idx="484">
                  <c:v>2.3643999999999998</c:v>
                </c:pt>
                <c:pt idx="485">
                  <c:v>2.3693</c:v>
                </c:pt>
                <c:pt idx="486">
                  <c:v>2.3742000000000001</c:v>
                </c:pt>
                <c:pt idx="487">
                  <c:v>2.3791000000000002</c:v>
                </c:pt>
                <c:pt idx="488">
                  <c:v>2.3839999999999999</c:v>
                </c:pt>
                <c:pt idx="489">
                  <c:v>2.3889</c:v>
                </c:pt>
                <c:pt idx="490">
                  <c:v>2.3936999999999999</c:v>
                </c:pt>
                <c:pt idx="491">
                  <c:v>2.3986000000000001</c:v>
                </c:pt>
                <c:pt idx="492">
                  <c:v>2.4035000000000002</c:v>
                </c:pt>
                <c:pt idx="493">
                  <c:v>2.4083999999999999</c:v>
                </c:pt>
                <c:pt idx="494">
                  <c:v>2.4133</c:v>
                </c:pt>
                <c:pt idx="495">
                  <c:v>2.4182000000000001</c:v>
                </c:pt>
                <c:pt idx="496">
                  <c:v>2.4230999999999998</c:v>
                </c:pt>
                <c:pt idx="497">
                  <c:v>2.4279000000000002</c:v>
                </c:pt>
                <c:pt idx="498">
                  <c:v>2.4327999999999999</c:v>
                </c:pt>
                <c:pt idx="499">
                  <c:v>2.4377</c:v>
                </c:pt>
                <c:pt idx="500">
                  <c:v>2.4426000000000001</c:v>
                </c:pt>
                <c:pt idx="501">
                  <c:v>2.4474999999999998</c:v>
                </c:pt>
                <c:pt idx="502">
                  <c:v>2.4523999999999999</c:v>
                </c:pt>
                <c:pt idx="503">
                  <c:v>2.4573</c:v>
                </c:pt>
                <c:pt idx="504">
                  <c:v>2.4621</c:v>
                </c:pt>
                <c:pt idx="505">
                  <c:v>2.4670000000000001</c:v>
                </c:pt>
                <c:pt idx="506">
                  <c:v>2.4719000000000002</c:v>
                </c:pt>
                <c:pt idx="507">
                  <c:v>2.4767999999999999</c:v>
                </c:pt>
                <c:pt idx="508">
                  <c:v>2.4817</c:v>
                </c:pt>
                <c:pt idx="509">
                  <c:v>2.4866000000000001</c:v>
                </c:pt>
                <c:pt idx="510">
                  <c:v>2.4914999999999998</c:v>
                </c:pt>
                <c:pt idx="511">
                  <c:v>2.4963000000000002</c:v>
                </c:pt>
                <c:pt idx="512">
                  <c:v>2.5011999999999999</c:v>
                </c:pt>
                <c:pt idx="513">
                  <c:v>2.5061</c:v>
                </c:pt>
                <c:pt idx="514">
                  <c:v>2.5110000000000001</c:v>
                </c:pt>
                <c:pt idx="515">
                  <c:v>2.5158999999999998</c:v>
                </c:pt>
                <c:pt idx="516">
                  <c:v>2.5207999999999999</c:v>
                </c:pt>
                <c:pt idx="517">
                  <c:v>2.5255999999999998</c:v>
                </c:pt>
                <c:pt idx="518">
                  <c:v>2.5305</c:v>
                </c:pt>
                <c:pt idx="519">
                  <c:v>2.5354000000000001</c:v>
                </c:pt>
                <c:pt idx="520">
                  <c:v>2.5402999999999998</c:v>
                </c:pt>
                <c:pt idx="521">
                  <c:v>2.5451999999999999</c:v>
                </c:pt>
                <c:pt idx="522">
                  <c:v>2.5501</c:v>
                </c:pt>
                <c:pt idx="523">
                  <c:v>2.5550000000000002</c:v>
                </c:pt>
                <c:pt idx="524">
                  <c:v>2.5598000000000001</c:v>
                </c:pt>
                <c:pt idx="525">
                  <c:v>2.5647000000000002</c:v>
                </c:pt>
                <c:pt idx="526">
                  <c:v>2.5695999999999999</c:v>
                </c:pt>
                <c:pt idx="527">
                  <c:v>2.5745</c:v>
                </c:pt>
                <c:pt idx="528">
                  <c:v>2.5794000000000001</c:v>
                </c:pt>
                <c:pt idx="529">
                  <c:v>2.5842999999999998</c:v>
                </c:pt>
                <c:pt idx="530">
                  <c:v>2.5891999999999999</c:v>
                </c:pt>
                <c:pt idx="531">
                  <c:v>2.5939999999999999</c:v>
                </c:pt>
                <c:pt idx="532">
                  <c:v>2.5989</c:v>
                </c:pt>
                <c:pt idx="533">
                  <c:v>2.6038000000000001</c:v>
                </c:pt>
                <c:pt idx="534">
                  <c:v>2.6086999999999998</c:v>
                </c:pt>
                <c:pt idx="535">
                  <c:v>2.6135999999999999</c:v>
                </c:pt>
                <c:pt idx="536">
                  <c:v>2.6185</c:v>
                </c:pt>
                <c:pt idx="537">
                  <c:v>2.6234000000000002</c:v>
                </c:pt>
                <c:pt idx="538">
                  <c:v>2.6282000000000001</c:v>
                </c:pt>
                <c:pt idx="539">
                  <c:v>2.6331000000000002</c:v>
                </c:pt>
                <c:pt idx="540">
                  <c:v>2.6379999999999999</c:v>
                </c:pt>
                <c:pt idx="541">
                  <c:v>2.6429</c:v>
                </c:pt>
                <c:pt idx="542">
                  <c:v>2.6478000000000002</c:v>
                </c:pt>
                <c:pt idx="543">
                  <c:v>2.6526999999999998</c:v>
                </c:pt>
                <c:pt idx="544">
                  <c:v>2.6575000000000002</c:v>
                </c:pt>
                <c:pt idx="545">
                  <c:v>2.6623999999999999</c:v>
                </c:pt>
                <c:pt idx="546">
                  <c:v>2.6673</c:v>
                </c:pt>
                <c:pt idx="547">
                  <c:v>2.6722000000000001</c:v>
                </c:pt>
                <c:pt idx="548">
                  <c:v>2.6770999999999998</c:v>
                </c:pt>
                <c:pt idx="549">
                  <c:v>2.6819999999999999</c:v>
                </c:pt>
                <c:pt idx="550">
                  <c:v>2.6869000000000001</c:v>
                </c:pt>
                <c:pt idx="551">
                  <c:v>2.6917</c:v>
                </c:pt>
                <c:pt idx="552">
                  <c:v>2.6966000000000001</c:v>
                </c:pt>
                <c:pt idx="553">
                  <c:v>2.7014999999999998</c:v>
                </c:pt>
                <c:pt idx="554">
                  <c:v>2.7063999999999999</c:v>
                </c:pt>
                <c:pt idx="555">
                  <c:v>2.7113</c:v>
                </c:pt>
                <c:pt idx="556">
                  <c:v>2.7162000000000002</c:v>
                </c:pt>
                <c:pt idx="557">
                  <c:v>2.7210999999999999</c:v>
                </c:pt>
                <c:pt idx="558">
                  <c:v>2.7259000000000002</c:v>
                </c:pt>
                <c:pt idx="559">
                  <c:v>2.7307999999999999</c:v>
                </c:pt>
                <c:pt idx="560">
                  <c:v>2.7357</c:v>
                </c:pt>
                <c:pt idx="561">
                  <c:v>2.7406000000000001</c:v>
                </c:pt>
                <c:pt idx="562">
                  <c:v>2.7454999999999998</c:v>
                </c:pt>
                <c:pt idx="563">
                  <c:v>2.7504</c:v>
                </c:pt>
                <c:pt idx="564">
                  <c:v>2.7553000000000001</c:v>
                </c:pt>
                <c:pt idx="565">
                  <c:v>2.7601</c:v>
                </c:pt>
                <c:pt idx="566">
                  <c:v>2.7650000000000001</c:v>
                </c:pt>
                <c:pt idx="567">
                  <c:v>2.7698999999999998</c:v>
                </c:pt>
                <c:pt idx="568">
                  <c:v>2.7747999999999999</c:v>
                </c:pt>
                <c:pt idx="569">
                  <c:v>2.7797000000000001</c:v>
                </c:pt>
                <c:pt idx="570">
                  <c:v>2.7846000000000002</c:v>
                </c:pt>
                <c:pt idx="571">
                  <c:v>2.7894000000000001</c:v>
                </c:pt>
                <c:pt idx="572">
                  <c:v>2.7942999999999998</c:v>
                </c:pt>
                <c:pt idx="573">
                  <c:v>2.7991999999999999</c:v>
                </c:pt>
                <c:pt idx="574">
                  <c:v>2.8041</c:v>
                </c:pt>
                <c:pt idx="575">
                  <c:v>2.8090000000000002</c:v>
                </c:pt>
                <c:pt idx="576">
                  <c:v>2.8138999999999998</c:v>
                </c:pt>
                <c:pt idx="577">
                  <c:v>2.8188</c:v>
                </c:pt>
                <c:pt idx="578">
                  <c:v>2.8235999999999999</c:v>
                </c:pt>
                <c:pt idx="579">
                  <c:v>2.8285</c:v>
                </c:pt>
                <c:pt idx="580">
                  <c:v>2.8334000000000001</c:v>
                </c:pt>
                <c:pt idx="581">
                  <c:v>2.8382999999999998</c:v>
                </c:pt>
                <c:pt idx="582">
                  <c:v>2.8431999999999999</c:v>
                </c:pt>
                <c:pt idx="583">
                  <c:v>2.8481000000000001</c:v>
                </c:pt>
                <c:pt idx="584">
                  <c:v>2.8530000000000002</c:v>
                </c:pt>
                <c:pt idx="585">
                  <c:v>2.8578000000000001</c:v>
                </c:pt>
                <c:pt idx="586">
                  <c:v>2.8626999999999998</c:v>
                </c:pt>
                <c:pt idx="587">
                  <c:v>2.8675999999999999</c:v>
                </c:pt>
                <c:pt idx="588">
                  <c:v>2.8725000000000001</c:v>
                </c:pt>
                <c:pt idx="589">
                  <c:v>2.8774000000000002</c:v>
                </c:pt>
                <c:pt idx="590">
                  <c:v>2.8822999999999999</c:v>
                </c:pt>
                <c:pt idx="591">
                  <c:v>2.8872</c:v>
                </c:pt>
                <c:pt idx="592">
                  <c:v>2.8919999999999999</c:v>
                </c:pt>
                <c:pt idx="593">
                  <c:v>2.8969</c:v>
                </c:pt>
                <c:pt idx="594">
                  <c:v>2.9018000000000002</c:v>
                </c:pt>
                <c:pt idx="595">
                  <c:v>2.9066999999999998</c:v>
                </c:pt>
                <c:pt idx="596">
                  <c:v>2.9116</c:v>
                </c:pt>
                <c:pt idx="597">
                  <c:v>2.9165000000000001</c:v>
                </c:pt>
                <c:pt idx="598">
                  <c:v>2.9213</c:v>
                </c:pt>
                <c:pt idx="599">
                  <c:v>2.9262000000000001</c:v>
                </c:pt>
                <c:pt idx="600">
                  <c:v>2.9310999999999998</c:v>
                </c:pt>
                <c:pt idx="601">
                  <c:v>2.9359999999999999</c:v>
                </c:pt>
                <c:pt idx="602">
                  <c:v>2.9409000000000001</c:v>
                </c:pt>
                <c:pt idx="603">
                  <c:v>2.9458000000000002</c:v>
                </c:pt>
                <c:pt idx="604">
                  <c:v>2.9506999999999999</c:v>
                </c:pt>
                <c:pt idx="605">
                  <c:v>2.9554999999999998</c:v>
                </c:pt>
                <c:pt idx="606">
                  <c:v>2.9603999999999999</c:v>
                </c:pt>
                <c:pt idx="607">
                  <c:v>2.9653</c:v>
                </c:pt>
                <c:pt idx="608">
                  <c:v>2.9702000000000002</c:v>
                </c:pt>
                <c:pt idx="609">
                  <c:v>2.9750999999999999</c:v>
                </c:pt>
                <c:pt idx="610">
                  <c:v>2.98</c:v>
                </c:pt>
                <c:pt idx="611">
                  <c:v>2.9849000000000001</c:v>
                </c:pt>
                <c:pt idx="612">
                  <c:v>2.9897</c:v>
                </c:pt>
                <c:pt idx="613">
                  <c:v>2.9946000000000002</c:v>
                </c:pt>
                <c:pt idx="614">
                  <c:v>2.9994999999999998</c:v>
                </c:pt>
                <c:pt idx="615">
                  <c:v>3.0044</c:v>
                </c:pt>
                <c:pt idx="616">
                  <c:v>3.0093000000000001</c:v>
                </c:pt>
                <c:pt idx="617">
                  <c:v>3.0142000000000002</c:v>
                </c:pt>
                <c:pt idx="618">
                  <c:v>3.0190999999999999</c:v>
                </c:pt>
                <c:pt idx="619">
                  <c:v>3.0238999999999998</c:v>
                </c:pt>
                <c:pt idx="620">
                  <c:v>3.0287999999999999</c:v>
                </c:pt>
                <c:pt idx="621">
                  <c:v>3.0337000000000001</c:v>
                </c:pt>
                <c:pt idx="622">
                  <c:v>3.0386000000000002</c:v>
                </c:pt>
                <c:pt idx="623">
                  <c:v>3.0434999999999999</c:v>
                </c:pt>
                <c:pt idx="624">
                  <c:v>3.0484</c:v>
                </c:pt>
                <c:pt idx="625">
                  <c:v>3.0531999999999999</c:v>
                </c:pt>
                <c:pt idx="626">
                  <c:v>3.0581</c:v>
                </c:pt>
                <c:pt idx="627">
                  <c:v>3.0630000000000002</c:v>
                </c:pt>
                <c:pt idx="628">
                  <c:v>3.0678999999999998</c:v>
                </c:pt>
                <c:pt idx="629">
                  <c:v>3.0728</c:v>
                </c:pt>
                <c:pt idx="630">
                  <c:v>3.0777000000000001</c:v>
                </c:pt>
                <c:pt idx="631">
                  <c:v>3.0825999999999998</c:v>
                </c:pt>
                <c:pt idx="632">
                  <c:v>3.0874000000000001</c:v>
                </c:pt>
                <c:pt idx="633">
                  <c:v>3.0922999999999998</c:v>
                </c:pt>
                <c:pt idx="634">
                  <c:v>3.0972</c:v>
                </c:pt>
                <c:pt idx="635">
                  <c:v>3.1021000000000001</c:v>
                </c:pt>
                <c:pt idx="636">
                  <c:v>3.1070000000000002</c:v>
                </c:pt>
                <c:pt idx="637">
                  <c:v>3.1118999999999999</c:v>
                </c:pt>
                <c:pt idx="638">
                  <c:v>3.1168</c:v>
                </c:pt>
                <c:pt idx="639">
                  <c:v>3.1215999999999999</c:v>
                </c:pt>
                <c:pt idx="640">
                  <c:v>3.1265000000000001</c:v>
                </c:pt>
                <c:pt idx="641">
                  <c:v>3.1314000000000002</c:v>
                </c:pt>
                <c:pt idx="642">
                  <c:v>3.1362999999999999</c:v>
                </c:pt>
                <c:pt idx="643">
                  <c:v>3.1412</c:v>
                </c:pt>
                <c:pt idx="644">
                  <c:v>3.1461000000000001</c:v>
                </c:pt>
                <c:pt idx="645">
                  <c:v>3.1509999999999998</c:v>
                </c:pt>
                <c:pt idx="646">
                  <c:v>3.1558000000000002</c:v>
                </c:pt>
                <c:pt idx="647">
                  <c:v>3.1606999999999998</c:v>
                </c:pt>
                <c:pt idx="648">
                  <c:v>3.1656</c:v>
                </c:pt>
                <c:pt idx="649">
                  <c:v>3.1705000000000001</c:v>
                </c:pt>
                <c:pt idx="650">
                  <c:v>3.1753999999999998</c:v>
                </c:pt>
                <c:pt idx="651">
                  <c:v>3.1802999999999999</c:v>
                </c:pt>
                <c:pt idx="652">
                  <c:v>3.1850999999999998</c:v>
                </c:pt>
                <c:pt idx="653">
                  <c:v>3.19</c:v>
                </c:pt>
                <c:pt idx="654">
                  <c:v>3.1949000000000001</c:v>
                </c:pt>
                <c:pt idx="655">
                  <c:v>3.1998000000000002</c:v>
                </c:pt>
                <c:pt idx="656">
                  <c:v>3.2046999999999999</c:v>
                </c:pt>
                <c:pt idx="657">
                  <c:v>3.2096</c:v>
                </c:pt>
                <c:pt idx="658">
                  <c:v>3.2145000000000001</c:v>
                </c:pt>
                <c:pt idx="659">
                  <c:v>3.2193000000000001</c:v>
                </c:pt>
                <c:pt idx="660">
                  <c:v>3.2242000000000002</c:v>
                </c:pt>
                <c:pt idx="661">
                  <c:v>3.2290999999999999</c:v>
                </c:pt>
                <c:pt idx="662">
                  <c:v>3.234</c:v>
                </c:pt>
                <c:pt idx="663">
                  <c:v>3.2389000000000001</c:v>
                </c:pt>
                <c:pt idx="664">
                  <c:v>3.2437999999999998</c:v>
                </c:pt>
                <c:pt idx="665">
                  <c:v>3.2486999999999999</c:v>
                </c:pt>
                <c:pt idx="666">
                  <c:v>3.2534999999999998</c:v>
                </c:pt>
                <c:pt idx="667">
                  <c:v>3.2584</c:v>
                </c:pt>
                <c:pt idx="668">
                  <c:v>3.2633000000000001</c:v>
                </c:pt>
                <c:pt idx="669">
                  <c:v>3.2682000000000002</c:v>
                </c:pt>
                <c:pt idx="670">
                  <c:v>3.2730999999999999</c:v>
                </c:pt>
                <c:pt idx="671">
                  <c:v>3.278</c:v>
                </c:pt>
                <c:pt idx="672">
                  <c:v>3.2829000000000002</c:v>
                </c:pt>
                <c:pt idx="673">
                  <c:v>3.2877000000000001</c:v>
                </c:pt>
                <c:pt idx="674">
                  <c:v>3.2926000000000002</c:v>
                </c:pt>
                <c:pt idx="675">
                  <c:v>3.2974999999999999</c:v>
                </c:pt>
                <c:pt idx="676">
                  <c:v>3.3024</c:v>
                </c:pt>
                <c:pt idx="677">
                  <c:v>3.3073000000000001</c:v>
                </c:pt>
                <c:pt idx="678">
                  <c:v>3.3121999999999998</c:v>
                </c:pt>
                <c:pt idx="679">
                  <c:v>3.3170000000000002</c:v>
                </c:pt>
                <c:pt idx="680">
                  <c:v>3.3218999999999999</c:v>
                </c:pt>
                <c:pt idx="681">
                  <c:v>3.3268</c:v>
                </c:pt>
                <c:pt idx="682">
                  <c:v>3.3317000000000001</c:v>
                </c:pt>
                <c:pt idx="683">
                  <c:v>3.3365999999999998</c:v>
                </c:pt>
                <c:pt idx="684">
                  <c:v>3.3414999999999999</c:v>
                </c:pt>
                <c:pt idx="685">
                  <c:v>3.3464</c:v>
                </c:pt>
                <c:pt idx="686">
                  <c:v>3.3512</c:v>
                </c:pt>
                <c:pt idx="687">
                  <c:v>3.3561000000000001</c:v>
                </c:pt>
                <c:pt idx="688">
                  <c:v>3.3610000000000002</c:v>
                </c:pt>
                <c:pt idx="689">
                  <c:v>3.3658999999999999</c:v>
                </c:pt>
                <c:pt idx="690">
                  <c:v>3.3708</c:v>
                </c:pt>
                <c:pt idx="691">
                  <c:v>3.3757000000000001</c:v>
                </c:pt>
                <c:pt idx="692">
                  <c:v>3.3805999999999998</c:v>
                </c:pt>
                <c:pt idx="693">
                  <c:v>3.3854000000000002</c:v>
                </c:pt>
                <c:pt idx="694">
                  <c:v>3.3902999999999999</c:v>
                </c:pt>
                <c:pt idx="695">
                  <c:v>3.3952</c:v>
                </c:pt>
                <c:pt idx="696">
                  <c:v>3.4001000000000001</c:v>
                </c:pt>
                <c:pt idx="697">
                  <c:v>3.4049999999999998</c:v>
                </c:pt>
                <c:pt idx="698">
                  <c:v>3.4098999999999999</c:v>
                </c:pt>
                <c:pt idx="699">
                  <c:v>3.4148000000000001</c:v>
                </c:pt>
                <c:pt idx="700">
                  <c:v>3.4196</c:v>
                </c:pt>
                <c:pt idx="701">
                  <c:v>3.4245000000000001</c:v>
                </c:pt>
                <c:pt idx="702">
                  <c:v>3.4293999999999998</c:v>
                </c:pt>
                <c:pt idx="703">
                  <c:v>3.4342999999999999</c:v>
                </c:pt>
                <c:pt idx="704">
                  <c:v>3.4392</c:v>
                </c:pt>
                <c:pt idx="705">
                  <c:v>3.4441000000000002</c:v>
                </c:pt>
                <c:pt idx="706">
                  <c:v>3.4489000000000001</c:v>
                </c:pt>
                <c:pt idx="707">
                  <c:v>3.4538000000000002</c:v>
                </c:pt>
                <c:pt idx="708">
                  <c:v>3.4586999999999999</c:v>
                </c:pt>
                <c:pt idx="709">
                  <c:v>3.4636</c:v>
                </c:pt>
                <c:pt idx="710">
                  <c:v>3.4685000000000001</c:v>
                </c:pt>
                <c:pt idx="711">
                  <c:v>3.4733999999999998</c:v>
                </c:pt>
                <c:pt idx="712">
                  <c:v>3.4782999999999999</c:v>
                </c:pt>
                <c:pt idx="713">
                  <c:v>3.4830999999999999</c:v>
                </c:pt>
                <c:pt idx="714">
                  <c:v>3.488</c:v>
                </c:pt>
                <c:pt idx="715">
                  <c:v>3.4929000000000001</c:v>
                </c:pt>
                <c:pt idx="716">
                  <c:v>3.4977999999999998</c:v>
                </c:pt>
                <c:pt idx="717">
                  <c:v>3.5026999999999999</c:v>
                </c:pt>
                <c:pt idx="718">
                  <c:v>3.5076000000000001</c:v>
                </c:pt>
                <c:pt idx="719">
                  <c:v>3.5125000000000002</c:v>
                </c:pt>
                <c:pt idx="720">
                  <c:v>3.5173000000000001</c:v>
                </c:pt>
                <c:pt idx="721">
                  <c:v>3.5222000000000002</c:v>
                </c:pt>
                <c:pt idx="722">
                  <c:v>3.5270999999999999</c:v>
                </c:pt>
                <c:pt idx="723">
                  <c:v>3.532</c:v>
                </c:pt>
                <c:pt idx="724">
                  <c:v>3.5369000000000002</c:v>
                </c:pt>
                <c:pt idx="725">
                  <c:v>3.5417999999999998</c:v>
                </c:pt>
                <c:pt idx="726">
                  <c:v>3.5467</c:v>
                </c:pt>
                <c:pt idx="727">
                  <c:v>3.5514999999999999</c:v>
                </c:pt>
                <c:pt idx="728">
                  <c:v>3.5564</c:v>
                </c:pt>
                <c:pt idx="729">
                  <c:v>3.5613000000000001</c:v>
                </c:pt>
                <c:pt idx="730">
                  <c:v>3.5661999999999998</c:v>
                </c:pt>
                <c:pt idx="731">
                  <c:v>3.5710999999999999</c:v>
                </c:pt>
                <c:pt idx="732">
                  <c:v>3.5760000000000001</c:v>
                </c:pt>
                <c:pt idx="733">
                  <c:v>3.5809000000000002</c:v>
                </c:pt>
                <c:pt idx="734">
                  <c:v>3.5857000000000001</c:v>
                </c:pt>
                <c:pt idx="735">
                  <c:v>3.5905999999999998</c:v>
                </c:pt>
                <c:pt idx="736">
                  <c:v>3.5954999999999999</c:v>
                </c:pt>
                <c:pt idx="737">
                  <c:v>3.6004</c:v>
                </c:pt>
                <c:pt idx="738">
                  <c:v>3.6053000000000002</c:v>
                </c:pt>
                <c:pt idx="739">
                  <c:v>3.6101999999999999</c:v>
                </c:pt>
                <c:pt idx="740">
                  <c:v>3.6150000000000002</c:v>
                </c:pt>
                <c:pt idx="741">
                  <c:v>3.6198999999999999</c:v>
                </c:pt>
                <c:pt idx="742">
                  <c:v>3.6248</c:v>
                </c:pt>
                <c:pt idx="743">
                  <c:v>3.6297000000000001</c:v>
                </c:pt>
                <c:pt idx="744">
                  <c:v>3.6345999999999998</c:v>
                </c:pt>
                <c:pt idx="745">
                  <c:v>3.6395</c:v>
                </c:pt>
                <c:pt idx="746">
                  <c:v>3.6444000000000001</c:v>
                </c:pt>
                <c:pt idx="747">
                  <c:v>3.6492</c:v>
                </c:pt>
                <c:pt idx="748">
                  <c:v>3.6541000000000001</c:v>
                </c:pt>
                <c:pt idx="749">
                  <c:v>3.6589999999999998</c:v>
                </c:pt>
                <c:pt idx="750">
                  <c:v>3.6638999999999999</c:v>
                </c:pt>
                <c:pt idx="751">
                  <c:v>3.6688000000000001</c:v>
                </c:pt>
                <c:pt idx="752">
                  <c:v>3.6737000000000002</c:v>
                </c:pt>
                <c:pt idx="753">
                  <c:v>3.6785999999999999</c:v>
                </c:pt>
                <c:pt idx="754">
                  <c:v>3.6833999999999998</c:v>
                </c:pt>
                <c:pt idx="755">
                  <c:v>3.6882999999999999</c:v>
                </c:pt>
                <c:pt idx="756">
                  <c:v>3.6932</c:v>
                </c:pt>
                <c:pt idx="757">
                  <c:v>3.6981000000000002</c:v>
                </c:pt>
                <c:pt idx="758">
                  <c:v>3.7029999999999998</c:v>
                </c:pt>
                <c:pt idx="759">
                  <c:v>3.7079</c:v>
                </c:pt>
                <c:pt idx="760">
                  <c:v>3.7128000000000001</c:v>
                </c:pt>
                <c:pt idx="761">
                  <c:v>3.7176</c:v>
                </c:pt>
                <c:pt idx="762">
                  <c:v>3.7225000000000001</c:v>
                </c:pt>
                <c:pt idx="763">
                  <c:v>3.7273999999999998</c:v>
                </c:pt>
                <c:pt idx="764">
                  <c:v>3.7323</c:v>
                </c:pt>
                <c:pt idx="765">
                  <c:v>3.7372000000000001</c:v>
                </c:pt>
                <c:pt idx="766">
                  <c:v>3.7421000000000002</c:v>
                </c:pt>
                <c:pt idx="767">
                  <c:v>3.7469000000000001</c:v>
                </c:pt>
                <c:pt idx="768">
                  <c:v>3.7517999999999998</c:v>
                </c:pt>
                <c:pt idx="769">
                  <c:v>3.7566999999999999</c:v>
                </c:pt>
                <c:pt idx="770">
                  <c:v>3.7616000000000001</c:v>
                </c:pt>
                <c:pt idx="771">
                  <c:v>3.7665000000000002</c:v>
                </c:pt>
                <c:pt idx="772">
                  <c:v>3.7713999999999999</c:v>
                </c:pt>
                <c:pt idx="773">
                  <c:v>3.7763</c:v>
                </c:pt>
                <c:pt idx="774">
                  <c:v>3.7810999999999999</c:v>
                </c:pt>
                <c:pt idx="775">
                  <c:v>3.786</c:v>
                </c:pt>
                <c:pt idx="776">
                  <c:v>3.7909000000000002</c:v>
                </c:pt>
                <c:pt idx="777">
                  <c:v>3.7957999999999998</c:v>
                </c:pt>
                <c:pt idx="778">
                  <c:v>3.8007</c:v>
                </c:pt>
                <c:pt idx="779">
                  <c:v>3.8056000000000001</c:v>
                </c:pt>
                <c:pt idx="780">
                  <c:v>3.8105000000000002</c:v>
                </c:pt>
                <c:pt idx="781">
                  <c:v>3.8153000000000001</c:v>
                </c:pt>
                <c:pt idx="782">
                  <c:v>3.8201999999999998</c:v>
                </c:pt>
                <c:pt idx="783">
                  <c:v>3.8250999999999999</c:v>
                </c:pt>
                <c:pt idx="784">
                  <c:v>3.83</c:v>
                </c:pt>
                <c:pt idx="785">
                  <c:v>3.8349000000000002</c:v>
                </c:pt>
                <c:pt idx="786">
                  <c:v>3.8397999999999999</c:v>
                </c:pt>
                <c:pt idx="787">
                  <c:v>3.8447</c:v>
                </c:pt>
                <c:pt idx="788">
                  <c:v>3.8494999999999999</c:v>
                </c:pt>
                <c:pt idx="789">
                  <c:v>3.8544</c:v>
                </c:pt>
                <c:pt idx="790">
                  <c:v>3.8593000000000002</c:v>
                </c:pt>
                <c:pt idx="791">
                  <c:v>3.8641999999999999</c:v>
                </c:pt>
                <c:pt idx="792">
                  <c:v>3.8691</c:v>
                </c:pt>
                <c:pt idx="793">
                  <c:v>3.8740000000000001</c:v>
                </c:pt>
                <c:pt idx="794">
                  <c:v>3.8788</c:v>
                </c:pt>
                <c:pt idx="795">
                  <c:v>3.8837000000000002</c:v>
                </c:pt>
                <c:pt idx="796">
                  <c:v>3.8885999999999998</c:v>
                </c:pt>
                <c:pt idx="797">
                  <c:v>3.8935</c:v>
                </c:pt>
                <c:pt idx="798">
                  <c:v>3.8984000000000001</c:v>
                </c:pt>
                <c:pt idx="799">
                  <c:v>3.9033000000000002</c:v>
                </c:pt>
                <c:pt idx="800">
                  <c:v>3.9081999999999999</c:v>
                </c:pt>
                <c:pt idx="801">
                  <c:v>3.9129999999999998</c:v>
                </c:pt>
                <c:pt idx="802">
                  <c:v>3.9178999999999999</c:v>
                </c:pt>
                <c:pt idx="803">
                  <c:v>3.9228000000000001</c:v>
                </c:pt>
                <c:pt idx="804">
                  <c:v>3.9277000000000002</c:v>
                </c:pt>
                <c:pt idx="805">
                  <c:v>3.9325999999999999</c:v>
                </c:pt>
                <c:pt idx="806">
                  <c:v>3.9375</c:v>
                </c:pt>
                <c:pt idx="807">
                  <c:v>3.9424000000000001</c:v>
                </c:pt>
                <c:pt idx="808">
                  <c:v>3.9472</c:v>
                </c:pt>
                <c:pt idx="809">
                  <c:v>3.9521000000000002</c:v>
                </c:pt>
                <c:pt idx="810">
                  <c:v>3.9569999999999999</c:v>
                </c:pt>
                <c:pt idx="811">
                  <c:v>3.9619</c:v>
                </c:pt>
                <c:pt idx="812">
                  <c:v>3.9668000000000001</c:v>
                </c:pt>
                <c:pt idx="813">
                  <c:v>3.9716999999999998</c:v>
                </c:pt>
                <c:pt idx="814">
                  <c:v>3.9765999999999999</c:v>
                </c:pt>
                <c:pt idx="815">
                  <c:v>3.9813999999999998</c:v>
                </c:pt>
                <c:pt idx="816">
                  <c:v>3.9863</c:v>
                </c:pt>
                <c:pt idx="817">
                  <c:v>3.9912000000000001</c:v>
                </c:pt>
                <c:pt idx="818">
                  <c:v>3.9961000000000002</c:v>
                </c:pt>
                <c:pt idx="819">
                  <c:v>4.0010000000000003</c:v>
                </c:pt>
                <c:pt idx="820">
                  <c:v>4.0058999999999996</c:v>
                </c:pt>
                <c:pt idx="821">
                  <c:v>4.0106999999999999</c:v>
                </c:pt>
                <c:pt idx="822">
                  <c:v>4.0156000000000001</c:v>
                </c:pt>
                <c:pt idx="823">
                  <c:v>4.0205000000000002</c:v>
                </c:pt>
                <c:pt idx="824">
                  <c:v>4.0254000000000003</c:v>
                </c:pt>
                <c:pt idx="825">
                  <c:v>4.0303000000000004</c:v>
                </c:pt>
                <c:pt idx="826">
                  <c:v>4.0351999999999997</c:v>
                </c:pt>
                <c:pt idx="827">
                  <c:v>4.0400999999999998</c:v>
                </c:pt>
                <c:pt idx="828">
                  <c:v>4.0449000000000002</c:v>
                </c:pt>
                <c:pt idx="829">
                  <c:v>4.0498000000000003</c:v>
                </c:pt>
                <c:pt idx="830">
                  <c:v>4.0547000000000004</c:v>
                </c:pt>
                <c:pt idx="831">
                  <c:v>4.0595999999999997</c:v>
                </c:pt>
                <c:pt idx="832">
                  <c:v>4.0644999999999998</c:v>
                </c:pt>
                <c:pt idx="833">
                  <c:v>4.0693999999999999</c:v>
                </c:pt>
                <c:pt idx="834">
                  <c:v>4.0743</c:v>
                </c:pt>
                <c:pt idx="835">
                  <c:v>4.0791000000000004</c:v>
                </c:pt>
                <c:pt idx="836">
                  <c:v>4.0839999999999996</c:v>
                </c:pt>
                <c:pt idx="837">
                  <c:v>4.0888999999999998</c:v>
                </c:pt>
                <c:pt idx="838">
                  <c:v>4.0937999999999999</c:v>
                </c:pt>
                <c:pt idx="839">
                  <c:v>4.0987</c:v>
                </c:pt>
                <c:pt idx="840">
                  <c:v>4.1036000000000001</c:v>
                </c:pt>
                <c:pt idx="841">
                  <c:v>4.1085000000000003</c:v>
                </c:pt>
                <c:pt idx="842">
                  <c:v>4.1132999999999997</c:v>
                </c:pt>
                <c:pt idx="843">
                  <c:v>4.1181999999999999</c:v>
                </c:pt>
                <c:pt idx="844">
                  <c:v>4.1231</c:v>
                </c:pt>
                <c:pt idx="845">
                  <c:v>4.1280000000000001</c:v>
                </c:pt>
                <c:pt idx="846">
                  <c:v>4.1329000000000002</c:v>
                </c:pt>
                <c:pt idx="847">
                  <c:v>4.1378000000000004</c:v>
                </c:pt>
                <c:pt idx="848">
                  <c:v>4.1425999999999998</c:v>
                </c:pt>
                <c:pt idx="849">
                  <c:v>4.1475</c:v>
                </c:pt>
                <c:pt idx="850">
                  <c:v>4.1524000000000001</c:v>
                </c:pt>
                <c:pt idx="851">
                  <c:v>4.1573000000000002</c:v>
                </c:pt>
                <c:pt idx="852">
                  <c:v>4.1622000000000003</c:v>
                </c:pt>
                <c:pt idx="853">
                  <c:v>4.1670999999999996</c:v>
                </c:pt>
                <c:pt idx="854">
                  <c:v>4.1719999999999997</c:v>
                </c:pt>
                <c:pt idx="855">
                  <c:v>4.1768000000000001</c:v>
                </c:pt>
                <c:pt idx="856">
                  <c:v>4.1817000000000002</c:v>
                </c:pt>
                <c:pt idx="857">
                  <c:v>4.1866000000000003</c:v>
                </c:pt>
                <c:pt idx="858">
                  <c:v>4.1914999999999996</c:v>
                </c:pt>
                <c:pt idx="859">
                  <c:v>4.1963999999999997</c:v>
                </c:pt>
                <c:pt idx="860">
                  <c:v>4.2012999999999998</c:v>
                </c:pt>
                <c:pt idx="861">
                  <c:v>4.2061999999999999</c:v>
                </c:pt>
                <c:pt idx="862">
                  <c:v>4.2110000000000003</c:v>
                </c:pt>
                <c:pt idx="863">
                  <c:v>4.2159000000000004</c:v>
                </c:pt>
                <c:pt idx="864">
                  <c:v>4.2207999999999997</c:v>
                </c:pt>
                <c:pt idx="865">
                  <c:v>4.2256999999999998</c:v>
                </c:pt>
                <c:pt idx="866">
                  <c:v>4.2305999999999999</c:v>
                </c:pt>
                <c:pt idx="867">
                  <c:v>4.2355</c:v>
                </c:pt>
                <c:pt idx="868">
                  <c:v>4.2404000000000002</c:v>
                </c:pt>
                <c:pt idx="869">
                  <c:v>4.2451999999999996</c:v>
                </c:pt>
                <c:pt idx="870">
                  <c:v>4.2500999999999998</c:v>
                </c:pt>
                <c:pt idx="871">
                  <c:v>4.2549999999999999</c:v>
                </c:pt>
                <c:pt idx="872">
                  <c:v>4.2599</c:v>
                </c:pt>
                <c:pt idx="873">
                  <c:v>4.2648000000000001</c:v>
                </c:pt>
                <c:pt idx="874">
                  <c:v>4.2697000000000003</c:v>
                </c:pt>
                <c:pt idx="875">
                  <c:v>4.2744999999999997</c:v>
                </c:pt>
                <c:pt idx="876">
                  <c:v>4.2793999999999999</c:v>
                </c:pt>
                <c:pt idx="877">
                  <c:v>4.2843</c:v>
                </c:pt>
                <c:pt idx="878">
                  <c:v>4.2892000000000001</c:v>
                </c:pt>
                <c:pt idx="879">
                  <c:v>4.2941000000000003</c:v>
                </c:pt>
                <c:pt idx="880">
                  <c:v>4.2990000000000004</c:v>
                </c:pt>
                <c:pt idx="881">
                  <c:v>4.3038999999999996</c:v>
                </c:pt>
                <c:pt idx="882">
                  <c:v>4.3087</c:v>
                </c:pt>
                <c:pt idx="883">
                  <c:v>4.3136000000000001</c:v>
                </c:pt>
                <c:pt idx="884">
                  <c:v>4.3185000000000002</c:v>
                </c:pt>
                <c:pt idx="885">
                  <c:v>4.3234000000000004</c:v>
                </c:pt>
                <c:pt idx="886">
                  <c:v>4.3282999999999996</c:v>
                </c:pt>
                <c:pt idx="887">
                  <c:v>4.3331999999999997</c:v>
                </c:pt>
                <c:pt idx="888">
                  <c:v>4.3380999999999998</c:v>
                </c:pt>
                <c:pt idx="889">
                  <c:v>4.3429000000000002</c:v>
                </c:pt>
                <c:pt idx="890">
                  <c:v>4.3478000000000003</c:v>
                </c:pt>
                <c:pt idx="891">
                  <c:v>4.3526999999999996</c:v>
                </c:pt>
                <c:pt idx="892">
                  <c:v>4.3575999999999997</c:v>
                </c:pt>
                <c:pt idx="893">
                  <c:v>4.3624999999999998</c:v>
                </c:pt>
                <c:pt idx="894">
                  <c:v>4.3673999999999999</c:v>
                </c:pt>
                <c:pt idx="895">
                  <c:v>4.3723000000000001</c:v>
                </c:pt>
                <c:pt idx="896">
                  <c:v>4.3771000000000004</c:v>
                </c:pt>
                <c:pt idx="897">
                  <c:v>4.3819999999999997</c:v>
                </c:pt>
                <c:pt idx="898">
                  <c:v>4.3868999999999998</c:v>
                </c:pt>
                <c:pt idx="899">
                  <c:v>4.3917999999999999</c:v>
                </c:pt>
                <c:pt idx="900">
                  <c:v>4.3967000000000001</c:v>
                </c:pt>
                <c:pt idx="901">
                  <c:v>4.4016000000000002</c:v>
                </c:pt>
                <c:pt idx="902">
                  <c:v>4.4063999999999997</c:v>
                </c:pt>
                <c:pt idx="903">
                  <c:v>4.4112999999999998</c:v>
                </c:pt>
                <c:pt idx="904">
                  <c:v>4.4161999999999999</c:v>
                </c:pt>
                <c:pt idx="905">
                  <c:v>4.4211</c:v>
                </c:pt>
                <c:pt idx="906">
                  <c:v>4.4260000000000002</c:v>
                </c:pt>
                <c:pt idx="907">
                  <c:v>4.4309000000000003</c:v>
                </c:pt>
                <c:pt idx="908">
                  <c:v>4.4358000000000004</c:v>
                </c:pt>
                <c:pt idx="909">
                  <c:v>4.4405999999999999</c:v>
                </c:pt>
                <c:pt idx="910">
                  <c:v>4.4455</c:v>
                </c:pt>
                <c:pt idx="911">
                  <c:v>4.4504000000000001</c:v>
                </c:pt>
                <c:pt idx="912">
                  <c:v>4.4553000000000003</c:v>
                </c:pt>
                <c:pt idx="913">
                  <c:v>4.4602000000000004</c:v>
                </c:pt>
                <c:pt idx="914">
                  <c:v>4.4650999999999996</c:v>
                </c:pt>
                <c:pt idx="915">
                  <c:v>4.47</c:v>
                </c:pt>
                <c:pt idx="916">
                  <c:v>4.4748000000000001</c:v>
                </c:pt>
                <c:pt idx="917">
                  <c:v>4.4797000000000002</c:v>
                </c:pt>
                <c:pt idx="918">
                  <c:v>4.4846000000000004</c:v>
                </c:pt>
                <c:pt idx="919">
                  <c:v>4.4894999999999996</c:v>
                </c:pt>
                <c:pt idx="920">
                  <c:v>4.4943999999999997</c:v>
                </c:pt>
                <c:pt idx="921">
                  <c:v>4.4992999999999999</c:v>
                </c:pt>
                <c:pt idx="922">
                  <c:v>4.5042</c:v>
                </c:pt>
                <c:pt idx="923">
                  <c:v>4.5090000000000003</c:v>
                </c:pt>
                <c:pt idx="924">
                  <c:v>4.5138999999999996</c:v>
                </c:pt>
                <c:pt idx="925">
                  <c:v>4.5187999999999997</c:v>
                </c:pt>
                <c:pt idx="926">
                  <c:v>4.5236999999999998</c:v>
                </c:pt>
                <c:pt idx="927">
                  <c:v>4.5286</c:v>
                </c:pt>
                <c:pt idx="928">
                  <c:v>4.5335000000000001</c:v>
                </c:pt>
                <c:pt idx="929">
                  <c:v>4.5382999999999996</c:v>
                </c:pt>
                <c:pt idx="930">
                  <c:v>4.5431999999999997</c:v>
                </c:pt>
                <c:pt idx="931">
                  <c:v>4.5480999999999998</c:v>
                </c:pt>
                <c:pt idx="932">
                  <c:v>4.5529999999999999</c:v>
                </c:pt>
                <c:pt idx="933">
                  <c:v>4.5579000000000001</c:v>
                </c:pt>
                <c:pt idx="934">
                  <c:v>4.5628000000000002</c:v>
                </c:pt>
                <c:pt idx="935">
                  <c:v>4.5677000000000003</c:v>
                </c:pt>
                <c:pt idx="936">
                  <c:v>4.5724999999999998</c:v>
                </c:pt>
                <c:pt idx="937">
                  <c:v>4.5773999999999999</c:v>
                </c:pt>
                <c:pt idx="938">
                  <c:v>4.5823</c:v>
                </c:pt>
                <c:pt idx="939">
                  <c:v>4.5872000000000002</c:v>
                </c:pt>
                <c:pt idx="940">
                  <c:v>4.5921000000000003</c:v>
                </c:pt>
                <c:pt idx="941">
                  <c:v>4.5970000000000004</c:v>
                </c:pt>
                <c:pt idx="942">
                  <c:v>4.6018999999999997</c:v>
                </c:pt>
                <c:pt idx="943">
                  <c:v>4.6067</c:v>
                </c:pt>
                <c:pt idx="944">
                  <c:v>4.6116000000000001</c:v>
                </c:pt>
                <c:pt idx="945">
                  <c:v>4.6165000000000003</c:v>
                </c:pt>
                <c:pt idx="946">
                  <c:v>4.6214000000000004</c:v>
                </c:pt>
                <c:pt idx="947">
                  <c:v>4.6262999999999996</c:v>
                </c:pt>
                <c:pt idx="948">
                  <c:v>4.6311999999999998</c:v>
                </c:pt>
                <c:pt idx="949">
                  <c:v>4.6360999999999999</c:v>
                </c:pt>
                <c:pt idx="950">
                  <c:v>4.6409000000000002</c:v>
                </c:pt>
                <c:pt idx="951">
                  <c:v>4.6458000000000004</c:v>
                </c:pt>
                <c:pt idx="952">
                  <c:v>4.6506999999999996</c:v>
                </c:pt>
                <c:pt idx="953">
                  <c:v>4.6555999999999997</c:v>
                </c:pt>
                <c:pt idx="954">
                  <c:v>4.6604999999999999</c:v>
                </c:pt>
                <c:pt idx="955">
                  <c:v>4.6654</c:v>
                </c:pt>
                <c:pt idx="956">
                  <c:v>4.6702000000000004</c:v>
                </c:pt>
                <c:pt idx="957">
                  <c:v>4.6750999999999996</c:v>
                </c:pt>
                <c:pt idx="958">
                  <c:v>4.68</c:v>
                </c:pt>
                <c:pt idx="959">
                  <c:v>4.6848999999999998</c:v>
                </c:pt>
                <c:pt idx="960">
                  <c:v>4.6898</c:v>
                </c:pt>
                <c:pt idx="961">
                  <c:v>4.6947000000000001</c:v>
                </c:pt>
                <c:pt idx="962">
                  <c:v>4.6996000000000002</c:v>
                </c:pt>
                <c:pt idx="963">
                  <c:v>4.7043999999999997</c:v>
                </c:pt>
                <c:pt idx="964">
                  <c:v>4.7092999999999998</c:v>
                </c:pt>
                <c:pt idx="965">
                  <c:v>4.7141999999999999</c:v>
                </c:pt>
                <c:pt idx="966">
                  <c:v>4.7191000000000001</c:v>
                </c:pt>
                <c:pt idx="967">
                  <c:v>4.7240000000000002</c:v>
                </c:pt>
                <c:pt idx="968">
                  <c:v>4.7289000000000003</c:v>
                </c:pt>
                <c:pt idx="969">
                  <c:v>4.7337999999999996</c:v>
                </c:pt>
                <c:pt idx="970">
                  <c:v>4.7385999999999999</c:v>
                </c:pt>
                <c:pt idx="971">
                  <c:v>4.7435</c:v>
                </c:pt>
                <c:pt idx="972">
                  <c:v>4.7484000000000002</c:v>
                </c:pt>
                <c:pt idx="973">
                  <c:v>4.7533000000000003</c:v>
                </c:pt>
                <c:pt idx="974">
                  <c:v>4.7582000000000004</c:v>
                </c:pt>
                <c:pt idx="975">
                  <c:v>4.7630999999999997</c:v>
                </c:pt>
                <c:pt idx="976">
                  <c:v>4.7679999999999998</c:v>
                </c:pt>
                <c:pt idx="977">
                  <c:v>4.7728000000000002</c:v>
                </c:pt>
                <c:pt idx="978">
                  <c:v>4.7777000000000003</c:v>
                </c:pt>
                <c:pt idx="979">
                  <c:v>4.7826000000000004</c:v>
                </c:pt>
                <c:pt idx="980">
                  <c:v>4.7874999999999996</c:v>
                </c:pt>
                <c:pt idx="981">
                  <c:v>4.7923999999999998</c:v>
                </c:pt>
                <c:pt idx="982">
                  <c:v>4.7972999999999999</c:v>
                </c:pt>
                <c:pt idx="983">
                  <c:v>4.8021000000000003</c:v>
                </c:pt>
                <c:pt idx="984">
                  <c:v>4.8070000000000004</c:v>
                </c:pt>
                <c:pt idx="985">
                  <c:v>4.8118999999999996</c:v>
                </c:pt>
                <c:pt idx="986">
                  <c:v>4.8167999999999997</c:v>
                </c:pt>
                <c:pt idx="987">
                  <c:v>4.8216999999999999</c:v>
                </c:pt>
                <c:pt idx="988">
                  <c:v>4.8266</c:v>
                </c:pt>
                <c:pt idx="989">
                  <c:v>4.8315000000000001</c:v>
                </c:pt>
                <c:pt idx="990">
                  <c:v>4.8362999999999996</c:v>
                </c:pt>
                <c:pt idx="991">
                  <c:v>4.8411999999999997</c:v>
                </c:pt>
                <c:pt idx="992">
                  <c:v>4.8460999999999999</c:v>
                </c:pt>
                <c:pt idx="993">
                  <c:v>4.851</c:v>
                </c:pt>
                <c:pt idx="994">
                  <c:v>4.8559000000000001</c:v>
                </c:pt>
                <c:pt idx="995">
                  <c:v>4.8608000000000002</c:v>
                </c:pt>
                <c:pt idx="996">
                  <c:v>4.8657000000000004</c:v>
                </c:pt>
                <c:pt idx="997">
                  <c:v>4.8704999999999998</c:v>
                </c:pt>
                <c:pt idx="998">
                  <c:v>4.8754</c:v>
                </c:pt>
                <c:pt idx="999">
                  <c:v>4.8803000000000001</c:v>
                </c:pt>
                <c:pt idx="1000">
                  <c:v>4.8852000000000002</c:v>
                </c:pt>
                <c:pt idx="1001">
                  <c:v>4.8901000000000003</c:v>
                </c:pt>
                <c:pt idx="1002">
                  <c:v>4.8949999999999996</c:v>
                </c:pt>
                <c:pt idx="1003">
                  <c:v>4.8998999999999997</c:v>
                </c:pt>
                <c:pt idx="1004">
                  <c:v>4.9047000000000001</c:v>
                </c:pt>
                <c:pt idx="1005">
                  <c:v>4.9096000000000002</c:v>
                </c:pt>
                <c:pt idx="1006">
                  <c:v>4.9145000000000003</c:v>
                </c:pt>
                <c:pt idx="1007">
                  <c:v>4.9194000000000004</c:v>
                </c:pt>
                <c:pt idx="1008">
                  <c:v>4.9242999999999997</c:v>
                </c:pt>
                <c:pt idx="1009">
                  <c:v>4.9291999999999998</c:v>
                </c:pt>
                <c:pt idx="1010">
                  <c:v>4.9340000000000002</c:v>
                </c:pt>
                <c:pt idx="1011">
                  <c:v>4.9389000000000003</c:v>
                </c:pt>
                <c:pt idx="1012">
                  <c:v>4.9438000000000004</c:v>
                </c:pt>
                <c:pt idx="1013">
                  <c:v>4.9486999999999997</c:v>
                </c:pt>
                <c:pt idx="1014">
                  <c:v>4.9535999999999998</c:v>
                </c:pt>
                <c:pt idx="1015">
                  <c:v>4.9584999999999999</c:v>
                </c:pt>
                <c:pt idx="1016">
                  <c:v>4.9634</c:v>
                </c:pt>
                <c:pt idx="1017">
                  <c:v>4.9682000000000004</c:v>
                </c:pt>
                <c:pt idx="1018">
                  <c:v>4.9730999999999996</c:v>
                </c:pt>
                <c:pt idx="1019">
                  <c:v>4.9779999999999998</c:v>
                </c:pt>
                <c:pt idx="1020">
                  <c:v>4.9828999999999999</c:v>
                </c:pt>
                <c:pt idx="1021">
                  <c:v>4.9878</c:v>
                </c:pt>
                <c:pt idx="1022">
                  <c:v>4.9927000000000001</c:v>
                </c:pt>
                <c:pt idx="1023">
                  <c:v>4.9976000000000003</c:v>
                </c:pt>
                <c:pt idx="1024">
                  <c:v>5.0023999999999997</c:v>
                </c:pt>
                <c:pt idx="1025">
                  <c:v>5.0072999999999999</c:v>
                </c:pt>
                <c:pt idx="1026">
                  <c:v>5.0122</c:v>
                </c:pt>
                <c:pt idx="1027">
                  <c:v>5.0171000000000001</c:v>
                </c:pt>
                <c:pt idx="1028">
                  <c:v>5.0220000000000002</c:v>
                </c:pt>
                <c:pt idx="1029">
                  <c:v>5.0269000000000004</c:v>
                </c:pt>
                <c:pt idx="1030">
                  <c:v>5.0317999999999996</c:v>
                </c:pt>
                <c:pt idx="1031">
                  <c:v>5.0366</c:v>
                </c:pt>
                <c:pt idx="1032">
                  <c:v>5.0415000000000001</c:v>
                </c:pt>
                <c:pt idx="1033">
                  <c:v>5.0464000000000002</c:v>
                </c:pt>
                <c:pt idx="1034">
                  <c:v>5.0513000000000003</c:v>
                </c:pt>
                <c:pt idx="1035">
                  <c:v>5.0561999999999996</c:v>
                </c:pt>
                <c:pt idx="1036">
                  <c:v>5.0610999999999997</c:v>
                </c:pt>
                <c:pt idx="1037">
                  <c:v>5.0659999999999998</c:v>
                </c:pt>
                <c:pt idx="1038">
                  <c:v>5.0708000000000002</c:v>
                </c:pt>
                <c:pt idx="1039">
                  <c:v>5.0757000000000003</c:v>
                </c:pt>
                <c:pt idx="1040">
                  <c:v>5.0805999999999996</c:v>
                </c:pt>
                <c:pt idx="1041">
                  <c:v>5.0854999999999997</c:v>
                </c:pt>
                <c:pt idx="1042">
                  <c:v>5.0903999999999998</c:v>
                </c:pt>
                <c:pt idx="1043">
                  <c:v>5.0952999999999999</c:v>
                </c:pt>
                <c:pt idx="1044">
                  <c:v>5.1001000000000003</c:v>
                </c:pt>
                <c:pt idx="1045">
                  <c:v>5.1050000000000004</c:v>
                </c:pt>
                <c:pt idx="1046">
                  <c:v>5.1098999999999997</c:v>
                </c:pt>
                <c:pt idx="1047">
                  <c:v>5.1147999999999998</c:v>
                </c:pt>
                <c:pt idx="1048">
                  <c:v>5.1196999999999999</c:v>
                </c:pt>
                <c:pt idx="1049">
                  <c:v>5.1246</c:v>
                </c:pt>
                <c:pt idx="1050">
                  <c:v>5.1295000000000002</c:v>
                </c:pt>
                <c:pt idx="1051">
                  <c:v>5.1342999999999996</c:v>
                </c:pt>
                <c:pt idx="1052">
                  <c:v>5.1391999999999998</c:v>
                </c:pt>
                <c:pt idx="1053">
                  <c:v>5.1440999999999999</c:v>
                </c:pt>
                <c:pt idx="1054">
                  <c:v>5.149</c:v>
                </c:pt>
                <c:pt idx="1055">
                  <c:v>5.1539000000000001</c:v>
                </c:pt>
                <c:pt idx="1056">
                  <c:v>5.1588000000000003</c:v>
                </c:pt>
                <c:pt idx="1057">
                  <c:v>5.1637000000000004</c:v>
                </c:pt>
                <c:pt idx="1058">
                  <c:v>5.1684999999999999</c:v>
                </c:pt>
                <c:pt idx="1059">
                  <c:v>5.1734</c:v>
                </c:pt>
                <c:pt idx="1060">
                  <c:v>5.1783000000000001</c:v>
                </c:pt>
                <c:pt idx="1061">
                  <c:v>5.1832000000000003</c:v>
                </c:pt>
                <c:pt idx="1062">
                  <c:v>5.1881000000000004</c:v>
                </c:pt>
                <c:pt idx="1063">
                  <c:v>5.1929999999999996</c:v>
                </c:pt>
                <c:pt idx="1064">
                  <c:v>5.1978999999999997</c:v>
                </c:pt>
                <c:pt idx="1065">
                  <c:v>5.2027000000000001</c:v>
                </c:pt>
                <c:pt idx="1066">
                  <c:v>5.2076000000000002</c:v>
                </c:pt>
                <c:pt idx="1067">
                  <c:v>5.2125000000000004</c:v>
                </c:pt>
                <c:pt idx="1068">
                  <c:v>5.2173999999999996</c:v>
                </c:pt>
                <c:pt idx="1069">
                  <c:v>5.2222999999999997</c:v>
                </c:pt>
                <c:pt idx="1070">
                  <c:v>5.2271999999999998</c:v>
                </c:pt>
                <c:pt idx="1071">
                  <c:v>5.2320000000000002</c:v>
                </c:pt>
                <c:pt idx="1072">
                  <c:v>5.2369000000000003</c:v>
                </c:pt>
                <c:pt idx="1073">
                  <c:v>5.2417999999999996</c:v>
                </c:pt>
                <c:pt idx="1074">
                  <c:v>5.2466999999999997</c:v>
                </c:pt>
                <c:pt idx="1075">
                  <c:v>5.2515999999999998</c:v>
                </c:pt>
                <c:pt idx="1076">
                  <c:v>5.2565</c:v>
                </c:pt>
                <c:pt idx="1077">
                  <c:v>5.2614000000000001</c:v>
                </c:pt>
                <c:pt idx="1078">
                  <c:v>5.2662000000000004</c:v>
                </c:pt>
                <c:pt idx="1079">
                  <c:v>5.2710999999999997</c:v>
                </c:pt>
                <c:pt idx="1080">
                  <c:v>5.2759999999999998</c:v>
                </c:pt>
                <c:pt idx="1081">
                  <c:v>5.2808999999999999</c:v>
                </c:pt>
                <c:pt idx="1082">
                  <c:v>5.2858000000000001</c:v>
                </c:pt>
                <c:pt idx="1083">
                  <c:v>5.2907000000000002</c:v>
                </c:pt>
                <c:pt idx="1084">
                  <c:v>5.2956000000000003</c:v>
                </c:pt>
                <c:pt idx="1085">
                  <c:v>5.3003999999999998</c:v>
                </c:pt>
                <c:pt idx="1086">
                  <c:v>5.3052999999999999</c:v>
                </c:pt>
                <c:pt idx="1087">
                  <c:v>5.3102</c:v>
                </c:pt>
                <c:pt idx="1088">
                  <c:v>5.3151000000000002</c:v>
                </c:pt>
                <c:pt idx="1089">
                  <c:v>5.32</c:v>
                </c:pt>
                <c:pt idx="1090">
                  <c:v>5.3249000000000004</c:v>
                </c:pt>
                <c:pt idx="1091">
                  <c:v>5.3297999999999996</c:v>
                </c:pt>
                <c:pt idx="1092">
                  <c:v>5.3346</c:v>
                </c:pt>
                <c:pt idx="1093">
                  <c:v>5.3395000000000001</c:v>
                </c:pt>
                <c:pt idx="1094">
                  <c:v>5.3444000000000003</c:v>
                </c:pt>
                <c:pt idx="1095">
                  <c:v>5.3493000000000004</c:v>
                </c:pt>
                <c:pt idx="1096">
                  <c:v>5.3541999999999996</c:v>
                </c:pt>
                <c:pt idx="1097">
                  <c:v>5.3590999999999998</c:v>
                </c:pt>
                <c:pt idx="1098">
                  <c:v>5.3639000000000001</c:v>
                </c:pt>
                <c:pt idx="1099">
                  <c:v>5.3688000000000002</c:v>
                </c:pt>
                <c:pt idx="1100">
                  <c:v>5.3737000000000004</c:v>
                </c:pt>
                <c:pt idx="1101">
                  <c:v>5.3785999999999996</c:v>
                </c:pt>
                <c:pt idx="1102">
                  <c:v>5.3834999999999997</c:v>
                </c:pt>
                <c:pt idx="1103">
                  <c:v>5.3883999999999999</c:v>
                </c:pt>
                <c:pt idx="1104">
                  <c:v>5.3933</c:v>
                </c:pt>
                <c:pt idx="1105">
                  <c:v>5.3981000000000003</c:v>
                </c:pt>
                <c:pt idx="1106">
                  <c:v>5.4029999999999996</c:v>
                </c:pt>
                <c:pt idx="1107">
                  <c:v>5.4078999999999997</c:v>
                </c:pt>
                <c:pt idx="1108">
                  <c:v>5.4127999999999998</c:v>
                </c:pt>
                <c:pt idx="1109">
                  <c:v>5.4177</c:v>
                </c:pt>
                <c:pt idx="1110">
                  <c:v>5.4226000000000001</c:v>
                </c:pt>
                <c:pt idx="1111">
                  <c:v>5.4275000000000002</c:v>
                </c:pt>
                <c:pt idx="1112">
                  <c:v>5.4322999999999997</c:v>
                </c:pt>
                <c:pt idx="1113">
                  <c:v>5.4371999999999998</c:v>
                </c:pt>
                <c:pt idx="1114">
                  <c:v>5.4420999999999999</c:v>
                </c:pt>
                <c:pt idx="1115">
                  <c:v>5.4470000000000001</c:v>
                </c:pt>
                <c:pt idx="1116">
                  <c:v>5.4519000000000002</c:v>
                </c:pt>
                <c:pt idx="1117">
                  <c:v>5.4568000000000003</c:v>
                </c:pt>
                <c:pt idx="1118">
                  <c:v>5.4617000000000004</c:v>
                </c:pt>
                <c:pt idx="1119">
                  <c:v>5.4664999999999999</c:v>
                </c:pt>
                <c:pt idx="1120">
                  <c:v>5.4714</c:v>
                </c:pt>
                <c:pt idx="1121">
                  <c:v>5.4763000000000002</c:v>
                </c:pt>
                <c:pt idx="1122">
                  <c:v>5.4812000000000003</c:v>
                </c:pt>
                <c:pt idx="1123">
                  <c:v>5.4861000000000004</c:v>
                </c:pt>
                <c:pt idx="1124">
                  <c:v>5.4909999999999997</c:v>
                </c:pt>
                <c:pt idx="1125">
                  <c:v>5.4958</c:v>
                </c:pt>
                <c:pt idx="1126">
                  <c:v>5.5007000000000001</c:v>
                </c:pt>
                <c:pt idx="1127">
                  <c:v>5.5056000000000003</c:v>
                </c:pt>
                <c:pt idx="1128">
                  <c:v>5.5105000000000004</c:v>
                </c:pt>
                <c:pt idx="1129">
                  <c:v>5.5153999999999996</c:v>
                </c:pt>
                <c:pt idx="1130">
                  <c:v>5.5202999999999998</c:v>
                </c:pt>
                <c:pt idx="1131">
                  <c:v>5.5251999999999999</c:v>
                </c:pt>
                <c:pt idx="1132">
                  <c:v>5.53</c:v>
                </c:pt>
                <c:pt idx="1133">
                  <c:v>5.5349000000000004</c:v>
                </c:pt>
                <c:pt idx="1134">
                  <c:v>5.5397999999999996</c:v>
                </c:pt>
                <c:pt idx="1135">
                  <c:v>5.5446999999999997</c:v>
                </c:pt>
                <c:pt idx="1136">
                  <c:v>5.5495999999999999</c:v>
                </c:pt>
                <c:pt idx="1137">
                  <c:v>5.5545</c:v>
                </c:pt>
                <c:pt idx="1138">
                  <c:v>5.5594000000000001</c:v>
                </c:pt>
                <c:pt idx="1139">
                  <c:v>5.5641999999999996</c:v>
                </c:pt>
                <c:pt idx="1140">
                  <c:v>5.5690999999999997</c:v>
                </c:pt>
                <c:pt idx="1141">
                  <c:v>5.5739999999999998</c:v>
                </c:pt>
                <c:pt idx="1142">
                  <c:v>5.5789</c:v>
                </c:pt>
                <c:pt idx="1143">
                  <c:v>5.5838000000000001</c:v>
                </c:pt>
                <c:pt idx="1144">
                  <c:v>5.5887000000000002</c:v>
                </c:pt>
                <c:pt idx="1145">
                  <c:v>5.5936000000000003</c:v>
                </c:pt>
                <c:pt idx="1146">
                  <c:v>5.5983999999999998</c:v>
                </c:pt>
                <c:pt idx="1147">
                  <c:v>5.6032999999999999</c:v>
                </c:pt>
                <c:pt idx="1148">
                  <c:v>5.6082000000000001</c:v>
                </c:pt>
                <c:pt idx="1149">
                  <c:v>5.6131000000000002</c:v>
                </c:pt>
                <c:pt idx="1150">
                  <c:v>5.6180000000000003</c:v>
                </c:pt>
                <c:pt idx="1151">
                  <c:v>5.6228999999999996</c:v>
                </c:pt>
                <c:pt idx="1152">
                  <c:v>5.6276999999999999</c:v>
                </c:pt>
                <c:pt idx="1153">
                  <c:v>5.6326000000000001</c:v>
                </c:pt>
                <c:pt idx="1154">
                  <c:v>5.6375000000000002</c:v>
                </c:pt>
                <c:pt idx="1155">
                  <c:v>5.6424000000000003</c:v>
                </c:pt>
                <c:pt idx="1156">
                  <c:v>5.6473000000000004</c:v>
                </c:pt>
                <c:pt idx="1157">
                  <c:v>5.6521999999999997</c:v>
                </c:pt>
                <c:pt idx="1158">
                  <c:v>5.6570999999999998</c:v>
                </c:pt>
                <c:pt idx="1159">
                  <c:v>5.6619000000000002</c:v>
                </c:pt>
                <c:pt idx="1160">
                  <c:v>5.6668000000000003</c:v>
                </c:pt>
                <c:pt idx="1161">
                  <c:v>5.6717000000000004</c:v>
                </c:pt>
                <c:pt idx="1162">
                  <c:v>5.6765999999999996</c:v>
                </c:pt>
                <c:pt idx="1163">
                  <c:v>5.6814999999999998</c:v>
                </c:pt>
                <c:pt idx="1164">
                  <c:v>5.6863999999999999</c:v>
                </c:pt>
                <c:pt idx="1165">
                  <c:v>5.6913</c:v>
                </c:pt>
                <c:pt idx="1166">
                  <c:v>5.6961000000000004</c:v>
                </c:pt>
                <c:pt idx="1167">
                  <c:v>5.7009999999999996</c:v>
                </c:pt>
                <c:pt idx="1168">
                  <c:v>5.7058999999999997</c:v>
                </c:pt>
                <c:pt idx="1169">
                  <c:v>5.7107999999999999</c:v>
                </c:pt>
                <c:pt idx="1170">
                  <c:v>5.7157</c:v>
                </c:pt>
                <c:pt idx="1171">
                  <c:v>5.7206000000000001</c:v>
                </c:pt>
                <c:pt idx="1172">
                  <c:v>5.7255000000000003</c:v>
                </c:pt>
                <c:pt idx="1173">
                  <c:v>5.7302999999999997</c:v>
                </c:pt>
                <c:pt idx="1174">
                  <c:v>5.7351999999999999</c:v>
                </c:pt>
                <c:pt idx="1175">
                  <c:v>5.7401</c:v>
                </c:pt>
                <c:pt idx="1176">
                  <c:v>5.7450000000000001</c:v>
                </c:pt>
                <c:pt idx="1177">
                  <c:v>5.7499000000000002</c:v>
                </c:pt>
                <c:pt idx="1178">
                  <c:v>5.7548000000000004</c:v>
                </c:pt>
                <c:pt idx="1179">
                  <c:v>5.7595999999999998</c:v>
                </c:pt>
                <c:pt idx="1180">
                  <c:v>5.7645</c:v>
                </c:pt>
                <c:pt idx="1181">
                  <c:v>5.7694000000000001</c:v>
                </c:pt>
                <c:pt idx="1182">
                  <c:v>5.7743000000000002</c:v>
                </c:pt>
                <c:pt idx="1183">
                  <c:v>5.7792000000000003</c:v>
                </c:pt>
                <c:pt idx="1184">
                  <c:v>5.7840999999999996</c:v>
                </c:pt>
                <c:pt idx="1185">
                  <c:v>5.7889999999999997</c:v>
                </c:pt>
                <c:pt idx="1186">
                  <c:v>5.7938000000000001</c:v>
                </c:pt>
                <c:pt idx="1187">
                  <c:v>5.7987000000000002</c:v>
                </c:pt>
                <c:pt idx="1188">
                  <c:v>5.8036000000000003</c:v>
                </c:pt>
                <c:pt idx="1189">
                  <c:v>5.8085000000000004</c:v>
                </c:pt>
                <c:pt idx="1190">
                  <c:v>5.8133999999999997</c:v>
                </c:pt>
                <c:pt idx="1191">
                  <c:v>5.8182999999999998</c:v>
                </c:pt>
                <c:pt idx="1192">
                  <c:v>5.8231999999999999</c:v>
                </c:pt>
                <c:pt idx="1193">
                  <c:v>5.8280000000000003</c:v>
                </c:pt>
                <c:pt idx="1194">
                  <c:v>5.8329000000000004</c:v>
                </c:pt>
                <c:pt idx="1195">
                  <c:v>5.8377999999999997</c:v>
                </c:pt>
                <c:pt idx="1196">
                  <c:v>5.8426999999999998</c:v>
                </c:pt>
                <c:pt idx="1197">
                  <c:v>5.8475999999999999</c:v>
                </c:pt>
                <c:pt idx="1198">
                  <c:v>5.8525</c:v>
                </c:pt>
                <c:pt idx="1199">
                  <c:v>5.8574000000000002</c:v>
                </c:pt>
                <c:pt idx="1200">
                  <c:v>5.8621999999999996</c:v>
                </c:pt>
                <c:pt idx="1201">
                  <c:v>5.8670999999999998</c:v>
                </c:pt>
                <c:pt idx="1202">
                  <c:v>5.8719999999999999</c:v>
                </c:pt>
                <c:pt idx="1203">
                  <c:v>5.8769</c:v>
                </c:pt>
                <c:pt idx="1204">
                  <c:v>5.8818000000000001</c:v>
                </c:pt>
                <c:pt idx="1205">
                  <c:v>5.8867000000000003</c:v>
                </c:pt>
                <c:pt idx="1206">
                  <c:v>5.8914999999999997</c:v>
                </c:pt>
                <c:pt idx="1207">
                  <c:v>5.8963999999999999</c:v>
                </c:pt>
                <c:pt idx="1208">
                  <c:v>5.9013</c:v>
                </c:pt>
                <c:pt idx="1209">
                  <c:v>5.9062000000000001</c:v>
                </c:pt>
                <c:pt idx="1210">
                  <c:v>5.9111000000000002</c:v>
                </c:pt>
                <c:pt idx="1211">
                  <c:v>5.9160000000000004</c:v>
                </c:pt>
                <c:pt idx="1212">
                  <c:v>5.9208999999999996</c:v>
                </c:pt>
                <c:pt idx="1213">
                  <c:v>5.9257</c:v>
                </c:pt>
                <c:pt idx="1214">
                  <c:v>5.9306000000000001</c:v>
                </c:pt>
                <c:pt idx="1215">
                  <c:v>5.9355000000000002</c:v>
                </c:pt>
                <c:pt idx="1216">
                  <c:v>5.9404000000000003</c:v>
                </c:pt>
                <c:pt idx="1217">
                  <c:v>5.9452999999999996</c:v>
                </c:pt>
                <c:pt idx="1218">
                  <c:v>5.9501999999999997</c:v>
                </c:pt>
                <c:pt idx="1219">
                  <c:v>5.9550999999999998</c:v>
                </c:pt>
                <c:pt idx="1220">
                  <c:v>5.9599000000000002</c:v>
                </c:pt>
                <c:pt idx="1221">
                  <c:v>5.9648000000000003</c:v>
                </c:pt>
                <c:pt idx="1222">
                  <c:v>5.9696999999999996</c:v>
                </c:pt>
                <c:pt idx="1223">
                  <c:v>5.9745999999999997</c:v>
                </c:pt>
                <c:pt idx="1224">
                  <c:v>5.9794999999999998</c:v>
                </c:pt>
                <c:pt idx="1225">
                  <c:v>5.9843999999999999</c:v>
                </c:pt>
                <c:pt idx="1226">
                  <c:v>5.9893000000000001</c:v>
                </c:pt>
                <c:pt idx="1227">
                  <c:v>5.9941000000000004</c:v>
                </c:pt>
                <c:pt idx="1228">
                  <c:v>5.9989999999999997</c:v>
                </c:pt>
                <c:pt idx="1229">
                  <c:v>6.0038999999999998</c:v>
                </c:pt>
                <c:pt idx="1230">
                  <c:v>6.0087999999999999</c:v>
                </c:pt>
                <c:pt idx="1231">
                  <c:v>6.0137</c:v>
                </c:pt>
                <c:pt idx="1232">
                  <c:v>6.0186000000000002</c:v>
                </c:pt>
                <c:pt idx="1233">
                  <c:v>6.0233999999999996</c:v>
                </c:pt>
                <c:pt idx="1234">
                  <c:v>6.0282999999999998</c:v>
                </c:pt>
                <c:pt idx="1235">
                  <c:v>6.0331999999999999</c:v>
                </c:pt>
                <c:pt idx="1236">
                  <c:v>6.0381</c:v>
                </c:pt>
                <c:pt idx="1237">
                  <c:v>6.0430000000000001</c:v>
                </c:pt>
                <c:pt idx="1238">
                  <c:v>6.0479000000000003</c:v>
                </c:pt>
                <c:pt idx="1239">
                  <c:v>6.0528000000000004</c:v>
                </c:pt>
                <c:pt idx="1240">
                  <c:v>6.0575999999999999</c:v>
                </c:pt>
                <c:pt idx="1241">
                  <c:v>6.0625</c:v>
                </c:pt>
                <c:pt idx="1242">
                  <c:v>6.0674000000000001</c:v>
                </c:pt>
                <c:pt idx="1243">
                  <c:v>6.0723000000000003</c:v>
                </c:pt>
                <c:pt idx="1244">
                  <c:v>6.0772000000000004</c:v>
                </c:pt>
                <c:pt idx="1245">
                  <c:v>6.0820999999999996</c:v>
                </c:pt>
                <c:pt idx="1246">
                  <c:v>6.0869999999999997</c:v>
                </c:pt>
                <c:pt idx="1247">
                  <c:v>6.0918000000000001</c:v>
                </c:pt>
                <c:pt idx="1248">
                  <c:v>6.0967000000000002</c:v>
                </c:pt>
                <c:pt idx="1249">
                  <c:v>6.1016000000000004</c:v>
                </c:pt>
                <c:pt idx="1250">
                  <c:v>6.1064999999999996</c:v>
                </c:pt>
                <c:pt idx="1251">
                  <c:v>6.1113999999999997</c:v>
                </c:pt>
                <c:pt idx="1252">
                  <c:v>6.1162999999999998</c:v>
                </c:pt>
                <c:pt idx="1253">
                  <c:v>6.1212</c:v>
                </c:pt>
                <c:pt idx="1254">
                  <c:v>6.1260000000000003</c:v>
                </c:pt>
                <c:pt idx="1255">
                  <c:v>6.1308999999999996</c:v>
                </c:pt>
                <c:pt idx="1256">
                  <c:v>6.1357999999999997</c:v>
                </c:pt>
                <c:pt idx="1257">
                  <c:v>6.1406999999999998</c:v>
                </c:pt>
                <c:pt idx="1258">
                  <c:v>6.1456</c:v>
                </c:pt>
                <c:pt idx="1259">
                  <c:v>6.1505000000000001</c:v>
                </c:pt>
                <c:pt idx="1260">
                  <c:v>6.1553000000000004</c:v>
                </c:pt>
                <c:pt idx="1261">
                  <c:v>6.1601999999999997</c:v>
                </c:pt>
                <c:pt idx="1262">
                  <c:v>6.1650999999999998</c:v>
                </c:pt>
                <c:pt idx="1263">
                  <c:v>6.17</c:v>
                </c:pt>
                <c:pt idx="1264">
                  <c:v>6.1749000000000001</c:v>
                </c:pt>
                <c:pt idx="1265">
                  <c:v>6.1798000000000002</c:v>
                </c:pt>
                <c:pt idx="1266">
                  <c:v>6.1847000000000003</c:v>
                </c:pt>
                <c:pt idx="1267">
                  <c:v>6.1894999999999998</c:v>
                </c:pt>
                <c:pt idx="1268">
                  <c:v>6.1943999999999999</c:v>
                </c:pt>
                <c:pt idx="1269">
                  <c:v>6.1993</c:v>
                </c:pt>
                <c:pt idx="1270">
                  <c:v>6.2042000000000002</c:v>
                </c:pt>
                <c:pt idx="1271">
                  <c:v>6.2091000000000003</c:v>
                </c:pt>
                <c:pt idx="1272">
                  <c:v>6.2140000000000004</c:v>
                </c:pt>
                <c:pt idx="1273">
                  <c:v>6.2188999999999997</c:v>
                </c:pt>
                <c:pt idx="1274">
                  <c:v>6.2237</c:v>
                </c:pt>
                <c:pt idx="1275">
                  <c:v>6.2286000000000001</c:v>
                </c:pt>
                <c:pt idx="1276">
                  <c:v>6.2335000000000003</c:v>
                </c:pt>
                <c:pt idx="1277">
                  <c:v>6.2384000000000004</c:v>
                </c:pt>
                <c:pt idx="1278">
                  <c:v>6.2432999999999996</c:v>
                </c:pt>
                <c:pt idx="1279">
                  <c:v>6.2481999999999998</c:v>
                </c:pt>
                <c:pt idx="1280">
                  <c:v>6.2530999999999999</c:v>
                </c:pt>
                <c:pt idx="1281">
                  <c:v>6.2579000000000002</c:v>
                </c:pt>
                <c:pt idx="1282">
                  <c:v>6.2628000000000004</c:v>
                </c:pt>
                <c:pt idx="1283">
                  <c:v>6.2676999999999996</c:v>
                </c:pt>
                <c:pt idx="1284">
                  <c:v>6.2725999999999997</c:v>
                </c:pt>
                <c:pt idx="1285">
                  <c:v>6.2774999999999999</c:v>
                </c:pt>
                <c:pt idx="1286">
                  <c:v>6.2824</c:v>
                </c:pt>
                <c:pt idx="1287">
                  <c:v>6.2872000000000003</c:v>
                </c:pt>
                <c:pt idx="1288">
                  <c:v>6.2920999999999996</c:v>
                </c:pt>
                <c:pt idx="1289">
                  <c:v>6.2969999999999997</c:v>
                </c:pt>
                <c:pt idx="1290">
                  <c:v>6.3018999999999998</c:v>
                </c:pt>
                <c:pt idx="1291">
                  <c:v>6.3068</c:v>
                </c:pt>
                <c:pt idx="1292">
                  <c:v>6.3117000000000001</c:v>
                </c:pt>
                <c:pt idx="1293">
                  <c:v>6.3166000000000002</c:v>
                </c:pt>
                <c:pt idx="1294">
                  <c:v>6.3213999999999997</c:v>
                </c:pt>
                <c:pt idx="1295">
                  <c:v>6.3262999999999998</c:v>
                </c:pt>
                <c:pt idx="1296">
                  <c:v>6.3311999999999999</c:v>
                </c:pt>
                <c:pt idx="1297">
                  <c:v>6.3361000000000001</c:v>
                </c:pt>
                <c:pt idx="1298">
                  <c:v>6.3410000000000002</c:v>
                </c:pt>
                <c:pt idx="1299">
                  <c:v>6.3459000000000003</c:v>
                </c:pt>
                <c:pt idx="1300">
                  <c:v>6.3507999999999996</c:v>
                </c:pt>
                <c:pt idx="1301">
                  <c:v>6.3555999999999999</c:v>
                </c:pt>
                <c:pt idx="1302">
                  <c:v>6.3605</c:v>
                </c:pt>
                <c:pt idx="1303">
                  <c:v>6.3654000000000002</c:v>
                </c:pt>
                <c:pt idx="1304">
                  <c:v>6.3703000000000003</c:v>
                </c:pt>
                <c:pt idx="1305">
                  <c:v>6.3752000000000004</c:v>
                </c:pt>
                <c:pt idx="1306">
                  <c:v>6.3800999999999997</c:v>
                </c:pt>
                <c:pt idx="1307">
                  <c:v>6.3849999999999998</c:v>
                </c:pt>
                <c:pt idx="1308">
                  <c:v>6.3898000000000001</c:v>
                </c:pt>
                <c:pt idx="1309">
                  <c:v>6.3947000000000003</c:v>
                </c:pt>
                <c:pt idx="1310">
                  <c:v>6.3996000000000004</c:v>
                </c:pt>
                <c:pt idx="1311">
                  <c:v>6.4044999999999996</c:v>
                </c:pt>
                <c:pt idx="1312">
                  <c:v>6.4093999999999998</c:v>
                </c:pt>
                <c:pt idx="1313">
                  <c:v>6.4142999999999999</c:v>
                </c:pt>
                <c:pt idx="1314">
                  <c:v>6.4191000000000003</c:v>
                </c:pt>
                <c:pt idx="1315">
                  <c:v>6.4240000000000004</c:v>
                </c:pt>
                <c:pt idx="1316">
                  <c:v>6.4288999999999996</c:v>
                </c:pt>
                <c:pt idx="1317">
                  <c:v>6.4337999999999997</c:v>
                </c:pt>
                <c:pt idx="1318">
                  <c:v>6.4386999999999999</c:v>
                </c:pt>
                <c:pt idx="1319">
                  <c:v>6.4436</c:v>
                </c:pt>
                <c:pt idx="1320">
                  <c:v>6.4485000000000001</c:v>
                </c:pt>
                <c:pt idx="1321">
                  <c:v>6.4532999999999996</c:v>
                </c:pt>
                <c:pt idx="1322">
                  <c:v>6.4581999999999997</c:v>
                </c:pt>
                <c:pt idx="1323">
                  <c:v>6.4630999999999998</c:v>
                </c:pt>
                <c:pt idx="1324">
                  <c:v>6.468</c:v>
                </c:pt>
                <c:pt idx="1325">
                  <c:v>6.4729000000000001</c:v>
                </c:pt>
                <c:pt idx="1326">
                  <c:v>6.4778000000000002</c:v>
                </c:pt>
                <c:pt idx="1327">
                  <c:v>6.4827000000000004</c:v>
                </c:pt>
                <c:pt idx="1328">
                  <c:v>6.4874999999999998</c:v>
                </c:pt>
                <c:pt idx="1329">
                  <c:v>6.4923999999999999</c:v>
                </c:pt>
                <c:pt idx="1330">
                  <c:v>6.4973000000000001</c:v>
                </c:pt>
                <c:pt idx="1331">
                  <c:v>6.5022000000000002</c:v>
                </c:pt>
                <c:pt idx="1332">
                  <c:v>6.5071000000000003</c:v>
                </c:pt>
                <c:pt idx="1333">
                  <c:v>6.5119999999999996</c:v>
                </c:pt>
                <c:pt idx="1334">
                  <c:v>6.5168999999999997</c:v>
                </c:pt>
                <c:pt idx="1335">
                  <c:v>6.5217000000000001</c:v>
                </c:pt>
                <c:pt idx="1336">
                  <c:v>6.5266000000000002</c:v>
                </c:pt>
                <c:pt idx="1337">
                  <c:v>6.5315000000000003</c:v>
                </c:pt>
                <c:pt idx="1338">
                  <c:v>6.5364000000000004</c:v>
                </c:pt>
                <c:pt idx="1339">
                  <c:v>6.5412999999999997</c:v>
                </c:pt>
                <c:pt idx="1340">
                  <c:v>6.5461999999999998</c:v>
                </c:pt>
                <c:pt idx="1341">
                  <c:v>6.5510999999999999</c:v>
                </c:pt>
                <c:pt idx="1342">
                  <c:v>6.5559000000000003</c:v>
                </c:pt>
                <c:pt idx="1343">
                  <c:v>6.5608000000000004</c:v>
                </c:pt>
                <c:pt idx="1344">
                  <c:v>6.5656999999999996</c:v>
                </c:pt>
                <c:pt idx="1345">
                  <c:v>6.5705999999999998</c:v>
                </c:pt>
                <c:pt idx="1346">
                  <c:v>6.5754999999999999</c:v>
                </c:pt>
                <c:pt idx="1347">
                  <c:v>6.5804</c:v>
                </c:pt>
                <c:pt idx="1348">
                  <c:v>6.5852000000000004</c:v>
                </c:pt>
                <c:pt idx="1349">
                  <c:v>6.5900999999999996</c:v>
                </c:pt>
                <c:pt idx="1350">
                  <c:v>6.5949999999999998</c:v>
                </c:pt>
                <c:pt idx="1351">
                  <c:v>6.5998999999999999</c:v>
                </c:pt>
                <c:pt idx="1352">
                  <c:v>6.6048</c:v>
                </c:pt>
                <c:pt idx="1353">
                  <c:v>6.6097000000000001</c:v>
                </c:pt>
                <c:pt idx="1354">
                  <c:v>6.6146000000000003</c:v>
                </c:pt>
                <c:pt idx="1355">
                  <c:v>6.6193999999999997</c:v>
                </c:pt>
                <c:pt idx="1356">
                  <c:v>6.6242999999999999</c:v>
                </c:pt>
                <c:pt idx="1357">
                  <c:v>6.6292</c:v>
                </c:pt>
                <c:pt idx="1358">
                  <c:v>6.6341000000000001</c:v>
                </c:pt>
                <c:pt idx="1359">
                  <c:v>6.6390000000000002</c:v>
                </c:pt>
                <c:pt idx="1360">
                  <c:v>6.6439000000000004</c:v>
                </c:pt>
                <c:pt idx="1361">
                  <c:v>6.6487999999999996</c:v>
                </c:pt>
                <c:pt idx="1362">
                  <c:v>6.6536</c:v>
                </c:pt>
                <c:pt idx="1363">
                  <c:v>6.6585000000000001</c:v>
                </c:pt>
                <c:pt idx="1364">
                  <c:v>6.6634000000000002</c:v>
                </c:pt>
                <c:pt idx="1365">
                  <c:v>6.6683000000000003</c:v>
                </c:pt>
                <c:pt idx="1366">
                  <c:v>6.6731999999999996</c:v>
                </c:pt>
                <c:pt idx="1367">
                  <c:v>6.6780999999999997</c:v>
                </c:pt>
                <c:pt idx="1368">
                  <c:v>6.6829999999999998</c:v>
                </c:pt>
                <c:pt idx="1369">
                  <c:v>6.6878000000000002</c:v>
                </c:pt>
                <c:pt idx="1370">
                  <c:v>6.6927000000000003</c:v>
                </c:pt>
                <c:pt idx="1371">
                  <c:v>6.6976000000000004</c:v>
                </c:pt>
                <c:pt idx="1372">
                  <c:v>6.7024999999999997</c:v>
                </c:pt>
                <c:pt idx="1373">
                  <c:v>6.7073999999999998</c:v>
                </c:pt>
                <c:pt idx="1374">
                  <c:v>6.7122999999999999</c:v>
                </c:pt>
                <c:pt idx="1375">
                  <c:v>6.7171000000000003</c:v>
                </c:pt>
                <c:pt idx="1376">
                  <c:v>6.7220000000000004</c:v>
                </c:pt>
                <c:pt idx="1377">
                  <c:v>6.7268999999999997</c:v>
                </c:pt>
                <c:pt idx="1378">
                  <c:v>6.7317999999999998</c:v>
                </c:pt>
                <c:pt idx="1379">
                  <c:v>6.7366999999999999</c:v>
                </c:pt>
                <c:pt idx="1380">
                  <c:v>6.7416</c:v>
                </c:pt>
                <c:pt idx="1381">
                  <c:v>6.7465000000000002</c:v>
                </c:pt>
                <c:pt idx="1382">
                  <c:v>6.7512999999999996</c:v>
                </c:pt>
                <c:pt idx="1383">
                  <c:v>6.7561999999999998</c:v>
                </c:pt>
                <c:pt idx="1384">
                  <c:v>6.7610999999999999</c:v>
                </c:pt>
                <c:pt idx="1385">
                  <c:v>6.766</c:v>
                </c:pt>
                <c:pt idx="1386">
                  <c:v>6.7709000000000001</c:v>
                </c:pt>
                <c:pt idx="1387">
                  <c:v>6.7758000000000003</c:v>
                </c:pt>
                <c:pt idx="1388">
                  <c:v>6.7807000000000004</c:v>
                </c:pt>
                <c:pt idx="1389">
                  <c:v>6.7854999999999999</c:v>
                </c:pt>
                <c:pt idx="1390">
                  <c:v>6.7904</c:v>
                </c:pt>
                <c:pt idx="1391">
                  <c:v>6.7953000000000001</c:v>
                </c:pt>
                <c:pt idx="1392">
                  <c:v>6.8002000000000002</c:v>
                </c:pt>
                <c:pt idx="1393">
                  <c:v>6.8051000000000004</c:v>
                </c:pt>
                <c:pt idx="1394">
                  <c:v>6.81</c:v>
                </c:pt>
                <c:pt idx="1395">
                  <c:v>6.8148999999999997</c:v>
                </c:pt>
                <c:pt idx="1396">
                  <c:v>6.8197000000000001</c:v>
                </c:pt>
                <c:pt idx="1397">
                  <c:v>6.8246000000000002</c:v>
                </c:pt>
                <c:pt idx="1398">
                  <c:v>6.8295000000000003</c:v>
                </c:pt>
                <c:pt idx="1399">
                  <c:v>6.8343999999999996</c:v>
                </c:pt>
                <c:pt idx="1400">
                  <c:v>6.8392999999999997</c:v>
                </c:pt>
                <c:pt idx="1401">
                  <c:v>6.8441999999999998</c:v>
                </c:pt>
                <c:pt idx="1402">
                  <c:v>6.8490000000000002</c:v>
                </c:pt>
                <c:pt idx="1403">
                  <c:v>6.8539000000000003</c:v>
                </c:pt>
                <c:pt idx="1404">
                  <c:v>6.8587999999999996</c:v>
                </c:pt>
                <c:pt idx="1405">
                  <c:v>6.8636999999999997</c:v>
                </c:pt>
                <c:pt idx="1406">
                  <c:v>6.8685999999999998</c:v>
                </c:pt>
                <c:pt idx="1407">
                  <c:v>6.8734999999999999</c:v>
                </c:pt>
                <c:pt idx="1408">
                  <c:v>6.8784000000000001</c:v>
                </c:pt>
                <c:pt idx="1409">
                  <c:v>6.8832000000000004</c:v>
                </c:pt>
                <c:pt idx="1410">
                  <c:v>6.8880999999999997</c:v>
                </c:pt>
                <c:pt idx="1411">
                  <c:v>6.8929999999999998</c:v>
                </c:pt>
                <c:pt idx="1412">
                  <c:v>6.8978999999999999</c:v>
                </c:pt>
                <c:pt idx="1413">
                  <c:v>6.9028</c:v>
                </c:pt>
                <c:pt idx="1414">
                  <c:v>6.9077000000000002</c:v>
                </c:pt>
                <c:pt idx="1415">
                  <c:v>6.9126000000000003</c:v>
                </c:pt>
                <c:pt idx="1416">
                  <c:v>6.9173999999999998</c:v>
                </c:pt>
                <c:pt idx="1417">
                  <c:v>6.9222999999999999</c:v>
                </c:pt>
                <c:pt idx="1418">
                  <c:v>6.9272</c:v>
                </c:pt>
                <c:pt idx="1419">
                  <c:v>6.9321000000000002</c:v>
                </c:pt>
                <c:pt idx="1420">
                  <c:v>6.9370000000000003</c:v>
                </c:pt>
                <c:pt idx="1421">
                  <c:v>6.9419000000000004</c:v>
                </c:pt>
                <c:pt idx="1422">
                  <c:v>6.9467999999999996</c:v>
                </c:pt>
                <c:pt idx="1423">
                  <c:v>6.9516</c:v>
                </c:pt>
                <c:pt idx="1424">
                  <c:v>6.9565000000000001</c:v>
                </c:pt>
                <c:pt idx="1425">
                  <c:v>6.9614000000000003</c:v>
                </c:pt>
                <c:pt idx="1426">
                  <c:v>6.9663000000000004</c:v>
                </c:pt>
                <c:pt idx="1427">
                  <c:v>6.9711999999999996</c:v>
                </c:pt>
                <c:pt idx="1428">
                  <c:v>6.9760999999999997</c:v>
                </c:pt>
                <c:pt idx="1429">
                  <c:v>6.9809000000000001</c:v>
                </c:pt>
                <c:pt idx="1430">
                  <c:v>6.9858000000000002</c:v>
                </c:pt>
                <c:pt idx="1431">
                  <c:v>6.9907000000000004</c:v>
                </c:pt>
                <c:pt idx="1432">
                  <c:v>6.9955999999999996</c:v>
                </c:pt>
                <c:pt idx="1433">
                  <c:v>7.0004999999999997</c:v>
                </c:pt>
                <c:pt idx="1434">
                  <c:v>7.0053999999999998</c:v>
                </c:pt>
                <c:pt idx="1435">
                  <c:v>7.0103</c:v>
                </c:pt>
                <c:pt idx="1436">
                  <c:v>7.0151000000000003</c:v>
                </c:pt>
                <c:pt idx="1437">
                  <c:v>7.02</c:v>
                </c:pt>
                <c:pt idx="1438">
                  <c:v>7.0248999999999997</c:v>
                </c:pt>
                <c:pt idx="1439">
                  <c:v>7.0297999999999998</c:v>
                </c:pt>
                <c:pt idx="1440">
                  <c:v>7.0347</c:v>
                </c:pt>
                <c:pt idx="1441">
                  <c:v>7.0396000000000001</c:v>
                </c:pt>
                <c:pt idx="1442">
                  <c:v>7.0445000000000002</c:v>
                </c:pt>
                <c:pt idx="1443">
                  <c:v>7.0492999999999997</c:v>
                </c:pt>
                <c:pt idx="1444">
                  <c:v>7.0541999999999998</c:v>
                </c:pt>
                <c:pt idx="1445">
                  <c:v>7.0590999999999999</c:v>
                </c:pt>
                <c:pt idx="1446">
                  <c:v>7.0640000000000001</c:v>
                </c:pt>
                <c:pt idx="1447">
                  <c:v>7.0689000000000002</c:v>
                </c:pt>
                <c:pt idx="1448">
                  <c:v>7.0738000000000003</c:v>
                </c:pt>
                <c:pt idx="1449">
                  <c:v>7.0787000000000004</c:v>
                </c:pt>
                <c:pt idx="1450">
                  <c:v>7.0834999999999999</c:v>
                </c:pt>
                <c:pt idx="1451">
                  <c:v>7.0884</c:v>
                </c:pt>
                <c:pt idx="1452">
                  <c:v>7.0933000000000002</c:v>
                </c:pt>
                <c:pt idx="1453">
                  <c:v>7.0982000000000003</c:v>
                </c:pt>
                <c:pt idx="1454">
                  <c:v>7.1031000000000004</c:v>
                </c:pt>
                <c:pt idx="1455">
                  <c:v>7.1079999999999997</c:v>
                </c:pt>
                <c:pt idx="1456">
                  <c:v>7.1128</c:v>
                </c:pt>
                <c:pt idx="1457">
                  <c:v>7.1177000000000001</c:v>
                </c:pt>
                <c:pt idx="1458">
                  <c:v>7.1226000000000003</c:v>
                </c:pt>
                <c:pt idx="1459">
                  <c:v>7.1275000000000004</c:v>
                </c:pt>
                <c:pt idx="1460">
                  <c:v>7.1323999999999996</c:v>
                </c:pt>
                <c:pt idx="1461">
                  <c:v>7.1372999999999998</c:v>
                </c:pt>
                <c:pt idx="1462">
                  <c:v>7.1421999999999999</c:v>
                </c:pt>
                <c:pt idx="1463">
                  <c:v>7.1470000000000002</c:v>
                </c:pt>
                <c:pt idx="1464">
                  <c:v>7.1519000000000004</c:v>
                </c:pt>
                <c:pt idx="1465">
                  <c:v>7.1567999999999996</c:v>
                </c:pt>
                <c:pt idx="1466">
                  <c:v>7.1616999999999997</c:v>
                </c:pt>
                <c:pt idx="1467">
                  <c:v>7.1665999999999999</c:v>
                </c:pt>
                <c:pt idx="1468">
                  <c:v>7.1715</c:v>
                </c:pt>
                <c:pt idx="1469">
                  <c:v>7.1764000000000001</c:v>
                </c:pt>
                <c:pt idx="1470">
                  <c:v>7.1811999999999996</c:v>
                </c:pt>
                <c:pt idx="1471">
                  <c:v>7.1860999999999997</c:v>
                </c:pt>
                <c:pt idx="1472">
                  <c:v>7.1909999999999998</c:v>
                </c:pt>
                <c:pt idx="1473">
                  <c:v>7.1959</c:v>
                </c:pt>
                <c:pt idx="1474">
                  <c:v>7.2008000000000001</c:v>
                </c:pt>
                <c:pt idx="1475">
                  <c:v>7.2057000000000002</c:v>
                </c:pt>
                <c:pt idx="1476">
                  <c:v>7.2106000000000003</c:v>
                </c:pt>
                <c:pt idx="1477">
                  <c:v>7.2153999999999998</c:v>
                </c:pt>
                <c:pt idx="1478">
                  <c:v>7.2202999999999999</c:v>
                </c:pt>
                <c:pt idx="1479">
                  <c:v>7.2252000000000001</c:v>
                </c:pt>
                <c:pt idx="1480">
                  <c:v>7.2301000000000002</c:v>
                </c:pt>
                <c:pt idx="1481">
                  <c:v>7.2350000000000003</c:v>
                </c:pt>
                <c:pt idx="1482">
                  <c:v>7.2398999999999996</c:v>
                </c:pt>
                <c:pt idx="1483">
                  <c:v>7.2446999999999999</c:v>
                </c:pt>
                <c:pt idx="1484">
                  <c:v>7.2496</c:v>
                </c:pt>
                <c:pt idx="1485">
                  <c:v>7.2545000000000002</c:v>
                </c:pt>
                <c:pt idx="1486">
                  <c:v>7.2594000000000003</c:v>
                </c:pt>
                <c:pt idx="1487">
                  <c:v>7.2643000000000004</c:v>
                </c:pt>
                <c:pt idx="1488">
                  <c:v>7.2691999999999997</c:v>
                </c:pt>
                <c:pt idx="1489">
                  <c:v>7.2740999999999998</c:v>
                </c:pt>
                <c:pt idx="1490">
                  <c:v>7.2789000000000001</c:v>
                </c:pt>
                <c:pt idx="1491">
                  <c:v>7.2838000000000003</c:v>
                </c:pt>
                <c:pt idx="1492">
                  <c:v>7.2887000000000004</c:v>
                </c:pt>
                <c:pt idx="1493">
                  <c:v>7.2935999999999996</c:v>
                </c:pt>
                <c:pt idx="1494">
                  <c:v>7.2984999999999998</c:v>
                </c:pt>
                <c:pt idx="1495">
                  <c:v>7.3033999999999999</c:v>
                </c:pt>
                <c:pt idx="1496">
                  <c:v>7.3083</c:v>
                </c:pt>
                <c:pt idx="1497">
                  <c:v>7.3131000000000004</c:v>
                </c:pt>
                <c:pt idx="1498">
                  <c:v>7.3179999999999996</c:v>
                </c:pt>
                <c:pt idx="1499">
                  <c:v>7.3228999999999997</c:v>
                </c:pt>
                <c:pt idx="1500">
                  <c:v>7.3277999999999999</c:v>
                </c:pt>
                <c:pt idx="1501">
                  <c:v>7.3327</c:v>
                </c:pt>
                <c:pt idx="1502">
                  <c:v>7.3376000000000001</c:v>
                </c:pt>
                <c:pt idx="1503">
                  <c:v>7.3425000000000002</c:v>
                </c:pt>
                <c:pt idx="1504">
                  <c:v>7.3472999999999997</c:v>
                </c:pt>
                <c:pt idx="1505">
                  <c:v>7.3521999999999998</c:v>
                </c:pt>
                <c:pt idx="1506">
                  <c:v>7.3571</c:v>
                </c:pt>
                <c:pt idx="1507">
                  <c:v>7.3620000000000001</c:v>
                </c:pt>
                <c:pt idx="1508">
                  <c:v>7.3669000000000002</c:v>
                </c:pt>
                <c:pt idx="1509">
                  <c:v>7.3718000000000004</c:v>
                </c:pt>
                <c:pt idx="1510">
                  <c:v>7.3765999999999998</c:v>
                </c:pt>
                <c:pt idx="1511">
                  <c:v>7.3815</c:v>
                </c:pt>
                <c:pt idx="1512">
                  <c:v>7.3864000000000001</c:v>
                </c:pt>
                <c:pt idx="1513">
                  <c:v>7.3913000000000002</c:v>
                </c:pt>
                <c:pt idx="1514">
                  <c:v>7.3962000000000003</c:v>
                </c:pt>
                <c:pt idx="1515">
                  <c:v>7.4010999999999996</c:v>
                </c:pt>
                <c:pt idx="1516">
                  <c:v>7.4059999999999997</c:v>
                </c:pt>
                <c:pt idx="1517">
                  <c:v>7.4108000000000001</c:v>
                </c:pt>
                <c:pt idx="1518">
                  <c:v>7.4157000000000002</c:v>
                </c:pt>
                <c:pt idx="1519">
                  <c:v>7.4206000000000003</c:v>
                </c:pt>
                <c:pt idx="1520">
                  <c:v>7.4255000000000004</c:v>
                </c:pt>
                <c:pt idx="1521">
                  <c:v>7.4303999999999997</c:v>
                </c:pt>
                <c:pt idx="1522">
                  <c:v>7.4352999999999998</c:v>
                </c:pt>
                <c:pt idx="1523">
                  <c:v>7.4401999999999999</c:v>
                </c:pt>
                <c:pt idx="1524">
                  <c:v>7.4450000000000003</c:v>
                </c:pt>
                <c:pt idx="1525">
                  <c:v>7.4499000000000004</c:v>
                </c:pt>
                <c:pt idx="1526">
                  <c:v>7.4547999999999996</c:v>
                </c:pt>
                <c:pt idx="1527">
                  <c:v>7.4596999999999998</c:v>
                </c:pt>
                <c:pt idx="1528">
                  <c:v>7.4645999999999999</c:v>
                </c:pt>
                <c:pt idx="1529">
                  <c:v>7.4695</c:v>
                </c:pt>
                <c:pt idx="1530">
                  <c:v>7.4744000000000002</c:v>
                </c:pt>
                <c:pt idx="1531">
                  <c:v>7.4791999999999996</c:v>
                </c:pt>
                <c:pt idx="1532">
                  <c:v>7.4840999999999998</c:v>
                </c:pt>
                <c:pt idx="1533">
                  <c:v>7.4889999999999999</c:v>
                </c:pt>
                <c:pt idx="1534">
                  <c:v>7.4939</c:v>
                </c:pt>
                <c:pt idx="1535">
                  <c:v>7.4988000000000001</c:v>
                </c:pt>
                <c:pt idx="1536">
                  <c:v>7.5037000000000003</c:v>
                </c:pt>
                <c:pt idx="1537">
                  <c:v>7.5084999999999997</c:v>
                </c:pt>
                <c:pt idx="1538">
                  <c:v>7.5133999999999999</c:v>
                </c:pt>
                <c:pt idx="1539">
                  <c:v>7.5183</c:v>
                </c:pt>
                <c:pt idx="1540">
                  <c:v>7.5232000000000001</c:v>
                </c:pt>
                <c:pt idx="1541">
                  <c:v>7.5281000000000002</c:v>
                </c:pt>
                <c:pt idx="1542">
                  <c:v>7.5330000000000004</c:v>
                </c:pt>
                <c:pt idx="1543">
                  <c:v>7.5378999999999996</c:v>
                </c:pt>
                <c:pt idx="1544">
                  <c:v>7.5427</c:v>
                </c:pt>
                <c:pt idx="1545">
                  <c:v>7.5476000000000001</c:v>
                </c:pt>
                <c:pt idx="1546">
                  <c:v>7.5525000000000002</c:v>
                </c:pt>
                <c:pt idx="1547">
                  <c:v>7.5574000000000003</c:v>
                </c:pt>
                <c:pt idx="1548">
                  <c:v>7.5622999999999996</c:v>
                </c:pt>
                <c:pt idx="1549">
                  <c:v>7.5671999999999997</c:v>
                </c:pt>
                <c:pt idx="1550">
                  <c:v>7.5720999999999998</c:v>
                </c:pt>
                <c:pt idx="1551">
                  <c:v>7.5769000000000002</c:v>
                </c:pt>
                <c:pt idx="1552">
                  <c:v>7.5818000000000003</c:v>
                </c:pt>
                <c:pt idx="1553">
                  <c:v>7.5867000000000004</c:v>
                </c:pt>
                <c:pt idx="1554">
                  <c:v>7.5915999999999997</c:v>
                </c:pt>
                <c:pt idx="1555">
                  <c:v>7.5964999999999998</c:v>
                </c:pt>
                <c:pt idx="1556">
                  <c:v>7.6013999999999999</c:v>
                </c:pt>
                <c:pt idx="1557">
                  <c:v>7.6063000000000001</c:v>
                </c:pt>
                <c:pt idx="1558">
                  <c:v>7.6111000000000004</c:v>
                </c:pt>
                <c:pt idx="1559">
                  <c:v>7.6159999999999997</c:v>
                </c:pt>
                <c:pt idx="1560">
                  <c:v>7.6208999999999998</c:v>
                </c:pt>
                <c:pt idx="1561">
                  <c:v>7.6257999999999999</c:v>
                </c:pt>
                <c:pt idx="1562">
                  <c:v>7.6307</c:v>
                </c:pt>
                <c:pt idx="1563">
                  <c:v>7.6356000000000002</c:v>
                </c:pt>
                <c:pt idx="1564">
                  <c:v>7.6403999999999996</c:v>
                </c:pt>
                <c:pt idx="1565">
                  <c:v>7.6452999999999998</c:v>
                </c:pt>
                <c:pt idx="1566">
                  <c:v>7.6501999999999999</c:v>
                </c:pt>
                <c:pt idx="1567">
                  <c:v>7.6551</c:v>
                </c:pt>
                <c:pt idx="1568">
                  <c:v>7.66</c:v>
                </c:pt>
                <c:pt idx="1569">
                  <c:v>7.6649000000000003</c:v>
                </c:pt>
                <c:pt idx="1570">
                  <c:v>7.6698000000000004</c:v>
                </c:pt>
                <c:pt idx="1571">
                  <c:v>7.6745999999999999</c:v>
                </c:pt>
                <c:pt idx="1572">
                  <c:v>7.6795</c:v>
                </c:pt>
                <c:pt idx="1573">
                  <c:v>7.6844000000000001</c:v>
                </c:pt>
                <c:pt idx="1574">
                  <c:v>7.6893000000000002</c:v>
                </c:pt>
                <c:pt idx="1575">
                  <c:v>7.6942000000000004</c:v>
                </c:pt>
                <c:pt idx="1576">
                  <c:v>7.6990999999999996</c:v>
                </c:pt>
                <c:pt idx="1577">
                  <c:v>7.7039999999999997</c:v>
                </c:pt>
                <c:pt idx="1578">
                  <c:v>7.7088000000000001</c:v>
                </c:pt>
                <c:pt idx="1579">
                  <c:v>7.7137000000000002</c:v>
                </c:pt>
                <c:pt idx="1580">
                  <c:v>7.7186000000000003</c:v>
                </c:pt>
                <c:pt idx="1581">
                  <c:v>7.7234999999999996</c:v>
                </c:pt>
                <c:pt idx="1582">
                  <c:v>7.7283999999999997</c:v>
                </c:pt>
                <c:pt idx="1583">
                  <c:v>7.7332999999999998</c:v>
                </c:pt>
                <c:pt idx="1584">
                  <c:v>7.7382</c:v>
                </c:pt>
                <c:pt idx="1585">
                  <c:v>7.7430000000000003</c:v>
                </c:pt>
                <c:pt idx="1586">
                  <c:v>7.7478999999999996</c:v>
                </c:pt>
                <c:pt idx="1587">
                  <c:v>7.7527999999999997</c:v>
                </c:pt>
                <c:pt idx="1588">
                  <c:v>7.7576999999999998</c:v>
                </c:pt>
                <c:pt idx="1589">
                  <c:v>7.7625999999999999</c:v>
                </c:pt>
                <c:pt idx="1590">
                  <c:v>7.7675000000000001</c:v>
                </c:pt>
                <c:pt idx="1591">
                  <c:v>7.7723000000000004</c:v>
                </c:pt>
                <c:pt idx="1592">
                  <c:v>7.7771999999999997</c:v>
                </c:pt>
                <c:pt idx="1593">
                  <c:v>7.7820999999999998</c:v>
                </c:pt>
                <c:pt idx="1594">
                  <c:v>7.7869999999999999</c:v>
                </c:pt>
                <c:pt idx="1595">
                  <c:v>7.7919</c:v>
                </c:pt>
                <c:pt idx="1596">
                  <c:v>7.7968000000000002</c:v>
                </c:pt>
                <c:pt idx="1597">
                  <c:v>7.8017000000000003</c:v>
                </c:pt>
                <c:pt idx="1598">
                  <c:v>7.8064999999999998</c:v>
                </c:pt>
                <c:pt idx="1599">
                  <c:v>7.8113999999999999</c:v>
                </c:pt>
                <c:pt idx="1600">
                  <c:v>7.8163</c:v>
                </c:pt>
                <c:pt idx="1601">
                  <c:v>7.8212000000000002</c:v>
                </c:pt>
                <c:pt idx="1602">
                  <c:v>7.8261000000000003</c:v>
                </c:pt>
                <c:pt idx="1603">
                  <c:v>7.8310000000000004</c:v>
                </c:pt>
                <c:pt idx="1604">
                  <c:v>7.8358999999999996</c:v>
                </c:pt>
                <c:pt idx="1605">
                  <c:v>7.8407</c:v>
                </c:pt>
                <c:pt idx="1606">
                  <c:v>7.8456000000000001</c:v>
                </c:pt>
                <c:pt idx="1607">
                  <c:v>7.8505000000000003</c:v>
                </c:pt>
                <c:pt idx="1608">
                  <c:v>7.8554000000000004</c:v>
                </c:pt>
                <c:pt idx="1609">
                  <c:v>7.8602999999999996</c:v>
                </c:pt>
                <c:pt idx="1610">
                  <c:v>7.8651999999999997</c:v>
                </c:pt>
                <c:pt idx="1611">
                  <c:v>7.8700999999999999</c:v>
                </c:pt>
                <c:pt idx="1612">
                  <c:v>7.8749000000000002</c:v>
                </c:pt>
                <c:pt idx="1613">
                  <c:v>7.8798000000000004</c:v>
                </c:pt>
                <c:pt idx="1614">
                  <c:v>7.8846999999999996</c:v>
                </c:pt>
                <c:pt idx="1615">
                  <c:v>7.8895999999999997</c:v>
                </c:pt>
                <c:pt idx="1616">
                  <c:v>7.8944999999999999</c:v>
                </c:pt>
                <c:pt idx="1617">
                  <c:v>7.8994</c:v>
                </c:pt>
                <c:pt idx="1618">
                  <c:v>7.9043000000000001</c:v>
                </c:pt>
                <c:pt idx="1619">
                  <c:v>7.9090999999999996</c:v>
                </c:pt>
                <c:pt idx="1620">
                  <c:v>7.9139999999999997</c:v>
                </c:pt>
                <c:pt idx="1621">
                  <c:v>7.9188999999999998</c:v>
                </c:pt>
                <c:pt idx="1622">
                  <c:v>7.9238</c:v>
                </c:pt>
                <c:pt idx="1623">
                  <c:v>7.9287000000000001</c:v>
                </c:pt>
                <c:pt idx="1624">
                  <c:v>7.9336000000000002</c:v>
                </c:pt>
                <c:pt idx="1625">
                  <c:v>7.9383999999999997</c:v>
                </c:pt>
                <c:pt idx="1626">
                  <c:v>7.9432999999999998</c:v>
                </c:pt>
                <c:pt idx="1627">
                  <c:v>7.9481999999999999</c:v>
                </c:pt>
                <c:pt idx="1628">
                  <c:v>7.9531000000000001</c:v>
                </c:pt>
                <c:pt idx="1629">
                  <c:v>7.9580000000000002</c:v>
                </c:pt>
                <c:pt idx="1630">
                  <c:v>7.9629000000000003</c:v>
                </c:pt>
                <c:pt idx="1631">
                  <c:v>7.9678000000000004</c:v>
                </c:pt>
                <c:pt idx="1632">
                  <c:v>7.9725999999999999</c:v>
                </c:pt>
                <c:pt idx="1633">
                  <c:v>7.9775</c:v>
                </c:pt>
                <c:pt idx="1634">
                  <c:v>7.9824000000000002</c:v>
                </c:pt>
                <c:pt idx="1635">
                  <c:v>7.9873000000000003</c:v>
                </c:pt>
                <c:pt idx="1636">
                  <c:v>7.9922000000000004</c:v>
                </c:pt>
                <c:pt idx="1637">
                  <c:v>7.9970999999999997</c:v>
                </c:pt>
                <c:pt idx="1638">
                  <c:v>8.0020000000000007</c:v>
                </c:pt>
                <c:pt idx="1639">
                  <c:v>8.0068000000000001</c:v>
                </c:pt>
                <c:pt idx="1640">
                  <c:v>8.0116999999999994</c:v>
                </c:pt>
                <c:pt idx="1641">
                  <c:v>8.0166000000000004</c:v>
                </c:pt>
                <c:pt idx="1642">
                  <c:v>8.0214999999999996</c:v>
                </c:pt>
                <c:pt idx="1643">
                  <c:v>8.0264000000000006</c:v>
                </c:pt>
                <c:pt idx="1644">
                  <c:v>8.0312999999999999</c:v>
                </c:pt>
                <c:pt idx="1645">
                  <c:v>8.0361999999999991</c:v>
                </c:pt>
                <c:pt idx="1646">
                  <c:v>8.0410000000000004</c:v>
                </c:pt>
                <c:pt idx="1647">
                  <c:v>8.0458999999999996</c:v>
                </c:pt>
                <c:pt idx="1648">
                  <c:v>8.0508000000000006</c:v>
                </c:pt>
                <c:pt idx="1649">
                  <c:v>8.0556999999999999</c:v>
                </c:pt>
                <c:pt idx="1650">
                  <c:v>8.0606000000000009</c:v>
                </c:pt>
                <c:pt idx="1651">
                  <c:v>8.0655000000000001</c:v>
                </c:pt>
                <c:pt idx="1652">
                  <c:v>8.0702999999999996</c:v>
                </c:pt>
                <c:pt idx="1653">
                  <c:v>8.0752000000000006</c:v>
                </c:pt>
                <c:pt idx="1654">
                  <c:v>8.0800999999999998</c:v>
                </c:pt>
                <c:pt idx="1655">
                  <c:v>8.0850000000000009</c:v>
                </c:pt>
                <c:pt idx="1656">
                  <c:v>8.0899000000000001</c:v>
                </c:pt>
                <c:pt idx="1657">
                  <c:v>8.0947999999999993</c:v>
                </c:pt>
                <c:pt idx="1658">
                  <c:v>8.0997000000000003</c:v>
                </c:pt>
                <c:pt idx="1659">
                  <c:v>8.1044999999999998</c:v>
                </c:pt>
                <c:pt idx="1660">
                  <c:v>8.1094000000000008</c:v>
                </c:pt>
                <c:pt idx="1661">
                  <c:v>8.1143000000000001</c:v>
                </c:pt>
                <c:pt idx="1662">
                  <c:v>8.1191999999999993</c:v>
                </c:pt>
                <c:pt idx="1663">
                  <c:v>8.1241000000000003</c:v>
                </c:pt>
                <c:pt idx="1664">
                  <c:v>8.1289999999999996</c:v>
                </c:pt>
                <c:pt idx="1665">
                  <c:v>8.1339000000000006</c:v>
                </c:pt>
                <c:pt idx="1666">
                  <c:v>8.1387</c:v>
                </c:pt>
                <c:pt idx="1667">
                  <c:v>8.1435999999999993</c:v>
                </c:pt>
                <c:pt idx="1668">
                  <c:v>8.1485000000000003</c:v>
                </c:pt>
                <c:pt idx="1669">
                  <c:v>8.1533999999999995</c:v>
                </c:pt>
                <c:pt idx="1670">
                  <c:v>8.1583000000000006</c:v>
                </c:pt>
                <c:pt idx="1671">
                  <c:v>8.1631999999999998</c:v>
                </c:pt>
                <c:pt idx="1672">
                  <c:v>8.1681000000000008</c:v>
                </c:pt>
                <c:pt idx="1673">
                  <c:v>8.1729000000000003</c:v>
                </c:pt>
                <c:pt idx="1674">
                  <c:v>8.1777999999999995</c:v>
                </c:pt>
                <c:pt idx="1675">
                  <c:v>8.1827000000000005</c:v>
                </c:pt>
                <c:pt idx="1676">
                  <c:v>8.1875999999999998</c:v>
                </c:pt>
                <c:pt idx="1677">
                  <c:v>8.1925000000000008</c:v>
                </c:pt>
                <c:pt idx="1678">
                  <c:v>8.1974</c:v>
                </c:pt>
                <c:pt idx="1679">
                  <c:v>8.2021999999999995</c:v>
                </c:pt>
                <c:pt idx="1680">
                  <c:v>8.2071000000000005</c:v>
                </c:pt>
                <c:pt idx="1681">
                  <c:v>8.2119999999999997</c:v>
                </c:pt>
                <c:pt idx="1682">
                  <c:v>8.2169000000000008</c:v>
                </c:pt>
                <c:pt idx="1683">
                  <c:v>8.2218</c:v>
                </c:pt>
                <c:pt idx="1684">
                  <c:v>8.2266999999999992</c:v>
                </c:pt>
                <c:pt idx="1685">
                  <c:v>8.2316000000000003</c:v>
                </c:pt>
                <c:pt idx="1686">
                  <c:v>8.2363999999999997</c:v>
                </c:pt>
                <c:pt idx="1687">
                  <c:v>8.2413000000000007</c:v>
                </c:pt>
                <c:pt idx="1688">
                  <c:v>8.2462</c:v>
                </c:pt>
                <c:pt idx="1689">
                  <c:v>8.2510999999999992</c:v>
                </c:pt>
                <c:pt idx="1690">
                  <c:v>8.2560000000000002</c:v>
                </c:pt>
                <c:pt idx="1691">
                  <c:v>8.2608999999999995</c:v>
                </c:pt>
                <c:pt idx="1692">
                  <c:v>8.2658000000000005</c:v>
                </c:pt>
                <c:pt idx="1693">
                  <c:v>8.2706</c:v>
                </c:pt>
                <c:pt idx="1694">
                  <c:v>8.2754999999999992</c:v>
                </c:pt>
                <c:pt idx="1695">
                  <c:v>8.2804000000000002</c:v>
                </c:pt>
                <c:pt idx="1696">
                  <c:v>8.2852999999999994</c:v>
                </c:pt>
                <c:pt idx="1697">
                  <c:v>8.2902000000000005</c:v>
                </c:pt>
                <c:pt idx="1698">
                  <c:v>8.2950999999999997</c:v>
                </c:pt>
                <c:pt idx="1699">
                  <c:v>8.3000000000000007</c:v>
                </c:pt>
                <c:pt idx="1700">
                  <c:v>8.3048000000000002</c:v>
                </c:pt>
                <c:pt idx="1701">
                  <c:v>8.3096999999999994</c:v>
                </c:pt>
                <c:pt idx="1702">
                  <c:v>8.3146000000000004</c:v>
                </c:pt>
                <c:pt idx="1703">
                  <c:v>8.3194999999999997</c:v>
                </c:pt>
                <c:pt idx="1704">
                  <c:v>8.3244000000000007</c:v>
                </c:pt>
                <c:pt idx="1705">
                  <c:v>8.3292999999999999</c:v>
                </c:pt>
                <c:pt idx="1706">
                  <c:v>8.3340999999999994</c:v>
                </c:pt>
                <c:pt idx="1707">
                  <c:v>8.3390000000000004</c:v>
                </c:pt>
                <c:pt idx="1708">
                  <c:v>8.3438999999999997</c:v>
                </c:pt>
                <c:pt idx="1709">
                  <c:v>8.3488000000000007</c:v>
                </c:pt>
                <c:pt idx="1710">
                  <c:v>8.3536999999999999</c:v>
                </c:pt>
                <c:pt idx="1711">
                  <c:v>8.3585999999999991</c:v>
                </c:pt>
                <c:pt idx="1712">
                  <c:v>8.3635000000000002</c:v>
                </c:pt>
                <c:pt idx="1713">
                  <c:v>8.3682999999999996</c:v>
                </c:pt>
                <c:pt idx="1714">
                  <c:v>8.3732000000000006</c:v>
                </c:pt>
                <c:pt idx="1715">
                  <c:v>8.3780999999999999</c:v>
                </c:pt>
                <c:pt idx="1716">
                  <c:v>8.3829999999999991</c:v>
                </c:pt>
                <c:pt idx="1717">
                  <c:v>8.3879000000000001</c:v>
                </c:pt>
                <c:pt idx="1718">
                  <c:v>8.3927999999999994</c:v>
                </c:pt>
                <c:pt idx="1719">
                  <c:v>8.3977000000000004</c:v>
                </c:pt>
                <c:pt idx="1720">
                  <c:v>8.4024999999999999</c:v>
                </c:pt>
                <c:pt idx="1721">
                  <c:v>8.4074000000000009</c:v>
                </c:pt>
                <c:pt idx="1722">
                  <c:v>8.4123000000000001</c:v>
                </c:pt>
                <c:pt idx="1723">
                  <c:v>8.4171999999999993</c:v>
                </c:pt>
                <c:pt idx="1724">
                  <c:v>8.4221000000000004</c:v>
                </c:pt>
                <c:pt idx="1725">
                  <c:v>8.4269999999999996</c:v>
                </c:pt>
                <c:pt idx="1726">
                  <c:v>8.4319000000000006</c:v>
                </c:pt>
                <c:pt idx="1727">
                  <c:v>8.4367000000000001</c:v>
                </c:pt>
                <c:pt idx="1728">
                  <c:v>8.4415999999999993</c:v>
                </c:pt>
                <c:pt idx="1729">
                  <c:v>8.4465000000000003</c:v>
                </c:pt>
                <c:pt idx="1730">
                  <c:v>8.4513999999999996</c:v>
                </c:pt>
                <c:pt idx="1731">
                  <c:v>8.4563000000000006</c:v>
                </c:pt>
                <c:pt idx="1732">
                  <c:v>8.4611999999999998</c:v>
                </c:pt>
                <c:pt idx="1733">
                  <c:v>8.4659999999999993</c:v>
                </c:pt>
                <c:pt idx="1734">
                  <c:v>8.4709000000000003</c:v>
                </c:pt>
                <c:pt idx="1735">
                  <c:v>8.4757999999999996</c:v>
                </c:pt>
                <c:pt idx="1736">
                  <c:v>8.4807000000000006</c:v>
                </c:pt>
                <c:pt idx="1737">
                  <c:v>8.4855999999999998</c:v>
                </c:pt>
                <c:pt idx="1738">
                  <c:v>8.4905000000000008</c:v>
                </c:pt>
                <c:pt idx="1739">
                  <c:v>8.4954000000000001</c:v>
                </c:pt>
                <c:pt idx="1740">
                  <c:v>8.5001999999999995</c:v>
                </c:pt>
                <c:pt idx="1741">
                  <c:v>8.5051000000000005</c:v>
                </c:pt>
                <c:pt idx="1742">
                  <c:v>8.51</c:v>
                </c:pt>
                <c:pt idx="1743">
                  <c:v>8.5149000000000008</c:v>
                </c:pt>
                <c:pt idx="1744">
                  <c:v>8.5198</c:v>
                </c:pt>
                <c:pt idx="1745">
                  <c:v>8.5246999999999993</c:v>
                </c:pt>
                <c:pt idx="1746">
                  <c:v>8.5296000000000003</c:v>
                </c:pt>
                <c:pt idx="1747">
                  <c:v>8.5343999999999998</c:v>
                </c:pt>
                <c:pt idx="1748">
                  <c:v>8.5393000000000008</c:v>
                </c:pt>
                <c:pt idx="1749">
                  <c:v>8.5442</c:v>
                </c:pt>
                <c:pt idx="1750">
                  <c:v>8.5490999999999993</c:v>
                </c:pt>
                <c:pt idx="1751">
                  <c:v>8.5540000000000003</c:v>
                </c:pt>
                <c:pt idx="1752">
                  <c:v>8.5588999999999995</c:v>
                </c:pt>
                <c:pt idx="1753">
                  <c:v>8.5638000000000005</c:v>
                </c:pt>
                <c:pt idx="1754">
                  <c:v>8.5686</c:v>
                </c:pt>
                <c:pt idx="1755">
                  <c:v>8.5734999999999992</c:v>
                </c:pt>
                <c:pt idx="1756">
                  <c:v>8.5784000000000002</c:v>
                </c:pt>
                <c:pt idx="1757">
                  <c:v>8.5832999999999995</c:v>
                </c:pt>
                <c:pt idx="1758">
                  <c:v>8.5882000000000005</c:v>
                </c:pt>
                <c:pt idx="1759">
                  <c:v>8.5930999999999997</c:v>
                </c:pt>
                <c:pt idx="1760">
                  <c:v>8.5978999999999992</c:v>
                </c:pt>
                <c:pt idx="1761">
                  <c:v>8.6028000000000002</c:v>
                </c:pt>
                <c:pt idx="1762">
                  <c:v>8.6076999999999995</c:v>
                </c:pt>
                <c:pt idx="1763">
                  <c:v>8.6126000000000005</c:v>
                </c:pt>
                <c:pt idx="1764">
                  <c:v>8.6174999999999997</c:v>
                </c:pt>
                <c:pt idx="1765">
                  <c:v>8.6224000000000007</c:v>
                </c:pt>
                <c:pt idx="1766">
                  <c:v>8.6273</c:v>
                </c:pt>
                <c:pt idx="1767">
                  <c:v>8.6320999999999994</c:v>
                </c:pt>
                <c:pt idx="1768">
                  <c:v>8.6370000000000005</c:v>
                </c:pt>
                <c:pt idx="1769">
                  <c:v>8.6418999999999997</c:v>
                </c:pt>
                <c:pt idx="1770">
                  <c:v>8.6468000000000007</c:v>
                </c:pt>
                <c:pt idx="1771">
                  <c:v>8.6516999999999999</c:v>
                </c:pt>
                <c:pt idx="1772">
                  <c:v>8.6565999999999992</c:v>
                </c:pt>
                <c:pt idx="1773">
                  <c:v>8.6615000000000002</c:v>
                </c:pt>
                <c:pt idx="1774">
                  <c:v>8.6662999999999997</c:v>
                </c:pt>
                <c:pt idx="1775">
                  <c:v>8.6712000000000007</c:v>
                </c:pt>
                <c:pt idx="1776">
                  <c:v>8.6760999999999999</c:v>
                </c:pt>
                <c:pt idx="1777">
                  <c:v>8.6809999999999992</c:v>
                </c:pt>
                <c:pt idx="1778">
                  <c:v>8.6859000000000002</c:v>
                </c:pt>
                <c:pt idx="1779">
                  <c:v>8.6907999999999994</c:v>
                </c:pt>
                <c:pt idx="1780">
                  <c:v>8.6957000000000004</c:v>
                </c:pt>
                <c:pt idx="1781">
                  <c:v>8.7004999999999999</c:v>
                </c:pt>
                <c:pt idx="1782">
                  <c:v>8.7053999999999991</c:v>
                </c:pt>
                <c:pt idx="1783">
                  <c:v>8.7103000000000002</c:v>
                </c:pt>
                <c:pt idx="1784">
                  <c:v>8.7151999999999994</c:v>
                </c:pt>
                <c:pt idx="1785">
                  <c:v>8.7201000000000004</c:v>
                </c:pt>
                <c:pt idx="1786">
                  <c:v>8.7249999999999996</c:v>
                </c:pt>
                <c:pt idx="1787">
                  <c:v>8.7297999999999991</c:v>
                </c:pt>
                <c:pt idx="1788">
                  <c:v>8.7347000000000001</c:v>
                </c:pt>
                <c:pt idx="1789">
                  <c:v>8.7395999999999994</c:v>
                </c:pt>
                <c:pt idx="1790">
                  <c:v>8.7445000000000004</c:v>
                </c:pt>
                <c:pt idx="1791">
                  <c:v>8.7493999999999996</c:v>
                </c:pt>
                <c:pt idx="1792">
                  <c:v>8.7543000000000006</c:v>
                </c:pt>
                <c:pt idx="1793">
                  <c:v>8.7591999999999999</c:v>
                </c:pt>
                <c:pt idx="1794">
                  <c:v>8.7639999999999993</c:v>
                </c:pt>
                <c:pt idx="1795">
                  <c:v>8.7689000000000004</c:v>
                </c:pt>
                <c:pt idx="1796">
                  <c:v>8.7737999999999996</c:v>
                </c:pt>
                <c:pt idx="1797">
                  <c:v>8.7787000000000006</c:v>
                </c:pt>
                <c:pt idx="1798">
                  <c:v>8.7835999999999999</c:v>
                </c:pt>
                <c:pt idx="1799">
                  <c:v>8.7885000000000009</c:v>
                </c:pt>
                <c:pt idx="1800">
                  <c:v>8.7934000000000001</c:v>
                </c:pt>
                <c:pt idx="1801">
                  <c:v>8.7981999999999996</c:v>
                </c:pt>
                <c:pt idx="1802">
                  <c:v>8.8031000000000006</c:v>
                </c:pt>
                <c:pt idx="1803">
                  <c:v>8.8079999999999998</c:v>
                </c:pt>
                <c:pt idx="1804">
                  <c:v>8.8129000000000008</c:v>
                </c:pt>
                <c:pt idx="1805">
                  <c:v>8.8178000000000001</c:v>
                </c:pt>
                <c:pt idx="1806">
                  <c:v>8.8226999999999993</c:v>
                </c:pt>
                <c:pt idx="1807">
                  <c:v>8.8276000000000003</c:v>
                </c:pt>
                <c:pt idx="1808">
                  <c:v>8.8323999999999998</c:v>
                </c:pt>
                <c:pt idx="1809">
                  <c:v>8.8373000000000008</c:v>
                </c:pt>
                <c:pt idx="1810">
                  <c:v>8.8422000000000001</c:v>
                </c:pt>
                <c:pt idx="1811">
                  <c:v>8.8470999999999993</c:v>
                </c:pt>
                <c:pt idx="1812">
                  <c:v>8.8520000000000003</c:v>
                </c:pt>
                <c:pt idx="1813">
                  <c:v>8.8568999999999996</c:v>
                </c:pt>
                <c:pt idx="1814">
                  <c:v>8.8617000000000008</c:v>
                </c:pt>
                <c:pt idx="1815">
                  <c:v>8.8666</c:v>
                </c:pt>
                <c:pt idx="1816">
                  <c:v>8.8714999999999993</c:v>
                </c:pt>
                <c:pt idx="1817">
                  <c:v>8.8764000000000003</c:v>
                </c:pt>
                <c:pt idx="1818">
                  <c:v>8.8812999999999995</c:v>
                </c:pt>
                <c:pt idx="1819">
                  <c:v>8.8862000000000005</c:v>
                </c:pt>
                <c:pt idx="1820">
                  <c:v>8.8910999999999998</c:v>
                </c:pt>
                <c:pt idx="1821">
                  <c:v>8.8958999999999993</c:v>
                </c:pt>
                <c:pt idx="1822">
                  <c:v>8.9008000000000003</c:v>
                </c:pt>
                <c:pt idx="1823">
                  <c:v>8.9056999999999995</c:v>
                </c:pt>
                <c:pt idx="1824">
                  <c:v>8.9106000000000005</c:v>
                </c:pt>
                <c:pt idx="1825">
                  <c:v>8.9154999999999998</c:v>
                </c:pt>
                <c:pt idx="1826">
                  <c:v>8.9204000000000008</c:v>
                </c:pt>
                <c:pt idx="1827">
                  <c:v>8.9253</c:v>
                </c:pt>
                <c:pt idx="1828">
                  <c:v>8.9300999999999995</c:v>
                </c:pt>
                <c:pt idx="1829">
                  <c:v>8.9350000000000005</c:v>
                </c:pt>
                <c:pt idx="1830">
                  <c:v>8.9398999999999997</c:v>
                </c:pt>
                <c:pt idx="1831">
                  <c:v>8.9448000000000008</c:v>
                </c:pt>
                <c:pt idx="1832">
                  <c:v>8.9497</c:v>
                </c:pt>
                <c:pt idx="1833">
                  <c:v>8.9545999999999992</c:v>
                </c:pt>
                <c:pt idx="1834">
                  <c:v>8.9595000000000002</c:v>
                </c:pt>
                <c:pt idx="1835">
                  <c:v>8.9642999999999997</c:v>
                </c:pt>
                <c:pt idx="1836">
                  <c:v>8.9692000000000007</c:v>
                </c:pt>
                <c:pt idx="1837">
                  <c:v>8.9741</c:v>
                </c:pt>
                <c:pt idx="1838">
                  <c:v>8.9789999999999992</c:v>
                </c:pt>
                <c:pt idx="1839">
                  <c:v>8.9839000000000002</c:v>
                </c:pt>
                <c:pt idx="1840">
                  <c:v>8.9887999999999995</c:v>
                </c:pt>
                <c:pt idx="1841">
                  <c:v>8.9936000000000007</c:v>
                </c:pt>
                <c:pt idx="1842">
                  <c:v>8.9984999999999999</c:v>
                </c:pt>
                <c:pt idx="1843">
                  <c:v>9.0033999999999992</c:v>
                </c:pt>
                <c:pt idx="1844">
                  <c:v>9.0083000000000002</c:v>
                </c:pt>
                <c:pt idx="1845">
                  <c:v>9.0131999999999994</c:v>
                </c:pt>
                <c:pt idx="1846">
                  <c:v>9.0181000000000004</c:v>
                </c:pt>
                <c:pt idx="1847">
                  <c:v>9.0229999999999997</c:v>
                </c:pt>
                <c:pt idx="1848">
                  <c:v>9.0277999999999992</c:v>
                </c:pt>
                <c:pt idx="1849">
                  <c:v>9.0327000000000002</c:v>
                </c:pt>
                <c:pt idx="1850">
                  <c:v>9.0375999999999994</c:v>
                </c:pt>
                <c:pt idx="1851">
                  <c:v>9.0425000000000004</c:v>
                </c:pt>
                <c:pt idx="1852">
                  <c:v>9.0473999999999997</c:v>
                </c:pt>
                <c:pt idx="1853">
                  <c:v>9.0523000000000007</c:v>
                </c:pt>
                <c:pt idx="1854">
                  <c:v>9.0571999999999999</c:v>
                </c:pt>
                <c:pt idx="1855">
                  <c:v>9.0619999999999994</c:v>
                </c:pt>
                <c:pt idx="1856">
                  <c:v>9.0669000000000004</c:v>
                </c:pt>
                <c:pt idx="1857">
                  <c:v>9.0717999999999996</c:v>
                </c:pt>
                <c:pt idx="1858">
                  <c:v>9.0767000000000007</c:v>
                </c:pt>
                <c:pt idx="1859">
                  <c:v>9.0815999999999999</c:v>
                </c:pt>
                <c:pt idx="1860">
                  <c:v>9.0864999999999991</c:v>
                </c:pt>
                <c:pt idx="1861">
                  <c:v>9.0914000000000001</c:v>
                </c:pt>
                <c:pt idx="1862">
                  <c:v>9.0961999999999996</c:v>
                </c:pt>
                <c:pt idx="1863">
                  <c:v>9.1011000000000006</c:v>
                </c:pt>
                <c:pt idx="1864">
                  <c:v>9.1059999999999999</c:v>
                </c:pt>
                <c:pt idx="1865">
                  <c:v>9.1109000000000009</c:v>
                </c:pt>
                <c:pt idx="1866">
                  <c:v>9.1158000000000001</c:v>
                </c:pt>
                <c:pt idx="1867">
                  <c:v>9.1206999999999994</c:v>
                </c:pt>
                <c:pt idx="1868">
                  <c:v>9.1255000000000006</c:v>
                </c:pt>
                <c:pt idx="1869">
                  <c:v>9.1303999999999998</c:v>
                </c:pt>
                <c:pt idx="1870">
                  <c:v>9.1353000000000009</c:v>
                </c:pt>
                <c:pt idx="1871">
                  <c:v>9.1402000000000001</c:v>
                </c:pt>
                <c:pt idx="1872">
                  <c:v>9.1450999999999993</c:v>
                </c:pt>
                <c:pt idx="1873">
                  <c:v>9.15</c:v>
                </c:pt>
                <c:pt idx="1874">
                  <c:v>9.1548999999999996</c:v>
                </c:pt>
                <c:pt idx="1875">
                  <c:v>9.1597000000000008</c:v>
                </c:pt>
                <c:pt idx="1876">
                  <c:v>9.1646000000000001</c:v>
                </c:pt>
                <c:pt idx="1877">
                  <c:v>9.1694999999999993</c:v>
                </c:pt>
                <c:pt idx="1878">
                  <c:v>9.1744000000000003</c:v>
                </c:pt>
                <c:pt idx="1879">
                  <c:v>9.1792999999999996</c:v>
                </c:pt>
                <c:pt idx="1880">
                  <c:v>9.1842000000000006</c:v>
                </c:pt>
                <c:pt idx="1881">
                  <c:v>9.1890999999999998</c:v>
                </c:pt>
                <c:pt idx="1882">
                  <c:v>9.1938999999999993</c:v>
                </c:pt>
                <c:pt idx="1883">
                  <c:v>9.1988000000000003</c:v>
                </c:pt>
                <c:pt idx="1884">
                  <c:v>9.2036999999999995</c:v>
                </c:pt>
                <c:pt idx="1885">
                  <c:v>9.2086000000000006</c:v>
                </c:pt>
                <c:pt idx="1886">
                  <c:v>9.2134999999999998</c:v>
                </c:pt>
                <c:pt idx="1887">
                  <c:v>9.2184000000000008</c:v>
                </c:pt>
                <c:pt idx="1888">
                  <c:v>9.2233000000000001</c:v>
                </c:pt>
                <c:pt idx="1889">
                  <c:v>9.2280999999999995</c:v>
                </c:pt>
                <c:pt idx="1890">
                  <c:v>9.2330000000000005</c:v>
                </c:pt>
                <c:pt idx="1891">
                  <c:v>9.2378999999999998</c:v>
                </c:pt>
                <c:pt idx="1892">
                  <c:v>9.2428000000000008</c:v>
                </c:pt>
                <c:pt idx="1893">
                  <c:v>9.2477</c:v>
                </c:pt>
                <c:pt idx="1894">
                  <c:v>9.2525999999999993</c:v>
                </c:pt>
                <c:pt idx="1895">
                  <c:v>9.2574000000000005</c:v>
                </c:pt>
                <c:pt idx="1896">
                  <c:v>9.2622999999999998</c:v>
                </c:pt>
                <c:pt idx="1897">
                  <c:v>9.2672000000000008</c:v>
                </c:pt>
                <c:pt idx="1898">
                  <c:v>9.2721</c:v>
                </c:pt>
                <c:pt idx="1899">
                  <c:v>9.2769999999999992</c:v>
                </c:pt>
                <c:pt idx="1900">
                  <c:v>9.2819000000000003</c:v>
                </c:pt>
                <c:pt idx="1901">
                  <c:v>9.2867999999999995</c:v>
                </c:pt>
                <c:pt idx="1902">
                  <c:v>9.2916000000000007</c:v>
                </c:pt>
                <c:pt idx="1903">
                  <c:v>9.2965</c:v>
                </c:pt>
                <c:pt idx="1904">
                  <c:v>9.3013999999999992</c:v>
                </c:pt>
                <c:pt idx="1905">
                  <c:v>9.3063000000000002</c:v>
                </c:pt>
                <c:pt idx="1906">
                  <c:v>9.3111999999999995</c:v>
                </c:pt>
                <c:pt idx="1907">
                  <c:v>9.3161000000000005</c:v>
                </c:pt>
                <c:pt idx="1908">
                  <c:v>9.3209999999999997</c:v>
                </c:pt>
                <c:pt idx="1909">
                  <c:v>9.3257999999999992</c:v>
                </c:pt>
                <c:pt idx="1910">
                  <c:v>9.3307000000000002</c:v>
                </c:pt>
                <c:pt idx="1911">
                  <c:v>9.3355999999999995</c:v>
                </c:pt>
                <c:pt idx="1912">
                  <c:v>9.3405000000000005</c:v>
                </c:pt>
                <c:pt idx="1913">
                  <c:v>9.3453999999999997</c:v>
                </c:pt>
                <c:pt idx="1914">
                  <c:v>9.3503000000000007</c:v>
                </c:pt>
                <c:pt idx="1915">
                  <c:v>9.3552</c:v>
                </c:pt>
                <c:pt idx="1916">
                  <c:v>9.36</c:v>
                </c:pt>
                <c:pt idx="1917">
                  <c:v>9.3649000000000004</c:v>
                </c:pt>
                <c:pt idx="1918">
                  <c:v>9.3697999999999997</c:v>
                </c:pt>
                <c:pt idx="1919">
                  <c:v>9.3747000000000007</c:v>
                </c:pt>
                <c:pt idx="1920">
                  <c:v>9.3795999999999999</c:v>
                </c:pt>
                <c:pt idx="1921">
                  <c:v>9.3844999999999992</c:v>
                </c:pt>
                <c:pt idx="1922">
                  <c:v>9.3894000000000002</c:v>
                </c:pt>
                <c:pt idx="1923">
                  <c:v>9.3941999999999997</c:v>
                </c:pt>
                <c:pt idx="1924">
                  <c:v>9.3991000000000007</c:v>
                </c:pt>
                <c:pt idx="1925">
                  <c:v>9.4039999999999999</c:v>
                </c:pt>
                <c:pt idx="1926">
                  <c:v>9.4088999999999992</c:v>
                </c:pt>
                <c:pt idx="1927">
                  <c:v>9.4138000000000002</c:v>
                </c:pt>
                <c:pt idx="1928">
                  <c:v>9.4186999999999994</c:v>
                </c:pt>
                <c:pt idx="1929">
                  <c:v>9.4235000000000007</c:v>
                </c:pt>
                <c:pt idx="1930">
                  <c:v>9.4283999999999999</c:v>
                </c:pt>
                <c:pt idx="1931">
                  <c:v>9.4332999999999991</c:v>
                </c:pt>
                <c:pt idx="1932">
                  <c:v>9.4382000000000001</c:v>
                </c:pt>
                <c:pt idx="1933">
                  <c:v>9.4430999999999994</c:v>
                </c:pt>
                <c:pt idx="1934">
                  <c:v>9.4480000000000004</c:v>
                </c:pt>
                <c:pt idx="1935">
                  <c:v>9.4528999999999996</c:v>
                </c:pt>
                <c:pt idx="1936">
                  <c:v>9.4577000000000009</c:v>
                </c:pt>
                <c:pt idx="1937">
                  <c:v>9.4626000000000001</c:v>
                </c:pt>
                <c:pt idx="1938">
                  <c:v>9.4674999999999994</c:v>
                </c:pt>
                <c:pt idx="1939">
                  <c:v>9.4724000000000004</c:v>
                </c:pt>
                <c:pt idx="1940">
                  <c:v>9.4772999999999996</c:v>
                </c:pt>
                <c:pt idx="1941">
                  <c:v>9.4822000000000006</c:v>
                </c:pt>
                <c:pt idx="1942">
                  <c:v>9.4870999999999999</c:v>
                </c:pt>
                <c:pt idx="1943">
                  <c:v>9.4918999999999993</c:v>
                </c:pt>
                <c:pt idx="1944">
                  <c:v>9.4968000000000004</c:v>
                </c:pt>
                <c:pt idx="1945">
                  <c:v>9.5016999999999996</c:v>
                </c:pt>
                <c:pt idx="1946">
                  <c:v>9.5066000000000006</c:v>
                </c:pt>
                <c:pt idx="1947">
                  <c:v>9.5114999999999998</c:v>
                </c:pt>
                <c:pt idx="1948">
                  <c:v>9.5164000000000009</c:v>
                </c:pt>
                <c:pt idx="1949">
                  <c:v>9.5213000000000001</c:v>
                </c:pt>
                <c:pt idx="1950">
                  <c:v>9.5260999999999996</c:v>
                </c:pt>
                <c:pt idx="1951">
                  <c:v>9.5310000000000006</c:v>
                </c:pt>
                <c:pt idx="1952">
                  <c:v>9.5358999999999998</c:v>
                </c:pt>
                <c:pt idx="1953">
                  <c:v>9.5408000000000008</c:v>
                </c:pt>
                <c:pt idx="1954">
                  <c:v>9.5457000000000001</c:v>
                </c:pt>
                <c:pt idx="1955">
                  <c:v>9.5505999999999993</c:v>
                </c:pt>
                <c:pt idx="1956">
                  <c:v>9.5554000000000006</c:v>
                </c:pt>
                <c:pt idx="1957">
                  <c:v>9.5602999999999998</c:v>
                </c:pt>
                <c:pt idx="1958">
                  <c:v>9.5652000000000008</c:v>
                </c:pt>
                <c:pt idx="1959">
                  <c:v>9.5701000000000001</c:v>
                </c:pt>
                <c:pt idx="1960">
                  <c:v>9.5749999999999993</c:v>
                </c:pt>
                <c:pt idx="1961">
                  <c:v>9.5799000000000003</c:v>
                </c:pt>
                <c:pt idx="1962">
                  <c:v>9.5847999999999995</c:v>
                </c:pt>
                <c:pt idx="1963">
                  <c:v>9.5896000000000008</c:v>
                </c:pt>
                <c:pt idx="1964">
                  <c:v>9.5945</c:v>
                </c:pt>
                <c:pt idx="1965">
                  <c:v>9.5993999999999993</c:v>
                </c:pt>
                <c:pt idx="1966">
                  <c:v>9.6043000000000003</c:v>
                </c:pt>
                <c:pt idx="1967">
                  <c:v>9.6091999999999995</c:v>
                </c:pt>
                <c:pt idx="1968">
                  <c:v>9.6141000000000005</c:v>
                </c:pt>
                <c:pt idx="1969">
                  <c:v>9.6189999999999998</c:v>
                </c:pt>
                <c:pt idx="1970">
                  <c:v>9.6237999999999992</c:v>
                </c:pt>
                <c:pt idx="1971">
                  <c:v>9.6287000000000003</c:v>
                </c:pt>
                <c:pt idx="1972">
                  <c:v>9.6335999999999995</c:v>
                </c:pt>
                <c:pt idx="1973">
                  <c:v>9.6385000000000005</c:v>
                </c:pt>
                <c:pt idx="1974">
                  <c:v>9.6433999999999997</c:v>
                </c:pt>
                <c:pt idx="1975">
                  <c:v>9.6483000000000008</c:v>
                </c:pt>
                <c:pt idx="1976">
                  <c:v>9.6532</c:v>
                </c:pt>
                <c:pt idx="1977">
                  <c:v>9.6579999999999995</c:v>
                </c:pt>
                <c:pt idx="1978">
                  <c:v>9.6629000000000005</c:v>
                </c:pt>
                <c:pt idx="1979">
                  <c:v>9.6677999999999997</c:v>
                </c:pt>
                <c:pt idx="1980">
                  <c:v>9.6727000000000007</c:v>
                </c:pt>
                <c:pt idx="1981">
                  <c:v>9.6776</c:v>
                </c:pt>
                <c:pt idx="1982">
                  <c:v>9.6824999999999992</c:v>
                </c:pt>
                <c:pt idx="1983">
                  <c:v>9.6873000000000005</c:v>
                </c:pt>
                <c:pt idx="1984">
                  <c:v>9.6921999999999997</c:v>
                </c:pt>
                <c:pt idx="1985">
                  <c:v>9.6971000000000007</c:v>
                </c:pt>
                <c:pt idx="1986">
                  <c:v>9.702</c:v>
                </c:pt>
                <c:pt idx="1987">
                  <c:v>9.7068999999999992</c:v>
                </c:pt>
                <c:pt idx="1988">
                  <c:v>9.7118000000000002</c:v>
                </c:pt>
                <c:pt idx="1989">
                  <c:v>9.7166999999999994</c:v>
                </c:pt>
                <c:pt idx="1990">
                  <c:v>9.7215000000000007</c:v>
                </c:pt>
                <c:pt idx="1991">
                  <c:v>9.7263999999999999</c:v>
                </c:pt>
                <c:pt idx="1992">
                  <c:v>9.7312999999999992</c:v>
                </c:pt>
                <c:pt idx="1993">
                  <c:v>9.7362000000000002</c:v>
                </c:pt>
                <c:pt idx="1994">
                  <c:v>9.7410999999999994</c:v>
                </c:pt>
                <c:pt idx="1995">
                  <c:v>9.7460000000000004</c:v>
                </c:pt>
                <c:pt idx="1996">
                  <c:v>9.7508999999999997</c:v>
                </c:pt>
                <c:pt idx="1997">
                  <c:v>9.7556999999999992</c:v>
                </c:pt>
                <c:pt idx="1998">
                  <c:v>9.7606000000000002</c:v>
                </c:pt>
                <c:pt idx="1999">
                  <c:v>9.7654999999999994</c:v>
                </c:pt>
                <c:pt idx="2000">
                  <c:v>9.7704000000000004</c:v>
                </c:pt>
                <c:pt idx="2001">
                  <c:v>9.7752999999999997</c:v>
                </c:pt>
                <c:pt idx="2002">
                  <c:v>9.7802000000000007</c:v>
                </c:pt>
                <c:pt idx="2003">
                  <c:v>9.7850999999999999</c:v>
                </c:pt>
                <c:pt idx="2004">
                  <c:v>9.7898999999999994</c:v>
                </c:pt>
                <c:pt idx="2005">
                  <c:v>9.7948000000000004</c:v>
                </c:pt>
                <c:pt idx="2006">
                  <c:v>9.7996999999999996</c:v>
                </c:pt>
                <c:pt idx="2007">
                  <c:v>9.8046000000000006</c:v>
                </c:pt>
                <c:pt idx="2008">
                  <c:v>9.8094999999999999</c:v>
                </c:pt>
                <c:pt idx="2009">
                  <c:v>9.8143999999999991</c:v>
                </c:pt>
                <c:pt idx="2010">
                  <c:v>9.8192000000000004</c:v>
                </c:pt>
                <c:pt idx="2011">
                  <c:v>9.8240999999999996</c:v>
                </c:pt>
                <c:pt idx="2012">
                  <c:v>9.8290000000000006</c:v>
                </c:pt>
                <c:pt idx="2013">
                  <c:v>9.8338999999999999</c:v>
                </c:pt>
                <c:pt idx="2014">
                  <c:v>9.8388000000000009</c:v>
                </c:pt>
                <c:pt idx="2015">
                  <c:v>9.8437000000000001</c:v>
                </c:pt>
                <c:pt idx="2016">
                  <c:v>9.8485999999999994</c:v>
                </c:pt>
                <c:pt idx="2017">
                  <c:v>9.8534000000000006</c:v>
                </c:pt>
                <c:pt idx="2018">
                  <c:v>9.8582999999999998</c:v>
                </c:pt>
                <c:pt idx="2019">
                  <c:v>9.8632000000000009</c:v>
                </c:pt>
                <c:pt idx="2020">
                  <c:v>9.8681000000000001</c:v>
                </c:pt>
                <c:pt idx="2021">
                  <c:v>9.8729999999999993</c:v>
                </c:pt>
                <c:pt idx="2022">
                  <c:v>9.8779000000000003</c:v>
                </c:pt>
                <c:pt idx="2023">
                  <c:v>9.8827999999999996</c:v>
                </c:pt>
                <c:pt idx="2024">
                  <c:v>9.8876000000000008</c:v>
                </c:pt>
                <c:pt idx="2025">
                  <c:v>9.8925000000000001</c:v>
                </c:pt>
                <c:pt idx="2026">
                  <c:v>9.8973999999999993</c:v>
                </c:pt>
                <c:pt idx="2027">
                  <c:v>9.9023000000000003</c:v>
                </c:pt>
                <c:pt idx="2028">
                  <c:v>9.9071999999999996</c:v>
                </c:pt>
                <c:pt idx="2029">
                  <c:v>9.9121000000000006</c:v>
                </c:pt>
                <c:pt idx="2030">
                  <c:v>9.9169999999999998</c:v>
                </c:pt>
                <c:pt idx="2031">
                  <c:v>9.9217999999999993</c:v>
                </c:pt>
                <c:pt idx="2032">
                  <c:v>9.9267000000000003</c:v>
                </c:pt>
                <c:pt idx="2033">
                  <c:v>9.9315999999999995</c:v>
                </c:pt>
                <c:pt idx="2034">
                  <c:v>9.9365000000000006</c:v>
                </c:pt>
                <c:pt idx="2035">
                  <c:v>9.9413999999999998</c:v>
                </c:pt>
                <c:pt idx="2036">
                  <c:v>9.9463000000000008</c:v>
                </c:pt>
                <c:pt idx="2037">
                  <c:v>9.9511000000000003</c:v>
                </c:pt>
                <c:pt idx="2038">
                  <c:v>9.9559999999999995</c:v>
                </c:pt>
                <c:pt idx="2039">
                  <c:v>9.9609000000000005</c:v>
                </c:pt>
                <c:pt idx="2040">
                  <c:v>9.9657999999999998</c:v>
                </c:pt>
                <c:pt idx="2041">
                  <c:v>9.9707000000000008</c:v>
                </c:pt>
                <c:pt idx="2042">
                  <c:v>9.9756</c:v>
                </c:pt>
                <c:pt idx="2043">
                  <c:v>9.9804999999999993</c:v>
                </c:pt>
                <c:pt idx="2044">
                  <c:v>9.9853000000000005</c:v>
                </c:pt>
                <c:pt idx="2045">
                  <c:v>9.9901999999999997</c:v>
                </c:pt>
                <c:pt idx="2046">
                  <c:v>9.9951000000000008</c:v>
                </c:pt>
                <c:pt idx="2047">
                  <c:v>10</c:v>
                </c:pt>
              </c:numCache>
            </c:numRef>
          </c:xVal>
          <c:yVal>
            <c:numRef>
              <c:f>Sheet6!$M:$M</c:f>
              <c:numCache>
                <c:formatCode>General</c:formatCode>
                <c:ptCount val="1048576"/>
                <c:pt idx="0">
                  <c:v>0</c:v>
                </c:pt>
                <c:pt idx="1">
                  <c:v>7268013.7853850005</c:v>
                </c:pt>
                <c:pt idx="2">
                  <c:v>718275.79140499991</c:v>
                </c:pt>
                <c:pt idx="3">
                  <c:v>168628.15311000001</c:v>
                </c:pt>
                <c:pt idx="4">
                  <c:v>179645.77734500001</c:v>
                </c:pt>
                <c:pt idx="5">
                  <c:v>190833.88438</c:v>
                </c:pt>
                <c:pt idx="6">
                  <c:v>201120.39369999999</c:v>
                </c:pt>
                <c:pt idx="7">
                  <c:v>212577.383175</c:v>
                </c:pt>
                <c:pt idx="8">
                  <c:v>230528.06833000001</c:v>
                </c:pt>
                <c:pt idx="9">
                  <c:v>265765.28425999999</c:v>
                </c:pt>
                <c:pt idx="10">
                  <c:v>327856.6349</c:v>
                </c:pt>
                <c:pt idx="11">
                  <c:v>406847.71268999996</c:v>
                </c:pt>
                <c:pt idx="12">
                  <c:v>466348.84509999998</c:v>
                </c:pt>
                <c:pt idx="13">
                  <c:v>480649.07701000001</c:v>
                </c:pt>
                <c:pt idx="14">
                  <c:v>467444.76571500005</c:v>
                </c:pt>
                <c:pt idx="15">
                  <c:v>457690.77045499999</c:v>
                </c:pt>
                <c:pt idx="16">
                  <c:v>459739.62042499997</c:v>
                </c:pt>
                <c:pt idx="17">
                  <c:v>466256.49898999999</c:v>
                </c:pt>
                <c:pt idx="18">
                  <c:v>469843.11447500001</c:v>
                </c:pt>
                <c:pt idx="19">
                  <c:v>466292.037175</c:v>
                </c:pt>
                <c:pt idx="20">
                  <c:v>454762.06015499996</c:v>
                </c:pt>
                <c:pt idx="21">
                  <c:v>438125.65905500005</c:v>
                </c:pt>
                <c:pt idx="22">
                  <c:v>420838.60292000003</c:v>
                </c:pt>
                <c:pt idx="23">
                  <c:v>405621.83329499996</c:v>
                </c:pt>
                <c:pt idx="24">
                  <c:v>392671.58657499996</c:v>
                </c:pt>
                <c:pt idx="25">
                  <c:v>380691.26327499998</c:v>
                </c:pt>
                <c:pt idx="26">
                  <c:v>368464.99982500001</c:v>
                </c:pt>
                <c:pt idx="27">
                  <c:v>355162.11059</c:v>
                </c:pt>
                <c:pt idx="28">
                  <c:v>340068.77350500005</c:v>
                </c:pt>
                <c:pt idx="29">
                  <c:v>322790.72584999999</c:v>
                </c:pt>
                <c:pt idx="30">
                  <c:v>303392.01769499999</c:v>
                </c:pt>
                <c:pt idx="31">
                  <c:v>283029.38217</c:v>
                </c:pt>
                <c:pt idx="32">
                  <c:v>263440.578255</c:v>
                </c:pt>
                <c:pt idx="33">
                  <c:v>246481.56456500001</c:v>
                </c:pt>
                <c:pt idx="34">
                  <c:v>233026.74333999999</c:v>
                </c:pt>
                <c:pt idx="35">
                  <c:v>223017.95443500002</c:v>
                </c:pt>
                <c:pt idx="36">
                  <c:v>215650.40651999999</c:v>
                </c:pt>
                <c:pt idx="37">
                  <c:v>210125.13304999997</c:v>
                </c:pt>
                <c:pt idx="38">
                  <c:v>205817.22808500001</c:v>
                </c:pt>
                <c:pt idx="39">
                  <c:v>202288.38193999999</c:v>
                </c:pt>
                <c:pt idx="40">
                  <c:v>198991.24995</c:v>
                </c:pt>
                <c:pt idx="41">
                  <c:v>195274.62356000001</c:v>
                </c:pt>
                <c:pt idx="42">
                  <c:v>190524.71510500001</c:v>
                </c:pt>
                <c:pt idx="43">
                  <c:v>184528.61480000001</c:v>
                </c:pt>
                <c:pt idx="44">
                  <c:v>177527.88260000001</c:v>
                </c:pt>
                <c:pt idx="45">
                  <c:v>170162.45936499999</c:v>
                </c:pt>
                <c:pt idx="46">
                  <c:v>163036.13853500001</c:v>
                </c:pt>
                <c:pt idx="47">
                  <c:v>156558.64681000001</c:v>
                </c:pt>
                <c:pt idx="48">
                  <c:v>150755.98794000002</c:v>
                </c:pt>
                <c:pt idx="49">
                  <c:v>145477.16404499998</c:v>
                </c:pt>
                <c:pt idx="50">
                  <c:v>140463.06880000001</c:v>
                </c:pt>
                <c:pt idx="51">
                  <c:v>135553.51835</c:v>
                </c:pt>
                <c:pt idx="52">
                  <c:v>130706.48595500001</c:v>
                </c:pt>
                <c:pt idx="53">
                  <c:v>125957.178</c:v>
                </c:pt>
                <c:pt idx="54">
                  <c:v>121438.48825000001</c:v>
                </c:pt>
                <c:pt idx="55">
                  <c:v>117249.74196</c:v>
                </c:pt>
                <c:pt idx="56">
                  <c:v>113488.886075</c:v>
                </c:pt>
                <c:pt idx="57">
                  <c:v>110165.47614499999</c:v>
                </c:pt>
                <c:pt idx="58">
                  <c:v>107261.99429999999</c:v>
                </c:pt>
                <c:pt idx="59">
                  <c:v>104691.357755</c:v>
                </c:pt>
                <c:pt idx="60">
                  <c:v>102363.43746999999</c:v>
                </c:pt>
                <c:pt idx="61">
                  <c:v>100162.059695</c:v>
                </c:pt>
                <c:pt idx="62">
                  <c:v>98002.277934999991</c:v>
                </c:pt>
                <c:pt idx="63">
                  <c:v>95806.435565000007</c:v>
                </c:pt>
                <c:pt idx="64">
                  <c:v>93546.128364999997</c:v>
                </c:pt>
                <c:pt idx="65">
                  <c:v>91205.122405000002</c:v>
                </c:pt>
                <c:pt idx="66">
                  <c:v>88810.860809999998</c:v>
                </c:pt>
                <c:pt idx="67">
                  <c:v>86387.954614999995</c:v>
                </c:pt>
                <c:pt idx="68">
                  <c:v>83987.647129999998</c:v>
                </c:pt>
                <c:pt idx="69">
                  <c:v>81639.520069999999</c:v>
                </c:pt>
                <c:pt idx="70">
                  <c:v>79383.653194999992</c:v>
                </c:pt>
                <c:pt idx="71">
                  <c:v>77229.47404500001</c:v>
                </c:pt>
                <c:pt idx="72">
                  <c:v>75193.873319999999</c:v>
                </c:pt>
                <c:pt idx="73">
                  <c:v>73270.777030000012</c:v>
                </c:pt>
                <c:pt idx="74">
                  <c:v>71470.754224999997</c:v>
                </c:pt>
                <c:pt idx="75">
                  <c:v>69795.47464</c:v>
                </c:pt>
                <c:pt idx="76">
                  <c:v>68268.227565000008</c:v>
                </c:pt>
                <c:pt idx="77">
                  <c:v>66922.613005000007</c:v>
                </c:pt>
                <c:pt idx="78">
                  <c:v>65792.910774999997</c:v>
                </c:pt>
                <c:pt idx="79">
                  <c:v>64924.945739999996</c:v>
                </c:pt>
                <c:pt idx="80">
                  <c:v>64346.761939999997</c:v>
                </c:pt>
                <c:pt idx="81">
                  <c:v>64069.904374999991</c:v>
                </c:pt>
                <c:pt idx="82">
                  <c:v>64070.162714999999</c:v>
                </c:pt>
                <c:pt idx="83">
                  <c:v>64289.695724999998</c:v>
                </c:pt>
                <c:pt idx="84">
                  <c:v>64643.508949999996</c:v>
                </c:pt>
                <c:pt idx="85">
                  <c:v>65032.130579999997</c:v>
                </c:pt>
                <c:pt idx="86">
                  <c:v>65365.726519999997</c:v>
                </c:pt>
                <c:pt idx="87">
                  <c:v>65575.25099</c:v>
                </c:pt>
                <c:pt idx="88">
                  <c:v>65626.200035000002</c:v>
                </c:pt>
                <c:pt idx="89">
                  <c:v>65514.717909999999</c:v>
                </c:pt>
                <c:pt idx="90">
                  <c:v>65259.509835000004</c:v>
                </c:pt>
                <c:pt idx="91">
                  <c:v>64890.695730000007</c:v>
                </c:pt>
                <c:pt idx="92">
                  <c:v>64433.940419999999</c:v>
                </c:pt>
                <c:pt idx="93">
                  <c:v>63909.040820000002</c:v>
                </c:pt>
                <c:pt idx="94">
                  <c:v>63322.157045</c:v>
                </c:pt>
                <c:pt idx="95">
                  <c:v>62680.174599999998</c:v>
                </c:pt>
                <c:pt idx="96">
                  <c:v>61990.269820000001</c:v>
                </c:pt>
                <c:pt idx="97">
                  <c:v>61277.592020000004</c:v>
                </c:pt>
                <c:pt idx="98">
                  <c:v>60574.193330000002</c:v>
                </c:pt>
                <c:pt idx="99">
                  <c:v>59920.163605000002</c:v>
                </c:pt>
                <c:pt idx="100">
                  <c:v>59333.873099999997</c:v>
                </c:pt>
                <c:pt idx="101">
                  <c:v>58802.734700000001</c:v>
                </c:pt>
                <c:pt idx="102">
                  <c:v>58262.27549</c:v>
                </c:pt>
                <c:pt idx="103">
                  <c:v>57609.210230000004</c:v>
                </c:pt>
                <c:pt idx="104">
                  <c:v>56722.675459999999</c:v>
                </c:pt>
                <c:pt idx="105">
                  <c:v>55492.818964999999</c:v>
                </c:pt>
                <c:pt idx="106">
                  <c:v>53869.923645000003</c:v>
                </c:pt>
                <c:pt idx="107">
                  <c:v>51865.547350000001</c:v>
                </c:pt>
                <c:pt idx="108">
                  <c:v>49579.959629999998</c:v>
                </c:pt>
                <c:pt idx="109">
                  <c:v>47150.500979999997</c:v>
                </c:pt>
                <c:pt idx="110">
                  <c:v>44754.610954999996</c:v>
                </c:pt>
                <c:pt idx="111">
                  <c:v>42536.219744999995</c:v>
                </c:pt>
                <c:pt idx="112">
                  <c:v>40616.172794999999</c:v>
                </c:pt>
                <c:pt idx="113">
                  <c:v>39043.593679999998</c:v>
                </c:pt>
                <c:pt idx="114">
                  <c:v>37828.084734999997</c:v>
                </c:pt>
                <c:pt idx="115">
                  <c:v>36926.238100000002</c:v>
                </c:pt>
                <c:pt idx="116">
                  <c:v>36279.210675000002</c:v>
                </c:pt>
                <c:pt idx="117">
                  <c:v>35814.323020000003</c:v>
                </c:pt>
                <c:pt idx="118">
                  <c:v>35469.16633</c:v>
                </c:pt>
                <c:pt idx="119">
                  <c:v>35190.735259999994</c:v>
                </c:pt>
                <c:pt idx="120">
                  <c:v>34943.813364999995</c:v>
                </c:pt>
                <c:pt idx="121">
                  <c:v>34704.658389999997</c:v>
                </c:pt>
                <c:pt idx="122">
                  <c:v>34461.942569999999</c:v>
                </c:pt>
                <c:pt idx="123">
                  <c:v>34208.938070000004</c:v>
                </c:pt>
                <c:pt idx="124">
                  <c:v>33944.304019999996</c:v>
                </c:pt>
                <c:pt idx="125">
                  <c:v>33665.662349999999</c:v>
                </c:pt>
                <c:pt idx="126">
                  <c:v>33372.751385000003</c:v>
                </c:pt>
                <c:pt idx="127">
                  <c:v>33062.530325</c:v>
                </c:pt>
                <c:pt idx="128">
                  <c:v>32733.559059999996</c:v>
                </c:pt>
                <c:pt idx="129">
                  <c:v>32384.890704999998</c:v>
                </c:pt>
                <c:pt idx="130">
                  <c:v>32014.289105000003</c:v>
                </c:pt>
                <c:pt idx="131">
                  <c:v>31623.71025</c:v>
                </c:pt>
                <c:pt idx="132">
                  <c:v>31213.387350000001</c:v>
                </c:pt>
                <c:pt idx="133">
                  <c:v>30788.128385</c:v>
                </c:pt>
                <c:pt idx="134">
                  <c:v>30350.359499999999</c:v>
                </c:pt>
                <c:pt idx="135">
                  <c:v>29906.665825</c:v>
                </c:pt>
                <c:pt idx="136">
                  <c:v>29460.236795000001</c:v>
                </c:pt>
                <c:pt idx="137">
                  <c:v>29017.679444999998</c:v>
                </c:pt>
                <c:pt idx="138">
                  <c:v>28581.440955000002</c:v>
                </c:pt>
                <c:pt idx="139">
                  <c:v>28156.858060000002</c:v>
                </c:pt>
                <c:pt idx="140">
                  <c:v>27745.075645000001</c:v>
                </c:pt>
                <c:pt idx="141">
                  <c:v>27350.172215000002</c:v>
                </c:pt>
                <c:pt idx="142">
                  <c:v>26972.735494999997</c:v>
                </c:pt>
                <c:pt idx="143">
                  <c:v>26616.574785000001</c:v>
                </c:pt>
                <c:pt idx="144">
                  <c:v>26282.659809999997</c:v>
                </c:pt>
                <c:pt idx="145">
                  <c:v>25974.758694999997</c:v>
                </c:pt>
                <c:pt idx="146">
                  <c:v>25693.533775</c:v>
                </c:pt>
                <c:pt idx="147">
                  <c:v>25440.913570000001</c:v>
                </c:pt>
                <c:pt idx="148">
                  <c:v>25214.828914999998</c:v>
                </c:pt>
                <c:pt idx="149">
                  <c:v>25012.908050000002</c:v>
                </c:pt>
                <c:pt idx="150">
                  <c:v>24828.696489999998</c:v>
                </c:pt>
                <c:pt idx="151">
                  <c:v>24655.476930000001</c:v>
                </c:pt>
                <c:pt idx="152">
                  <c:v>24484.117170000001</c:v>
                </c:pt>
                <c:pt idx="153">
                  <c:v>24306.862150000001</c:v>
                </c:pt>
                <c:pt idx="154">
                  <c:v>24117.641155000001</c:v>
                </c:pt>
                <c:pt idx="155">
                  <c:v>23911.985535</c:v>
                </c:pt>
                <c:pt idx="156">
                  <c:v>23690.538635000001</c:v>
                </c:pt>
                <c:pt idx="157">
                  <c:v>23455.888484999999</c:v>
                </c:pt>
                <c:pt idx="158">
                  <c:v>23215.828429999998</c:v>
                </c:pt>
                <c:pt idx="159">
                  <c:v>22978.791090000002</c:v>
                </c:pt>
                <c:pt idx="160">
                  <c:v>22756.586149999999</c:v>
                </c:pt>
                <c:pt idx="161">
                  <c:v>22559.348214999998</c:v>
                </c:pt>
                <c:pt idx="162">
                  <c:v>22397.772894999998</c:v>
                </c:pt>
                <c:pt idx="163">
                  <c:v>22278.768779999999</c:v>
                </c:pt>
                <c:pt idx="164">
                  <c:v>22207.010979999999</c:v>
                </c:pt>
                <c:pt idx="165">
                  <c:v>22182.291304999999</c:v>
                </c:pt>
                <c:pt idx="166">
                  <c:v>22200.326690000002</c:v>
                </c:pt>
                <c:pt idx="167">
                  <c:v>22252.398565</c:v>
                </c:pt>
                <c:pt idx="168">
                  <c:v>22325.723600000001</c:v>
                </c:pt>
                <c:pt idx="169">
                  <c:v>22405.251844999999</c:v>
                </c:pt>
                <c:pt idx="170">
                  <c:v>22474.059649999999</c:v>
                </c:pt>
                <c:pt idx="171">
                  <c:v>22516.158449999999</c:v>
                </c:pt>
                <c:pt idx="172">
                  <c:v>22517.171030000001</c:v>
                </c:pt>
                <c:pt idx="173">
                  <c:v>22466.291295000003</c:v>
                </c:pt>
                <c:pt idx="174">
                  <c:v>22357.332435</c:v>
                </c:pt>
                <c:pt idx="175">
                  <c:v>22188.241430000002</c:v>
                </c:pt>
                <c:pt idx="176">
                  <c:v>21962.738789999999</c:v>
                </c:pt>
                <c:pt idx="177">
                  <c:v>21686.929334999997</c:v>
                </c:pt>
                <c:pt idx="178">
                  <c:v>21371.263465</c:v>
                </c:pt>
                <c:pt idx="179">
                  <c:v>21028.35411</c:v>
                </c:pt>
                <c:pt idx="180">
                  <c:v>20669.350354999999</c:v>
                </c:pt>
                <c:pt idx="181">
                  <c:v>20307.902550000003</c:v>
                </c:pt>
                <c:pt idx="182">
                  <c:v>19953.59492</c:v>
                </c:pt>
                <c:pt idx="183">
                  <c:v>19617.203365000001</c:v>
                </c:pt>
                <c:pt idx="184">
                  <c:v>19304.668314999999</c:v>
                </c:pt>
                <c:pt idx="185">
                  <c:v>19022.437374999998</c:v>
                </c:pt>
                <c:pt idx="186">
                  <c:v>18772.477644999999</c:v>
                </c:pt>
                <c:pt idx="187">
                  <c:v>18557.082139999999</c:v>
                </c:pt>
                <c:pt idx="188">
                  <c:v>18375.091925000001</c:v>
                </c:pt>
                <c:pt idx="189">
                  <c:v>18225.774294999999</c:v>
                </c:pt>
                <c:pt idx="190">
                  <c:v>18106.184859999998</c:v>
                </c:pt>
                <c:pt idx="191">
                  <c:v>18013.967260000001</c:v>
                </c:pt>
                <c:pt idx="192">
                  <c:v>17945.65508</c:v>
                </c:pt>
                <c:pt idx="193">
                  <c:v>17898.438954999998</c:v>
                </c:pt>
                <c:pt idx="194">
                  <c:v>17869.179294999998</c:v>
                </c:pt>
                <c:pt idx="195">
                  <c:v>17855.296399999999</c:v>
                </c:pt>
                <c:pt idx="196">
                  <c:v>17854.279070000001</c:v>
                </c:pt>
                <c:pt idx="197">
                  <c:v>17863.871755</c:v>
                </c:pt>
                <c:pt idx="198">
                  <c:v>17881.898665000001</c:v>
                </c:pt>
                <c:pt idx="199">
                  <c:v>17905.931495000001</c:v>
                </c:pt>
                <c:pt idx="200">
                  <c:v>17933.335854999998</c:v>
                </c:pt>
                <c:pt idx="201">
                  <c:v>17960.695065</c:v>
                </c:pt>
                <c:pt idx="202">
                  <c:v>17984.092215000001</c:v>
                </c:pt>
                <c:pt idx="203">
                  <c:v>17998.714320000003</c:v>
                </c:pt>
                <c:pt idx="204">
                  <c:v>17999.272985</c:v>
                </c:pt>
                <c:pt idx="205">
                  <c:v>17980.093794999997</c:v>
                </c:pt>
                <c:pt idx="206">
                  <c:v>17936.074905000001</c:v>
                </c:pt>
                <c:pt idx="207">
                  <c:v>17864.724034999999</c:v>
                </c:pt>
                <c:pt idx="208">
                  <c:v>17760.37832</c:v>
                </c:pt>
                <c:pt idx="209">
                  <c:v>17623.487880000001</c:v>
                </c:pt>
                <c:pt idx="210">
                  <c:v>17455.628109999998</c:v>
                </c:pt>
                <c:pt idx="211">
                  <c:v>17260.672569999999</c:v>
                </c:pt>
                <c:pt idx="212">
                  <c:v>17044.491760000001</c:v>
                </c:pt>
                <c:pt idx="213">
                  <c:v>16819.174579999999</c:v>
                </c:pt>
                <c:pt idx="214">
                  <c:v>16583.199005000002</c:v>
                </c:pt>
                <c:pt idx="215">
                  <c:v>16349.046309999998</c:v>
                </c:pt>
                <c:pt idx="216">
                  <c:v>16123.767395000001</c:v>
                </c:pt>
                <c:pt idx="217">
                  <c:v>15912.94875</c:v>
                </c:pt>
                <c:pt idx="218">
                  <c:v>15720.319010000001</c:v>
                </c:pt>
                <c:pt idx="219">
                  <c:v>15547.604075000001</c:v>
                </c:pt>
                <c:pt idx="220">
                  <c:v>15397.556294999998</c:v>
                </c:pt>
                <c:pt idx="221">
                  <c:v>15262.17108</c:v>
                </c:pt>
                <c:pt idx="222">
                  <c:v>15141.81172</c:v>
                </c:pt>
                <c:pt idx="223">
                  <c:v>15032.822120000001</c:v>
                </c:pt>
                <c:pt idx="224">
                  <c:v>14931.35131</c:v>
                </c:pt>
                <c:pt idx="225">
                  <c:v>14833.80112</c:v>
                </c:pt>
                <c:pt idx="226">
                  <c:v>14737.18111</c:v>
                </c:pt>
                <c:pt idx="227">
                  <c:v>14641.36585</c:v>
                </c:pt>
                <c:pt idx="228">
                  <c:v>14541.19274</c:v>
                </c:pt>
                <c:pt idx="229">
                  <c:v>14438.403794999998</c:v>
                </c:pt>
                <c:pt idx="230">
                  <c:v>14333.629654999999</c:v>
                </c:pt>
                <c:pt idx="231">
                  <c:v>14228.195030000001</c:v>
                </c:pt>
                <c:pt idx="232">
                  <c:v>14123.89861</c:v>
                </c:pt>
                <c:pt idx="233">
                  <c:v>14022.774600000001</c:v>
                </c:pt>
                <c:pt idx="234">
                  <c:v>13928.755360000001</c:v>
                </c:pt>
                <c:pt idx="235">
                  <c:v>13839.741045000001</c:v>
                </c:pt>
                <c:pt idx="236">
                  <c:v>13759.256574999999</c:v>
                </c:pt>
                <c:pt idx="237">
                  <c:v>13688.362720000001</c:v>
                </c:pt>
                <c:pt idx="238">
                  <c:v>13627.627815</c:v>
                </c:pt>
                <c:pt idx="239">
                  <c:v>13577.129370000001</c:v>
                </c:pt>
                <c:pt idx="240">
                  <c:v>13537.22874</c:v>
                </c:pt>
                <c:pt idx="241">
                  <c:v>13505.51946</c:v>
                </c:pt>
                <c:pt idx="242">
                  <c:v>13481.868875</c:v>
                </c:pt>
                <c:pt idx="243">
                  <c:v>13464.98648</c:v>
                </c:pt>
                <c:pt idx="244">
                  <c:v>13453.432695</c:v>
                </c:pt>
                <c:pt idx="245">
                  <c:v>13445.69126</c:v>
                </c:pt>
                <c:pt idx="246">
                  <c:v>13440.23468</c:v>
                </c:pt>
                <c:pt idx="247">
                  <c:v>13435.679815</c:v>
                </c:pt>
                <c:pt idx="248">
                  <c:v>13430.48228</c:v>
                </c:pt>
                <c:pt idx="249">
                  <c:v>13423.51326</c:v>
                </c:pt>
                <c:pt idx="250">
                  <c:v>13413.74231</c:v>
                </c:pt>
                <c:pt idx="251">
                  <c:v>13400.372995</c:v>
                </c:pt>
                <c:pt idx="252">
                  <c:v>13382.869835</c:v>
                </c:pt>
                <c:pt idx="253">
                  <c:v>13360.97227</c:v>
                </c:pt>
                <c:pt idx="254">
                  <c:v>13335.272955</c:v>
                </c:pt>
                <c:pt idx="255">
                  <c:v>13304.967724999999</c:v>
                </c:pt>
                <c:pt idx="256">
                  <c:v>13271.049305</c:v>
                </c:pt>
                <c:pt idx="257">
                  <c:v>13234.21478</c:v>
                </c:pt>
                <c:pt idx="258">
                  <c:v>13195.312505</c:v>
                </c:pt>
                <c:pt idx="259">
                  <c:v>13155.293524999999</c:v>
                </c:pt>
                <c:pt idx="260">
                  <c:v>13115.160595000001</c:v>
                </c:pt>
                <c:pt idx="261">
                  <c:v>13076.701099999998</c:v>
                </c:pt>
                <c:pt idx="262">
                  <c:v>13039.24372</c:v>
                </c:pt>
                <c:pt idx="263">
                  <c:v>13004.439585</c:v>
                </c:pt>
                <c:pt idx="264">
                  <c:v>12972.959425000001</c:v>
                </c:pt>
                <c:pt idx="265">
                  <c:v>12945.252634999999</c:v>
                </c:pt>
                <c:pt idx="266">
                  <c:v>12921.499405</c:v>
                </c:pt>
                <c:pt idx="267">
                  <c:v>12901.94622</c:v>
                </c:pt>
                <c:pt idx="268">
                  <c:v>12885.34462</c:v>
                </c:pt>
                <c:pt idx="269">
                  <c:v>12871.390995</c:v>
                </c:pt>
                <c:pt idx="270">
                  <c:v>12859.063155</c:v>
                </c:pt>
                <c:pt idx="271">
                  <c:v>12847.133554999999</c:v>
                </c:pt>
                <c:pt idx="272">
                  <c:v>12834.263000000001</c:v>
                </c:pt>
                <c:pt idx="273">
                  <c:v>12819.112374999999</c:v>
                </c:pt>
                <c:pt idx="274">
                  <c:v>12800.88372</c:v>
                </c:pt>
                <c:pt idx="275">
                  <c:v>12777.841</c:v>
                </c:pt>
                <c:pt idx="276">
                  <c:v>12749.648854999999</c:v>
                </c:pt>
                <c:pt idx="277">
                  <c:v>12716.012190000001</c:v>
                </c:pt>
                <c:pt idx="278">
                  <c:v>12677.036845000001</c:v>
                </c:pt>
                <c:pt idx="279">
                  <c:v>12633.2065</c:v>
                </c:pt>
                <c:pt idx="280">
                  <c:v>12585.3182</c:v>
                </c:pt>
                <c:pt idx="281">
                  <c:v>12535.4465</c:v>
                </c:pt>
                <c:pt idx="282">
                  <c:v>12482.600265000001</c:v>
                </c:pt>
                <c:pt idx="283">
                  <c:v>12428.862949999999</c:v>
                </c:pt>
                <c:pt idx="284">
                  <c:v>12375.15079</c:v>
                </c:pt>
                <c:pt idx="285">
                  <c:v>12322.122105</c:v>
                </c:pt>
                <c:pt idx="286">
                  <c:v>12270.107245000001</c:v>
                </c:pt>
                <c:pt idx="287">
                  <c:v>12219.07783</c:v>
                </c:pt>
                <c:pt idx="288">
                  <c:v>12169.684880000001</c:v>
                </c:pt>
                <c:pt idx="289">
                  <c:v>12119.211785</c:v>
                </c:pt>
                <c:pt idx="290">
                  <c:v>12067.81061</c:v>
                </c:pt>
                <c:pt idx="291">
                  <c:v>12014.49265</c:v>
                </c:pt>
                <c:pt idx="292">
                  <c:v>11958.280504999999</c:v>
                </c:pt>
                <c:pt idx="293">
                  <c:v>11898.32553</c:v>
                </c:pt>
                <c:pt idx="294">
                  <c:v>11835.370709999999</c:v>
                </c:pt>
                <c:pt idx="295">
                  <c:v>11766.49273</c:v>
                </c:pt>
                <c:pt idx="296">
                  <c:v>11693.012015</c:v>
                </c:pt>
                <c:pt idx="297">
                  <c:v>11615.363789999999</c:v>
                </c:pt>
                <c:pt idx="298">
                  <c:v>11534.345525000001</c:v>
                </c:pt>
                <c:pt idx="299">
                  <c:v>11451.067070000001</c:v>
                </c:pt>
                <c:pt idx="300">
                  <c:v>11366.874775</c:v>
                </c:pt>
                <c:pt idx="301">
                  <c:v>11284.948225</c:v>
                </c:pt>
                <c:pt idx="302">
                  <c:v>11203.376974999999</c:v>
                </c:pt>
                <c:pt idx="303">
                  <c:v>11125.346889999999</c:v>
                </c:pt>
                <c:pt idx="304">
                  <c:v>11052.171480000001</c:v>
                </c:pt>
                <c:pt idx="305">
                  <c:v>10984.931565000001</c:v>
                </c:pt>
                <c:pt idx="306">
                  <c:v>10924.418495</c:v>
                </c:pt>
                <c:pt idx="307">
                  <c:v>10871.101505000001</c:v>
                </c:pt>
                <c:pt idx="308">
                  <c:v>10825.985720000001</c:v>
                </c:pt>
                <c:pt idx="309">
                  <c:v>10787.022489999999</c:v>
                </c:pt>
                <c:pt idx="310">
                  <c:v>10754.778845000001</c:v>
                </c:pt>
                <c:pt idx="311">
                  <c:v>10728.579345</c:v>
                </c:pt>
                <c:pt idx="312">
                  <c:v>10707.58245</c:v>
                </c:pt>
                <c:pt idx="313">
                  <c:v>10690.846739999999</c:v>
                </c:pt>
                <c:pt idx="314">
                  <c:v>10677.396129999999</c:v>
                </c:pt>
                <c:pt idx="315">
                  <c:v>10666.48861</c:v>
                </c:pt>
                <c:pt idx="316">
                  <c:v>10656.805634999999</c:v>
                </c:pt>
                <c:pt idx="317">
                  <c:v>10647.824455</c:v>
                </c:pt>
                <c:pt idx="318">
                  <c:v>10638.90495</c:v>
                </c:pt>
                <c:pt idx="319">
                  <c:v>10629.544405000001</c:v>
                </c:pt>
                <c:pt idx="320">
                  <c:v>10619.370424999999</c:v>
                </c:pt>
                <c:pt idx="321">
                  <c:v>10608.364014999999</c:v>
                </c:pt>
                <c:pt idx="322">
                  <c:v>10595.893770000001</c:v>
                </c:pt>
                <c:pt idx="323">
                  <c:v>10582.05665</c:v>
                </c:pt>
                <c:pt idx="324">
                  <c:v>10566.758625</c:v>
                </c:pt>
                <c:pt idx="325">
                  <c:v>10549.908530000001</c:v>
                </c:pt>
                <c:pt idx="326">
                  <c:v>10531.403865</c:v>
                </c:pt>
                <c:pt idx="327">
                  <c:v>10511.12926</c:v>
                </c:pt>
                <c:pt idx="328">
                  <c:v>10489.44096</c:v>
                </c:pt>
                <c:pt idx="329">
                  <c:v>10465.34742</c:v>
                </c:pt>
                <c:pt idx="330">
                  <c:v>10439.255695</c:v>
                </c:pt>
                <c:pt idx="331">
                  <c:v>10411.251890000001</c:v>
                </c:pt>
                <c:pt idx="332">
                  <c:v>10381.582885</c:v>
                </c:pt>
                <c:pt idx="333">
                  <c:v>10350.702364999999</c:v>
                </c:pt>
                <c:pt idx="334">
                  <c:v>10319.306935000001</c:v>
                </c:pt>
                <c:pt idx="335">
                  <c:v>10288.976124999999</c:v>
                </c:pt>
                <c:pt idx="336">
                  <c:v>10259.64668</c:v>
                </c:pt>
                <c:pt idx="337">
                  <c:v>10233.419684999999</c:v>
                </c:pt>
                <c:pt idx="338">
                  <c:v>10211.95492</c:v>
                </c:pt>
                <c:pt idx="339">
                  <c:v>10197.046780000001</c:v>
                </c:pt>
                <c:pt idx="340">
                  <c:v>10190.544324999999</c:v>
                </c:pt>
                <c:pt idx="341">
                  <c:v>10194.261155</c:v>
                </c:pt>
                <c:pt idx="342">
                  <c:v>10209.43363</c:v>
                </c:pt>
                <c:pt idx="343">
                  <c:v>10238.135554999999</c:v>
                </c:pt>
                <c:pt idx="344">
                  <c:v>10281.344265</c:v>
                </c:pt>
                <c:pt idx="345">
                  <c:v>10339.85324</c:v>
                </c:pt>
                <c:pt idx="346">
                  <c:v>10414.02663</c:v>
                </c:pt>
                <c:pt idx="347">
                  <c:v>10503.759205</c:v>
                </c:pt>
                <c:pt idx="348">
                  <c:v>10606.172575000001</c:v>
                </c:pt>
                <c:pt idx="349">
                  <c:v>10724.456215</c:v>
                </c:pt>
                <c:pt idx="350">
                  <c:v>10855.0365</c:v>
                </c:pt>
                <c:pt idx="351">
                  <c:v>10995.841145</c:v>
                </c:pt>
                <c:pt idx="352">
                  <c:v>11144.343844999999</c:v>
                </c:pt>
                <c:pt idx="353">
                  <c:v>11297.605035</c:v>
                </c:pt>
                <c:pt idx="354">
                  <c:v>11452.32625</c:v>
                </c:pt>
                <c:pt idx="355">
                  <c:v>11601.851610000002</c:v>
                </c:pt>
                <c:pt idx="356">
                  <c:v>11748.686380000001</c:v>
                </c:pt>
                <c:pt idx="357">
                  <c:v>11885.793659999999</c:v>
                </c:pt>
                <c:pt idx="358">
                  <c:v>12009.306075</c:v>
                </c:pt>
                <c:pt idx="359">
                  <c:v>12115.512989999999</c:v>
                </c:pt>
                <c:pt idx="360">
                  <c:v>12201.00648</c:v>
                </c:pt>
                <c:pt idx="361">
                  <c:v>12262.82987</c:v>
                </c:pt>
                <c:pt idx="362">
                  <c:v>12298.16159</c:v>
                </c:pt>
                <c:pt idx="363">
                  <c:v>12306.847695</c:v>
                </c:pt>
                <c:pt idx="364">
                  <c:v>12287.030185000001</c:v>
                </c:pt>
                <c:pt idx="365">
                  <c:v>12238.730674999999</c:v>
                </c:pt>
                <c:pt idx="366">
                  <c:v>12162.85572</c:v>
                </c:pt>
                <c:pt idx="367">
                  <c:v>12061.16108</c:v>
                </c:pt>
                <c:pt idx="368">
                  <c:v>11936.16649</c:v>
                </c:pt>
                <c:pt idx="369">
                  <c:v>11794.165765000002</c:v>
                </c:pt>
                <c:pt idx="370">
                  <c:v>11632.798929999999</c:v>
                </c:pt>
                <c:pt idx="371">
                  <c:v>11458.725554999999</c:v>
                </c:pt>
                <c:pt idx="372">
                  <c:v>11275.92405</c:v>
                </c:pt>
                <c:pt idx="373">
                  <c:v>11088.26217</c:v>
                </c:pt>
                <c:pt idx="374">
                  <c:v>10899.32368</c:v>
                </c:pt>
                <c:pt idx="375">
                  <c:v>10716.047685</c:v>
                </c:pt>
                <c:pt idx="376">
                  <c:v>10533.39235</c:v>
                </c:pt>
                <c:pt idx="377">
                  <c:v>10357.2701</c:v>
                </c:pt>
                <c:pt idx="378">
                  <c:v>10189.156185</c:v>
                </c:pt>
                <c:pt idx="379">
                  <c:v>10029.966065000001</c:v>
                </c:pt>
                <c:pt idx="380">
                  <c:v>9880.119455</c:v>
                </c:pt>
                <c:pt idx="381">
                  <c:v>9739.6281449999988</c:v>
                </c:pt>
                <c:pt idx="382">
                  <c:v>9610.7915699999994</c:v>
                </c:pt>
                <c:pt idx="383">
                  <c:v>9487.7519950000005</c:v>
                </c:pt>
                <c:pt idx="384">
                  <c:v>9372.6784900000002</c:v>
                </c:pt>
                <c:pt idx="385">
                  <c:v>9264.936889999999</c:v>
                </c:pt>
                <c:pt idx="386">
                  <c:v>9163.9277750000001</c:v>
                </c:pt>
                <c:pt idx="387">
                  <c:v>9069.1280800000004</c:v>
                </c:pt>
                <c:pt idx="388">
                  <c:v>8980.1119650000001</c:v>
                </c:pt>
                <c:pt idx="389">
                  <c:v>8898.2059150000005</c:v>
                </c:pt>
                <c:pt idx="390">
                  <c:v>8819.7628700000005</c:v>
                </c:pt>
                <c:pt idx="391">
                  <c:v>8746.3726600000009</c:v>
                </c:pt>
                <c:pt idx="392">
                  <c:v>8677.906395</c:v>
                </c:pt>
                <c:pt idx="393">
                  <c:v>8614.2520750000003</c:v>
                </c:pt>
                <c:pt idx="394">
                  <c:v>8555.2925500000001</c:v>
                </c:pt>
                <c:pt idx="395">
                  <c:v>8500.8895649999995</c:v>
                </c:pt>
                <c:pt idx="396">
                  <c:v>8451.853325</c:v>
                </c:pt>
                <c:pt idx="397">
                  <c:v>8405.9458599999998</c:v>
                </c:pt>
                <c:pt idx="398">
                  <c:v>8364.0104449999999</c:v>
                </c:pt>
                <c:pt idx="399">
                  <c:v>8325.8113900000008</c:v>
                </c:pt>
                <c:pt idx="400">
                  <c:v>8291.1150099999995</c:v>
                </c:pt>
                <c:pt idx="401">
                  <c:v>8259.7065249999996</c:v>
                </c:pt>
                <c:pt idx="402">
                  <c:v>8231.9540500000003</c:v>
                </c:pt>
                <c:pt idx="403">
                  <c:v>8206.5735400000012</c:v>
                </c:pt>
                <c:pt idx="404">
                  <c:v>8184.1047450000005</c:v>
                </c:pt>
                <c:pt idx="405">
                  <c:v>8164.5452400000004</c:v>
                </c:pt>
                <c:pt idx="406">
                  <c:v>8147.9608050000006</c:v>
                </c:pt>
                <c:pt idx="407">
                  <c:v>8134.4805749999996</c:v>
                </c:pt>
                <c:pt idx="408">
                  <c:v>8124.2862999999998</c:v>
                </c:pt>
                <c:pt idx="409">
                  <c:v>8117.6958500000001</c:v>
                </c:pt>
                <c:pt idx="410">
                  <c:v>8114.6632099999997</c:v>
                </c:pt>
                <c:pt idx="411">
                  <c:v>8115.5839049999995</c:v>
                </c:pt>
                <c:pt idx="412">
                  <c:v>8120.6400500000009</c:v>
                </c:pt>
                <c:pt idx="413">
                  <c:v>8129.9436400000004</c:v>
                </c:pt>
                <c:pt idx="414">
                  <c:v>8143.5062049999997</c:v>
                </c:pt>
                <c:pt idx="415">
                  <c:v>8161.2107750000005</c:v>
                </c:pt>
                <c:pt idx="416">
                  <c:v>8182.3118299999996</c:v>
                </c:pt>
                <c:pt idx="417">
                  <c:v>8207.2598299999991</c:v>
                </c:pt>
                <c:pt idx="418">
                  <c:v>8235.0424149999999</c:v>
                </c:pt>
                <c:pt idx="419">
                  <c:v>8264.8740799999996</c:v>
                </c:pt>
                <c:pt idx="420">
                  <c:v>8295.8091550000008</c:v>
                </c:pt>
                <c:pt idx="421">
                  <c:v>8326.7682150000001</c:v>
                </c:pt>
                <c:pt idx="422">
                  <c:v>8356.5762249999989</c:v>
                </c:pt>
                <c:pt idx="423">
                  <c:v>8383.482935</c:v>
                </c:pt>
                <c:pt idx="424">
                  <c:v>8407.41662</c:v>
                </c:pt>
                <c:pt idx="425">
                  <c:v>8426.6439350000001</c:v>
                </c:pt>
                <c:pt idx="426">
                  <c:v>8440.1512999999995</c:v>
                </c:pt>
                <c:pt idx="427">
                  <c:v>8447.1146150000004</c:v>
                </c:pt>
                <c:pt idx="428">
                  <c:v>8446.9500649999991</c:v>
                </c:pt>
                <c:pt idx="429">
                  <c:v>8439.5832350000001</c:v>
                </c:pt>
                <c:pt idx="430">
                  <c:v>8424.7037650000002</c:v>
                </c:pt>
                <c:pt idx="431">
                  <c:v>8402.6935599999997</c:v>
                </c:pt>
                <c:pt idx="432">
                  <c:v>8374.1585599999999</c:v>
                </c:pt>
                <c:pt idx="433">
                  <c:v>8339.9778649999989</c:v>
                </c:pt>
                <c:pt idx="434">
                  <c:v>8301.2595999999994</c:v>
                </c:pt>
                <c:pt idx="435">
                  <c:v>8259.283370000001</c:v>
                </c:pt>
                <c:pt idx="436">
                  <c:v>8216.3373849999989</c:v>
                </c:pt>
                <c:pt idx="437">
                  <c:v>8172.0241999999989</c:v>
                </c:pt>
                <c:pt idx="438">
                  <c:v>8128.6000299999996</c:v>
                </c:pt>
                <c:pt idx="439">
                  <c:v>8087.3316949999999</c:v>
                </c:pt>
                <c:pt idx="440">
                  <c:v>8049.3154249999998</c:v>
                </c:pt>
                <c:pt idx="441">
                  <c:v>8015.4269199999999</c:v>
                </c:pt>
                <c:pt idx="442">
                  <c:v>7986.2854200000002</c:v>
                </c:pt>
                <c:pt idx="443">
                  <c:v>7962.6723549999997</c:v>
                </c:pt>
                <c:pt idx="444">
                  <c:v>7943.6665250000005</c:v>
                </c:pt>
                <c:pt idx="445">
                  <c:v>7929.6081899999999</c:v>
                </c:pt>
                <c:pt idx="446">
                  <c:v>7920.0466249999999</c:v>
                </c:pt>
                <c:pt idx="447">
                  <c:v>7914.3206599999994</c:v>
                </c:pt>
                <c:pt idx="448">
                  <c:v>7911.603505</c:v>
                </c:pt>
                <c:pt idx="449">
                  <c:v>7910.9532150000005</c:v>
                </c:pt>
                <c:pt idx="450">
                  <c:v>7911.3532749999995</c:v>
                </c:pt>
                <c:pt idx="451">
                  <c:v>7911.8231000000005</c:v>
                </c:pt>
                <c:pt idx="452">
                  <c:v>7911.3853300000001</c:v>
                </c:pt>
                <c:pt idx="453">
                  <c:v>7909.1446900000001</c:v>
                </c:pt>
                <c:pt idx="454">
                  <c:v>7904.323085</c:v>
                </c:pt>
                <c:pt idx="455">
                  <c:v>7896.2870150000008</c:v>
                </c:pt>
                <c:pt idx="456">
                  <c:v>7884.5659500000002</c:v>
                </c:pt>
                <c:pt idx="457">
                  <c:v>7869.2231550000006</c:v>
                </c:pt>
                <c:pt idx="458">
                  <c:v>7849.494925</c:v>
                </c:pt>
                <c:pt idx="459">
                  <c:v>7825.6982400000006</c:v>
                </c:pt>
                <c:pt idx="460">
                  <c:v>7798.0260100000005</c:v>
                </c:pt>
                <c:pt idx="461">
                  <c:v>7766.8076250000004</c:v>
                </c:pt>
                <c:pt idx="462">
                  <c:v>7732.487545</c:v>
                </c:pt>
                <c:pt idx="463">
                  <c:v>7696.3761500000001</c:v>
                </c:pt>
                <c:pt idx="464">
                  <c:v>7657.5605500000001</c:v>
                </c:pt>
                <c:pt idx="465">
                  <c:v>7617.4123799999998</c:v>
                </c:pt>
                <c:pt idx="466">
                  <c:v>7576.5936299999994</c:v>
                </c:pt>
                <c:pt idx="467">
                  <c:v>7535.7622199999996</c:v>
                </c:pt>
                <c:pt idx="468">
                  <c:v>7495.5517399999999</c:v>
                </c:pt>
                <c:pt idx="469">
                  <c:v>7456.5536400000001</c:v>
                </c:pt>
                <c:pt idx="470">
                  <c:v>7420.0417600000001</c:v>
                </c:pt>
                <c:pt idx="471">
                  <c:v>7384.952585</c:v>
                </c:pt>
                <c:pt idx="472">
                  <c:v>7352.4542700000002</c:v>
                </c:pt>
                <c:pt idx="473">
                  <c:v>7322.8500800000002</c:v>
                </c:pt>
                <c:pt idx="474">
                  <c:v>7296.3549350000003</c:v>
                </c:pt>
                <c:pt idx="475">
                  <c:v>7273.0945299999994</c:v>
                </c:pt>
                <c:pt idx="476">
                  <c:v>7253.1068400000004</c:v>
                </c:pt>
                <c:pt idx="477">
                  <c:v>7236.6564149999995</c:v>
                </c:pt>
                <c:pt idx="478">
                  <c:v>7222.9364800000003</c:v>
                </c:pt>
                <c:pt idx="479">
                  <c:v>7212.1287900000007</c:v>
                </c:pt>
                <c:pt idx="480">
                  <c:v>7203.9775799999998</c:v>
                </c:pt>
                <c:pt idx="481">
                  <c:v>7198.1749199999995</c:v>
                </c:pt>
                <c:pt idx="482">
                  <c:v>7194.3715700000002</c:v>
                </c:pt>
                <c:pt idx="483">
                  <c:v>7192.1885400000001</c:v>
                </c:pt>
                <c:pt idx="484">
                  <c:v>7191.238985</c:v>
                </c:pt>
                <c:pt idx="485">
                  <c:v>7191.08745</c:v>
                </c:pt>
                <c:pt idx="486">
                  <c:v>7191.3680299999996</c:v>
                </c:pt>
                <c:pt idx="487">
                  <c:v>7191.7010950000004</c:v>
                </c:pt>
                <c:pt idx="488">
                  <c:v>7191.7350100000003</c:v>
                </c:pt>
                <c:pt idx="489">
                  <c:v>7191.1557400000002</c:v>
                </c:pt>
                <c:pt idx="490">
                  <c:v>7189.7352850000007</c:v>
                </c:pt>
                <c:pt idx="491">
                  <c:v>7187.2018950000001</c:v>
                </c:pt>
                <c:pt idx="492">
                  <c:v>7183.415645</c:v>
                </c:pt>
                <c:pt idx="493">
                  <c:v>7178.2762849999999</c:v>
                </c:pt>
                <c:pt idx="494">
                  <c:v>7171.7431349999997</c:v>
                </c:pt>
                <c:pt idx="495">
                  <c:v>7163.8326649999999</c:v>
                </c:pt>
                <c:pt idx="496">
                  <c:v>7154.6135850000001</c:v>
                </c:pt>
                <c:pt idx="497">
                  <c:v>7144.4231300000001</c:v>
                </c:pt>
                <c:pt idx="498">
                  <c:v>7132.9831549999999</c:v>
                </c:pt>
                <c:pt idx="499">
                  <c:v>7120.6674800000001</c:v>
                </c:pt>
                <c:pt idx="500">
                  <c:v>7107.6615700000002</c:v>
                </c:pt>
                <c:pt idx="501">
                  <c:v>7094.1498750000001</c:v>
                </c:pt>
                <c:pt idx="502">
                  <c:v>7080.3025499999994</c:v>
                </c:pt>
                <c:pt idx="503">
                  <c:v>7066.2628400000003</c:v>
                </c:pt>
                <c:pt idx="504">
                  <c:v>7052.4245000000001</c:v>
                </c:pt>
                <c:pt idx="505">
                  <c:v>7038.268075</c:v>
                </c:pt>
                <c:pt idx="506">
                  <c:v>7024.0859450000007</c:v>
                </c:pt>
                <c:pt idx="507">
                  <c:v>7009.8253100000002</c:v>
                </c:pt>
                <c:pt idx="508">
                  <c:v>6995.3758250000001</c:v>
                </c:pt>
                <c:pt idx="509">
                  <c:v>6980.5730649999996</c:v>
                </c:pt>
                <c:pt idx="510">
                  <c:v>6965.2055500000006</c:v>
                </c:pt>
                <c:pt idx="511">
                  <c:v>6949.3651300000001</c:v>
                </c:pt>
                <c:pt idx="512">
                  <c:v>6932.1244850000003</c:v>
                </c:pt>
                <c:pt idx="513">
                  <c:v>6913.5238049999998</c:v>
                </c:pt>
                <c:pt idx="514">
                  <c:v>6893.2899150000003</c:v>
                </c:pt>
                <c:pt idx="515">
                  <c:v>6871.1741000000002</c:v>
                </c:pt>
                <c:pt idx="516">
                  <c:v>6846.968715</c:v>
                </c:pt>
                <c:pt idx="517">
                  <c:v>6821.0853350000007</c:v>
                </c:pt>
                <c:pt idx="518">
                  <c:v>6792.3647099999998</c:v>
                </c:pt>
                <c:pt idx="519">
                  <c:v>6761.3202699999993</c:v>
                </c:pt>
                <c:pt idx="520">
                  <c:v>6728.0374399999992</c:v>
                </c:pt>
                <c:pt idx="521">
                  <c:v>6692.6936799999994</c:v>
                </c:pt>
                <c:pt idx="522">
                  <c:v>6655.5587999999998</c:v>
                </c:pt>
                <c:pt idx="523">
                  <c:v>6616.9914849999996</c:v>
                </c:pt>
                <c:pt idx="524">
                  <c:v>6578.2460949999995</c:v>
                </c:pt>
                <c:pt idx="525">
                  <c:v>6538.2103799999995</c:v>
                </c:pt>
                <c:pt idx="526">
                  <c:v>6498.2506750000002</c:v>
                </c:pt>
                <c:pt idx="527">
                  <c:v>6458.9759549999999</c:v>
                </c:pt>
                <c:pt idx="528">
                  <c:v>6421.0179900000003</c:v>
                </c:pt>
                <c:pt idx="529">
                  <c:v>6385.0114149999999</c:v>
                </c:pt>
                <c:pt idx="530">
                  <c:v>6351.5729900000006</c:v>
                </c:pt>
                <c:pt idx="531">
                  <c:v>6321.8640849999992</c:v>
                </c:pt>
                <c:pt idx="532">
                  <c:v>6295.1582699999999</c:v>
                </c:pt>
                <c:pt idx="533">
                  <c:v>6272.5526099999997</c:v>
                </c:pt>
                <c:pt idx="534">
                  <c:v>6254.3984149999997</c:v>
                </c:pt>
                <c:pt idx="535">
                  <c:v>6240.9409750000004</c:v>
                </c:pt>
                <c:pt idx="536">
                  <c:v>6232.3100350000004</c:v>
                </c:pt>
                <c:pt idx="537">
                  <c:v>6228.5143850000004</c:v>
                </c:pt>
                <c:pt idx="538">
                  <c:v>6229.3761300000006</c:v>
                </c:pt>
                <c:pt idx="539">
                  <c:v>6234.7046650000002</c:v>
                </c:pt>
                <c:pt idx="540">
                  <c:v>6244.189625</c:v>
                </c:pt>
                <c:pt idx="541">
                  <c:v>6257.3918600000006</c:v>
                </c:pt>
                <c:pt idx="542">
                  <c:v>6273.7881850000003</c:v>
                </c:pt>
                <c:pt idx="543">
                  <c:v>6292.7891100000006</c:v>
                </c:pt>
                <c:pt idx="544">
                  <c:v>6313.3149949999997</c:v>
                </c:pt>
                <c:pt idx="545">
                  <c:v>6335.5694700000004</c:v>
                </c:pt>
                <c:pt idx="546">
                  <c:v>6358.4733150000002</c:v>
                </c:pt>
                <c:pt idx="547">
                  <c:v>6381.36924</c:v>
                </c:pt>
                <c:pt idx="548">
                  <c:v>6403.6295550000004</c:v>
                </c:pt>
                <c:pt idx="549">
                  <c:v>6424.6713050000008</c:v>
                </c:pt>
                <c:pt idx="550">
                  <c:v>6443.9686199999996</c:v>
                </c:pt>
                <c:pt idx="551">
                  <c:v>6460.7381000000005</c:v>
                </c:pt>
                <c:pt idx="552">
                  <c:v>6475.2982250000005</c:v>
                </c:pt>
                <c:pt idx="553">
                  <c:v>6486.965295</c:v>
                </c:pt>
                <c:pt idx="554">
                  <c:v>6495.5074699999996</c:v>
                </c:pt>
                <c:pt idx="555">
                  <c:v>6500.77088</c:v>
                </c:pt>
                <c:pt idx="556">
                  <c:v>6502.6772599999995</c:v>
                </c:pt>
                <c:pt idx="557">
                  <c:v>6501.2200800000001</c:v>
                </c:pt>
                <c:pt idx="558">
                  <c:v>6496.5889950000001</c:v>
                </c:pt>
                <c:pt idx="559">
                  <c:v>6488.7093050000003</c:v>
                </c:pt>
                <c:pt idx="560">
                  <c:v>6477.8177850000002</c:v>
                </c:pt>
                <c:pt idx="561">
                  <c:v>6464.1345550000005</c:v>
                </c:pt>
                <c:pt idx="562">
                  <c:v>6447.9178849999998</c:v>
                </c:pt>
                <c:pt idx="563">
                  <c:v>6429.4553350000006</c:v>
                </c:pt>
                <c:pt idx="564">
                  <c:v>6409.0543500000003</c:v>
                </c:pt>
                <c:pt idx="565">
                  <c:v>6387.4960600000004</c:v>
                </c:pt>
                <c:pt idx="566">
                  <c:v>6364.1948350000002</c:v>
                </c:pt>
                <c:pt idx="567">
                  <c:v>6339.8932599999998</c:v>
                </c:pt>
                <c:pt idx="568">
                  <c:v>6314.8821850000004</c:v>
                </c:pt>
                <c:pt idx="569">
                  <c:v>6289.4263099999998</c:v>
                </c:pt>
                <c:pt idx="570">
                  <c:v>6263.7576449999997</c:v>
                </c:pt>
                <c:pt idx="571">
                  <c:v>6238.5940599999994</c:v>
                </c:pt>
                <c:pt idx="572">
                  <c:v>6213.0393450000001</c:v>
                </c:pt>
                <c:pt idx="573">
                  <c:v>6187.7330750000001</c:v>
                </c:pt>
                <c:pt idx="574">
                  <c:v>6162.7518649999993</c:v>
                </c:pt>
                <c:pt idx="575">
                  <c:v>6138.1382999999996</c:v>
                </c:pt>
                <c:pt idx="576">
                  <c:v>6113.9072299999998</c:v>
                </c:pt>
                <c:pt idx="577">
                  <c:v>6090.0536400000001</c:v>
                </c:pt>
                <c:pt idx="578">
                  <c:v>6067.0375300000005</c:v>
                </c:pt>
                <c:pt idx="579">
                  <c:v>6043.8826300000001</c:v>
                </c:pt>
                <c:pt idx="580">
                  <c:v>6021.0619850000003</c:v>
                </c:pt>
                <c:pt idx="581">
                  <c:v>5998.5814350000001</c:v>
                </c:pt>
                <c:pt idx="582">
                  <c:v>5976.4699300000002</c:v>
                </c:pt>
                <c:pt idx="583">
                  <c:v>5954.7849550000001</c:v>
                </c:pt>
                <c:pt idx="584">
                  <c:v>5933.6159449999996</c:v>
                </c:pt>
                <c:pt idx="585">
                  <c:v>5913.4971349999996</c:v>
                </c:pt>
                <c:pt idx="586">
                  <c:v>5893.74208</c:v>
                </c:pt>
                <c:pt idx="587">
                  <c:v>5874.9601549999998</c:v>
                </c:pt>
                <c:pt idx="588">
                  <c:v>5857.3588450000007</c:v>
                </c:pt>
                <c:pt idx="589">
                  <c:v>5841.1632850000005</c:v>
                </c:pt>
                <c:pt idx="590">
                  <c:v>5826.6085149999999</c:v>
                </c:pt>
                <c:pt idx="591">
                  <c:v>5813.9308449999999</c:v>
                </c:pt>
                <c:pt idx="592">
                  <c:v>5803.5519950000007</c:v>
                </c:pt>
                <c:pt idx="593">
                  <c:v>5795.2474750000001</c:v>
                </c:pt>
                <c:pt idx="594">
                  <c:v>5789.4414200000001</c:v>
                </c:pt>
                <c:pt idx="595">
                  <c:v>5786.2847700000002</c:v>
                </c:pt>
                <c:pt idx="596">
                  <c:v>5785.8857550000002</c:v>
                </c:pt>
                <c:pt idx="597">
                  <c:v>5788.3027050000001</c:v>
                </c:pt>
                <c:pt idx="598">
                  <c:v>5793.4032999999999</c:v>
                </c:pt>
                <c:pt idx="599">
                  <c:v>5801.343355</c:v>
                </c:pt>
                <c:pt idx="600">
                  <c:v>5811.9240999999993</c:v>
                </c:pt>
                <c:pt idx="601">
                  <c:v>5824.9583899999998</c:v>
                </c:pt>
                <c:pt idx="602">
                  <c:v>5840.1929749999999</c:v>
                </c:pt>
                <c:pt idx="603">
                  <c:v>5857.3102799999997</c:v>
                </c:pt>
                <c:pt idx="604">
                  <c:v>5875.9321900000004</c:v>
                </c:pt>
                <c:pt idx="605">
                  <c:v>5895.2164700000003</c:v>
                </c:pt>
                <c:pt idx="606">
                  <c:v>5915.495895</c:v>
                </c:pt>
                <c:pt idx="607">
                  <c:v>5935.8631500000001</c:v>
                </c:pt>
                <c:pt idx="608">
                  <c:v>5955.7786799999994</c:v>
                </c:pt>
                <c:pt idx="609">
                  <c:v>5974.6921249999996</c:v>
                </c:pt>
                <c:pt idx="610">
                  <c:v>5992.05735</c:v>
                </c:pt>
                <c:pt idx="611">
                  <c:v>6007.3483349999997</c:v>
                </c:pt>
                <c:pt idx="612">
                  <c:v>6019.8441650000004</c:v>
                </c:pt>
                <c:pt idx="613">
                  <c:v>6029.6343749999996</c:v>
                </c:pt>
                <c:pt idx="614">
                  <c:v>6036.0580300000001</c:v>
                </c:pt>
                <c:pt idx="615">
                  <c:v>6038.8211799999999</c:v>
                </c:pt>
                <c:pt idx="616">
                  <c:v>6037.7192300000006</c:v>
                </c:pt>
                <c:pt idx="617">
                  <c:v>6032.6441949999999</c:v>
                </c:pt>
                <c:pt idx="618">
                  <c:v>6023.5885800000005</c:v>
                </c:pt>
                <c:pt idx="619">
                  <c:v>6010.9473199999993</c:v>
                </c:pt>
                <c:pt idx="620">
                  <c:v>5994.37932</c:v>
                </c:pt>
                <c:pt idx="621">
                  <c:v>5974.3859700000003</c:v>
                </c:pt>
                <c:pt idx="622">
                  <c:v>5951.3229250000004</c:v>
                </c:pt>
                <c:pt idx="623">
                  <c:v>5925.6103800000001</c:v>
                </c:pt>
                <c:pt idx="624">
                  <c:v>5897.7168149999998</c:v>
                </c:pt>
                <c:pt idx="625">
                  <c:v>5868.7582599999996</c:v>
                </c:pt>
                <c:pt idx="626">
                  <c:v>5838.0305049999997</c:v>
                </c:pt>
                <c:pt idx="627">
                  <c:v>5806.6264199999996</c:v>
                </c:pt>
                <c:pt idx="628">
                  <c:v>5775.0278499999995</c:v>
                </c:pt>
                <c:pt idx="629">
                  <c:v>5743.6778800000002</c:v>
                </c:pt>
                <c:pt idx="630">
                  <c:v>5712.9676600000003</c:v>
                </c:pt>
                <c:pt idx="631">
                  <c:v>5683.2261900000003</c:v>
                </c:pt>
                <c:pt idx="632">
                  <c:v>5655.2815599999994</c:v>
                </c:pt>
                <c:pt idx="633">
                  <c:v>5628.1539900000007</c:v>
                </c:pt>
                <c:pt idx="634">
                  <c:v>5602.55422</c:v>
                </c:pt>
                <c:pt idx="635">
                  <c:v>5578.5270300000002</c:v>
                </c:pt>
                <c:pt idx="636">
                  <c:v>5556.0520899999992</c:v>
                </c:pt>
                <c:pt idx="637">
                  <c:v>5535.0516799999996</c:v>
                </c:pt>
                <c:pt idx="638">
                  <c:v>5515.4001550000003</c:v>
                </c:pt>
                <c:pt idx="639">
                  <c:v>5497.3007850000004</c:v>
                </c:pt>
                <c:pt idx="640">
                  <c:v>5479.8137750000005</c:v>
                </c:pt>
                <c:pt idx="641">
                  <c:v>5463.1240400000006</c:v>
                </c:pt>
                <c:pt idx="642">
                  <c:v>5447.0236450000002</c:v>
                </c:pt>
                <c:pt idx="643">
                  <c:v>5431.3103000000001</c:v>
                </c:pt>
                <c:pt idx="644">
                  <c:v>5415.7960400000002</c:v>
                </c:pt>
                <c:pt idx="645">
                  <c:v>5400.3144299999994</c:v>
                </c:pt>
                <c:pt idx="646">
                  <c:v>5385.0461049999994</c:v>
                </c:pt>
                <c:pt idx="647">
                  <c:v>5369.24802</c:v>
                </c:pt>
                <c:pt idx="648">
                  <c:v>5353.1608549999992</c:v>
                </c:pt>
                <c:pt idx="649">
                  <c:v>5336.7424650000003</c:v>
                </c:pt>
                <c:pt idx="650">
                  <c:v>5319.9836599999999</c:v>
                </c:pt>
                <c:pt idx="651">
                  <c:v>5302.9061600000005</c:v>
                </c:pt>
                <c:pt idx="652">
                  <c:v>5285.9157650000006</c:v>
                </c:pt>
                <c:pt idx="653">
                  <c:v>5268.3766350000005</c:v>
                </c:pt>
                <c:pt idx="654">
                  <c:v>5250.7330000000002</c:v>
                </c:pt>
                <c:pt idx="655">
                  <c:v>5233.09267</c:v>
                </c:pt>
                <c:pt idx="656">
                  <c:v>5215.5736550000001</c:v>
                </c:pt>
                <c:pt idx="657">
                  <c:v>5198.2994600000002</c:v>
                </c:pt>
                <c:pt idx="658">
                  <c:v>5181.3945400000002</c:v>
                </c:pt>
                <c:pt idx="659">
                  <c:v>5165.3094199999996</c:v>
                </c:pt>
                <c:pt idx="660">
                  <c:v>5149.4862149999999</c:v>
                </c:pt>
                <c:pt idx="661">
                  <c:v>5134.3693800000001</c:v>
                </c:pt>
                <c:pt idx="662">
                  <c:v>5120.0495549999996</c:v>
                </c:pt>
                <c:pt idx="663">
                  <c:v>5106.6015499999994</c:v>
                </c:pt>
                <c:pt idx="664">
                  <c:v>5094.0822250000001</c:v>
                </c:pt>
                <c:pt idx="665">
                  <c:v>5082.5288200000005</c:v>
                </c:pt>
                <c:pt idx="666">
                  <c:v>5072.1635650000007</c:v>
                </c:pt>
                <c:pt idx="667">
                  <c:v>5062.5493699999997</c:v>
                </c:pt>
                <c:pt idx="668">
                  <c:v>5053.8847900000001</c:v>
                </c:pt>
                <c:pt idx="669">
                  <c:v>5046.1199550000001</c:v>
                </c:pt>
                <c:pt idx="670">
                  <c:v>5039.1828850000002</c:v>
                </c:pt>
                <c:pt idx="671">
                  <c:v>5032.9803149999998</c:v>
                </c:pt>
                <c:pt idx="672">
                  <c:v>5027.3990949999998</c:v>
                </c:pt>
                <c:pt idx="673">
                  <c:v>5022.4079949999996</c:v>
                </c:pt>
                <c:pt idx="674">
                  <c:v>5017.655025</c:v>
                </c:pt>
                <c:pt idx="675">
                  <c:v>5013.0898000000007</c:v>
                </c:pt>
                <c:pt idx="676">
                  <c:v>5008.5444800000005</c:v>
                </c:pt>
                <c:pt idx="677">
                  <c:v>5003.8463099999999</c:v>
                </c:pt>
                <c:pt idx="678">
                  <c:v>4998.82204</c:v>
                </c:pt>
                <c:pt idx="679">
                  <c:v>4993.4212899999993</c:v>
                </c:pt>
                <c:pt idx="680">
                  <c:v>4987.2615700000006</c:v>
                </c:pt>
                <c:pt idx="681">
                  <c:v>4980.3032299999995</c:v>
                </c:pt>
                <c:pt idx="682">
                  <c:v>4972.4179899999999</c:v>
                </c:pt>
                <c:pt idx="683">
                  <c:v>4963.5001650000004</c:v>
                </c:pt>
                <c:pt idx="684">
                  <c:v>4953.4704499999998</c:v>
                </c:pt>
                <c:pt idx="685">
                  <c:v>4942.2791500000003</c:v>
                </c:pt>
                <c:pt idx="686">
                  <c:v>4930.1728750000002</c:v>
                </c:pt>
                <c:pt idx="687">
                  <c:v>4916.6628899999996</c:v>
                </c:pt>
                <c:pt idx="688">
                  <c:v>4902.0398249999998</c:v>
                </c:pt>
                <c:pt idx="689">
                  <c:v>4886.389185</c:v>
                </c:pt>
                <c:pt idx="690">
                  <c:v>4869.8309350000009</c:v>
                </c:pt>
                <c:pt idx="691">
                  <c:v>4852.5181400000001</c:v>
                </c:pt>
                <c:pt idx="692">
                  <c:v>4834.6349550000004</c:v>
                </c:pt>
                <c:pt idx="693">
                  <c:v>4816.7682400000003</c:v>
                </c:pt>
                <c:pt idx="694">
                  <c:v>4798.4069600000003</c:v>
                </c:pt>
                <c:pt idx="695">
                  <c:v>4780.1789749999998</c:v>
                </c:pt>
                <c:pt idx="696">
                  <c:v>4762.3598700000002</c:v>
                </c:pt>
                <c:pt idx="697">
                  <c:v>4745.2374049999999</c:v>
                </c:pt>
                <c:pt idx="698">
                  <c:v>4729.1062300000003</c:v>
                </c:pt>
                <c:pt idx="699">
                  <c:v>4714.2620300000008</c:v>
                </c:pt>
                <c:pt idx="700">
                  <c:v>4701.2484050000003</c:v>
                </c:pt>
                <c:pt idx="701">
                  <c:v>4689.7971199999993</c:v>
                </c:pt>
                <c:pt idx="702">
                  <c:v>4680.4562649999998</c:v>
                </c:pt>
                <c:pt idx="703">
                  <c:v>4673.4594550000002</c:v>
                </c:pt>
                <c:pt idx="704">
                  <c:v>4669.006335</c:v>
                </c:pt>
                <c:pt idx="705">
                  <c:v>4667.2549400000007</c:v>
                </c:pt>
                <c:pt idx="706">
                  <c:v>4668.2640899999997</c:v>
                </c:pt>
                <c:pt idx="707">
                  <c:v>4672.1285349999998</c:v>
                </c:pt>
                <c:pt idx="708">
                  <c:v>4678.848395</c:v>
                </c:pt>
                <c:pt idx="709">
                  <c:v>4688.3488950000001</c:v>
                </c:pt>
                <c:pt idx="710">
                  <c:v>4700.4848150000007</c:v>
                </c:pt>
                <c:pt idx="711">
                  <c:v>4715.0389599999999</c:v>
                </c:pt>
                <c:pt idx="712">
                  <c:v>4731.7228150000001</c:v>
                </c:pt>
                <c:pt idx="713">
                  <c:v>4749.7879499999999</c:v>
                </c:pt>
                <c:pt idx="714">
                  <c:v>4769.575605</c:v>
                </c:pt>
                <c:pt idx="715">
                  <c:v>4790.2540849999996</c:v>
                </c:pt>
                <c:pt idx="716">
                  <c:v>4811.3079950000001</c:v>
                </c:pt>
                <c:pt idx="717">
                  <c:v>4832.1920150000005</c:v>
                </c:pt>
                <c:pt idx="718">
                  <c:v>4852.3462</c:v>
                </c:pt>
                <c:pt idx="719">
                  <c:v>4871.2127550000005</c:v>
                </c:pt>
                <c:pt idx="720">
                  <c:v>4887.9274599999999</c:v>
                </c:pt>
                <c:pt idx="721">
                  <c:v>4902.6940999999997</c:v>
                </c:pt>
                <c:pt idx="722">
                  <c:v>4914.6966549999997</c:v>
                </c:pt>
                <c:pt idx="723">
                  <c:v>4923.5573300000005</c:v>
                </c:pt>
                <c:pt idx="724">
                  <c:v>4928.9814150000002</c:v>
                </c:pt>
                <c:pt idx="725">
                  <c:v>4930.7677200000007</c:v>
                </c:pt>
                <c:pt idx="726">
                  <c:v>4928.8156300000001</c:v>
                </c:pt>
                <c:pt idx="727">
                  <c:v>4923.281105</c:v>
                </c:pt>
                <c:pt idx="728">
                  <c:v>4914.0366350000004</c:v>
                </c:pt>
                <c:pt idx="729">
                  <c:v>4901.3613300000006</c:v>
                </c:pt>
                <c:pt idx="730">
                  <c:v>4885.54601</c:v>
                </c:pt>
                <c:pt idx="731">
                  <c:v>4866.9581800000005</c:v>
                </c:pt>
                <c:pt idx="732">
                  <c:v>4846.0266699999993</c:v>
                </c:pt>
                <c:pt idx="733">
                  <c:v>4823.2239650000001</c:v>
                </c:pt>
                <c:pt idx="734">
                  <c:v>4799.5509700000002</c:v>
                </c:pt>
                <c:pt idx="735">
                  <c:v>4774.5148549999994</c:v>
                </c:pt>
                <c:pt idx="736">
                  <c:v>4749.0844100000004</c:v>
                </c:pt>
                <c:pt idx="737">
                  <c:v>4723.7153049999997</c:v>
                </c:pt>
                <c:pt idx="738">
                  <c:v>4698.81466</c:v>
                </c:pt>
                <c:pt idx="739">
                  <c:v>4674.7274150000003</c:v>
                </c:pt>
                <c:pt idx="740">
                  <c:v>4652.1830499999996</c:v>
                </c:pt>
                <c:pt idx="741">
                  <c:v>4630.4325899999994</c:v>
                </c:pt>
                <c:pt idx="742">
                  <c:v>4610.0694000000003</c:v>
                </c:pt>
                <c:pt idx="743">
                  <c:v>4591.1232149999996</c:v>
                </c:pt>
                <c:pt idx="744">
                  <c:v>4573.5457500000002</c:v>
                </c:pt>
                <c:pt idx="745">
                  <c:v>4557.2180400000007</c:v>
                </c:pt>
                <c:pt idx="746">
                  <c:v>4541.9605900000006</c:v>
                </c:pt>
                <c:pt idx="747">
                  <c:v>4527.833165</c:v>
                </c:pt>
                <c:pt idx="748">
                  <c:v>4513.9898199999998</c:v>
                </c:pt>
                <c:pt idx="749">
                  <c:v>4500.4514149999995</c:v>
                </c:pt>
                <c:pt idx="750">
                  <c:v>4486.9317499999997</c:v>
                </c:pt>
                <c:pt idx="751">
                  <c:v>4473.1541299999999</c:v>
                </c:pt>
                <c:pt idx="752">
                  <c:v>4458.8645749999996</c:v>
                </c:pt>
                <c:pt idx="753">
                  <c:v>4443.8434850000003</c:v>
                </c:pt>
                <c:pt idx="754">
                  <c:v>4428.2501499999998</c:v>
                </c:pt>
                <c:pt idx="755">
                  <c:v>4411.3116149999996</c:v>
                </c:pt>
                <c:pt idx="756">
                  <c:v>4393.2725049999999</c:v>
                </c:pt>
                <c:pt idx="757">
                  <c:v>4374.1196550000004</c:v>
                </c:pt>
                <c:pt idx="758">
                  <c:v>4353.8966099999998</c:v>
                </c:pt>
                <c:pt idx="759">
                  <c:v>4332.70057</c:v>
                </c:pt>
                <c:pt idx="760">
                  <c:v>4310.6773150000008</c:v>
                </c:pt>
                <c:pt idx="761">
                  <c:v>4288.4818249999998</c:v>
                </c:pt>
                <c:pt idx="762">
                  <c:v>4265.4062949999998</c:v>
                </c:pt>
                <c:pt idx="763">
                  <c:v>4242.1523849999994</c:v>
                </c:pt>
                <c:pt idx="764">
                  <c:v>4218.9804249999997</c:v>
                </c:pt>
                <c:pt idx="765">
                  <c:v>4196.1564900000003</c:v>
                </c:pt>
                <c:pt idx="766">
                  <c:v>4173.9432799999995</c:v>
                </c:pt>
                <c:pt idx="767">
                  <c:v>4153.017355</c:v>
                </c:pt>
                <c:pt idx="768">
                  <c:v>4132.7350149999993</c:v>
                </c:pt>
                <c:pt idx="769">
                  <c:v>4113.7490149999994</c:v>
                </c:pt>
                <c:pt idx="770">
                  <c:v>4096.236535</c:v>
                </c:pt>
                <c:pt idx="771">
                  <c:v>4080.3412149999999</c:v>
                </c:pt>
                <c:pt idx="772">
                  <c:v>4066.1709599999999</c:v>
                </c:pt>
                <c:pt idx="773">
                  <c:v>4053.7970650000002</c:v>
                </c:pt>
                <c:pt idx="774">
                  <c:v>4043.4511850000004</c:v>
                </c:pt>
                <c:pt idx="775">
                  <c:v>4034.7022600000005</c:v>
                </c:pt>
                <c:pt idx="776">
                  <c:v>4027.7516699999996</c:v>
                </c:pt>
                <c:pt idx="777">
                  <c:v>4022.5358150000002</c:v>
                </c:pt>
                <c:pt idx="778">
                  <c:v>4018.9634150000002</c:v>
                </c:pt>
                <c:pt idx="779">
                  <c:v>4016.9187150000002</c:v>
                </c:pt>
                <c:pt idx="780">
                  <c:v>4016.2648350000004</c:v>
                </c:pt>
                <c:pt idx="781">
                  <c:v>4016.8239049999997</c:v>
                </c:pt>
                <c:pt idx="782">
                  <c:v>4018.4528349999996</c:v>
                </c:pt>
                <c:pt idx="783">
                  <c:v>4020.9711950000005</c:v>
                </c:pt>
                <c:pt idx="784">
                  <c:v>4024.1891699999996</c:v>
                </c:pt>
                <c:pt idx="785">
                  <c:v>4027.9105299999997</c:v>
                </c:pt>
                <c:pt idx="786">
                  <c:v>4031.9350199999999</c:v>
                </c:pt>
                <c:pt idx="787">
                  <c:v>4036.0605249999999</c:v>
                </c:pt>
                <c:pt idx="788">
                  <c:v>4040.005365</c:v>
                </c:pt>
                <c:pt idx="789">
                  <c:v>4043.7376199999999</c:v>
                </c:pt>
                <c:pt idx="790">
                  <c:v>4046.9779050000002</c:v>
                </c:pt>
                <c:pt idx="791">
                  <c:v>4049.5369300000002</c:v>
                </c:pt>
                <c:pt idx="792">
                  <c:v>4051.2336649999997</c:v>
                </c:pt>
                <c:pt idx="793">
                  <c:v>4051.8974950000006</c:v>
                </c:pt>
                <c:pt idx="794">
                  <c:v>4051.3940400000001</c:v>
                </c:pt>
                <c:pt idx="795">
                  <c:v>4049.5614250000003</c:v>
                </c:pt>
                <c:pt idx="796">
                  <c:v>4046.2710599999996</c:v>
                </c:pt>
                <c:pt idx="797">
                  <c:v>4041.4157849999997</c:v>
                </c:pt>
                <c:pt idx="798">
                  <c:v>4034.9097849999998</c:v>
                </c:pt>
                <c:pt idx="799">
                  <c:v>4026.6904849999996</c:v>
                </c:pt>
                <c:pt idx="800">
                  <c:v>4016.7201849999997</c:v>
                </c:pt>
                <c:pt idx="801">
                  <c:v>4005.2443149999995</c:v>
                </c:pt>
                <c:pt idx="802">
                  <c:v>3991.7995599999999</c:v>
                </c:pt>
                <c:pt idx="803">
                  <c:v>3976.649085</c:v>
                </c:pt>
                <c:pt idx="804">
                  <c:v>3959.8619949999998</c:v>
                </c:pt>
                <c:pt idx="805">
                  <c:v>3941.53359</c:v>
                </c:pt>
                <c:pt idx="806">
                  <c:v>3921.7839300000001</c:v>
                </c:pt>
                <c:pt idx="807">
                  <c:v>3900.7558050000002</c:v>
                </c:pt>
                <c:pt idx="808">
                  <c:v>3879.0740499999997</c:v>
                </c:pt>
                <c:pt idx="809">
                  <c:v>3856.0120200000001</c:v>
                </c:pt>
                <c:pt idx="810">
                  <c:v>3832.203865</c:v>
                </c:pt>
                <c:pt idx="811">
                  <c:v>3807.852605</c:v>
                </c:pt>
                <c:pt idx="812">
                  <c:v>3783.1669750000001</c:v>
                </c:pt>
                <c:pt idx="813">
                  <c:v>3758.3572900000004</c:v>
                </c:pt>
                <c:pt idx="814">
                  <c:v>3733.6313200000004</c:v>
                </c:pt>
                <c:pt idx="815">
                  <c:v>3709.6849899999997</c:v>
                </c:pt>
                <c:pt idx="816">
                  <c:v>3685.7084949999999</c:v>
                </c:pt>
                <c:pt idx="817">
                  <c:v>3662.3820700000001</c:v>
                </c:pt>
                <c:pt idx="818">
                  <c:v>3639.8671600000002</c:v>
                </c:pt>
                <c:pt idx="819">
                  <c:v>3618.306415</c:v>
                </c:pt>
                <c:pt idx="820">
                  <c:v>3597.8218750000001</c:v>
                </c:pt>
                <c:pt idx="821">
                  <c:v>3578.8954049999998</c:v>
                </c:pt>
                <c:pt idx="822">
                  <c:v>3560.81486</c:v>
                </c:pt>
                <c:pt idx="823">
                  <c:v>3544.0420800000002</c:v>
                </c:pt>
                <c:pt idx="824">
                  <c:v>3528.60986</c:v>
                </c:pt>
                <c:pt idx="825">
                  <c:v>3514.5293550000001</c:v>
                </c:pt>
                <c:pt idx="826">
                  <c:v>3501.7912099999999</c:v>
                </c:pt>
                <c:pt idx="827">
                  <c:v>3490.3670649999999</c:v>
                </c:pt>
                <c:pt idx="828">
                  <c:v>3480.4061900000002</c:v>
                </c:pt>
                <c:pt idx="829">
                  <c:v>3471.433595</c:v>
                </c:pt>
                <c:pt idx="830">
                  <c:v>3463.5951850000001</c:v>
                </c:pt>
                <c:pt idx="831">
                  <c:v>3456.80503</c:v>
                </c:pt>
                <c:pt idx="832">
                  <c:v>3450.9676300000001</c:v>
                </c:pt>
                <c:pt idx="833">
                  <c:v>3445.9798049999999</c:v>
                </c:pt>
                <c:pt idx="834">
                  <c:v>3441.7325150000001</c:v>
                </c:pt>
                <c:pt idx="835">
                  <c:v>3438.1809749999998</c:v>
                </c:pt>
                <c:pt idx="836">
                  <c:v>3435.0634949999999</c:v>
                </c:pt>
                <c:pt idx="837">
                  <c:v>3432.3434000000002</c:v>
                </c:pt>
                <c:pt idx="838">
                  <c:v>3429.9043750000001</c:v>
                </c:pt>
                <c:pt idx="839">
                  <c:v>3427.631805</c:v>
                </c:pt>
                <c:pt idx="840">
                  <c:v>3425.4140350000002</c:v>
                </c:pt>
                <c:pt idx="841">
                  <c:v>3423.1435900000001</c:v>
                </c:pt>
                <c:pt idx="842">
                  <c:v>3420.7700199999999</c:v>
                </c:pt>
                <c:pt idx="843">
                  <c:v>3418.10032</c:v>
                </c:pt>
                <c:pt idx="844">
                  <c:v>3415.093785</c:v>
                </c:pt>
                <c:pt idx="845">
                  <c:v>3411.6707449999999</c:v>
                </c:pt>
                <c:pt idx="846">
                  <c:v>3407.7611149999998</c:v>
                </c:pt>
                <c:pt idx="847">
                  <c:v>3403.30528</c:v>
                </c:pt>
                <c:pt idx="848">
                  <c:v>3398.3641549999998</c:v>
                </c:pt>
                <c:pt idx="849">
                  <c:v>3392.6959200000001</c:v>
                </c:pt>
                <c:pt idx="850">
                  <c:v>3386.3730049999999</c:v>
                </c:pt>
                <c:pt idx="851">
                  <c:v>3379.3837699999999</c:v>
                </c:pt>
                <c:pt idx="852">
                  <c:v>3371.7293399999999</c:v>
                </c:pt>
                <c:pt idx="853">
                  <c:v>3363.4233999999997</c:v>
                </c:pt>
                <c:pt idx="854">
                  <c:v>3354.4918250000001</c:v>
                </c:pt>
                <c:pt idx="855">
                  <c:v>3345.1718650000003</c:v>
                </c:pt>
                <c:pt idx="856">
                  <c:v>3335.1223249999998</c:v>
                </c:pt>
                <c:pt idx="857">
                  <c:v>3324.5889549999997</c:v>
                </c:pt>
                <c:pt idx="858">
                  <c:v>3313.637565</c:v>
                </c:pt>
                <c:pt idx="859">
                  <c:v>3302.3410100000001</c:v>
                </c:pt>
                <c:pt idx="860">
                  <c:v>3290.7777249999999</c:v>
                </c:pt>
                <c:pt idx="861">
                  <c:v>3279.0303249999997</c:v>
                </c:pt>
                <c:pt idx="862">
                  <c:v>3267.42641</c:v>
                </c:pt>
                <c:pt idx="863">
                  <c:v>3255.5679300000002</c:v>
                </c:pt>
                <c:pt idx="864">
                  <c:v>3243.7832700000004</c:v>
                </c:pt>
                <c:pt idx="865">
                  <c:v>3232.1593000000003</c:v>
                </c:pt>
                <c:pt idx="866">
                  <c:v>3220.7817099999997</c:v>
                </c:pt>
                <c:pt idx="867">
                  <c:v>3209.7345999999998</c:v>
                </c:pt>
                <c:pt idx="868">
                  <c:v>3199.1002599999997</c:v>
                </c:pt>
                <c:pt idx="869">
                  <c:v>3189.1607400000003</c:v>
                </c:pt>
                <c:pt idx="870">
                  <c:v>3179.5796</c:v>
                </c:pt>
                <c:pt idx="871">
                  <c:v>3170.6471299999998</c:v>
                </c:pt>
                <c:pt idx="872">
                  <c:v>3162.4405850000003</c:v>
                </c:pt>
                <c:pt idx="873">
                  <c:v>3155.03701</c:v>
                </c:pt>
                <c:pt idx="874">
                  <c:v>3148.5136400000001</c:v>
                </c:pt>
                <c:pt idx="875">
                  <c:v>3143.0515950000004</c:v>
                </c:pt>
                <c:pt idx="876">
                  <c:v>3138.4999400000002</c:v>
                </c:pt>
                <c:pt idx="877">
                  <c:v>3135.0604600000001</c:v>
                </c:pt>
                <c:pt idx="878">
                  <c:v>3132.8103000000001</c:v>
                </c:pt>
                <c:pt idx="879">
                  <c:v>3131.8246250000002</c:v>
                </c:pt>
                <c:pt idx="880">
                  <c:v>3132.1748750000002</c:v>
                </c:pt>
                <c:pt idx="881">
                  <c:v>3133.9266399999997</c:v>
                </c:pt>
                <c:pt idx="882">
                  <c:v>3137.0566599999997</c:v>
                </c:pt>
                <c:pt idx="883">
                  <c:v>3141.7404699999997</c:v>
                </c:pt>
                <c:pt idx="884">
                  <c:v>3147.9594400000001</c:v>
                </c:pt>
                <c:pt idx="885">
                  <c:v>3155.7272099999996</c:v>
                </c:pt>
                <c:pt idx="886">
                  <c:v>3165.0362049999999</c:v>
                </c:pt>
                <c:pt idx="887">
                  <c:v>3175.8544999999999</c:v>
                </c:pt>
                <c:pt idx="888">
                  <c:v>3188.1229750000002</c:v>
                </c:pt>
                <c:pt idx="889">
                  <c:v>3201.4620100000002</c:v>
                </c:pt>
                <c:pt idx="890">
                  <c:v>3216.3101499999998</c:v>
                </c:pt>
                <c:pt idx="891">
                  <c:v>3232.2523449999999</c:v>
                </c:pt>
                <c:pt idx="892">
                  <c:v>3249.1064299999998</c:v>
                </c:pt>
                <c:pt idx="893">
                  <c:v>3266.6600699999999</c:v>
                </c:pt>
                <c:pt idx="894">
                  <c:v>3284.673245</c:v>
                </c:pt>
                <c:pt idx="895">
                  <c:v>3302.8818350000001</c:v>
                </c:pt>
                <c:pt idx="896">
                  <c:v>3320.635315</c:v>
                </c:pt>
                <c:pt idx="897">
                  <c:v>3338.38121</c:v>
                </c:pt>
                <c:pt idx="898">
                  <c:v>3355.4432749999996</c:v>
                </c:pt>
                <c:pt idx="899">
                  <c:v>3371.5166550000004</c:v>
                </c:pt>
                <c:pt idx="900">
                  <c:v>3386.30368</c:v>
                </c:pt>
                <c:pt idx="901">
                  <c:v>3399.5215499999999</c:v>
                </c:pt>
                <c:pt idx="902">
                  <c:v>3410.6973250000001</c:v>
                </c:pt>
                <c:pt idx="903">
                  <c:v>3420.0693550000001</c:v>
                </c:pt>
                <c:pt idx="904">
                  <c:v>3427.1896549999997</c:v>
                </c:pt>
                <c:pt idx="905">
                  <c:v>3431.9039500000003</c:v>
                </c:pt>
                <c:pt idx="906">
                  <c:v>3434.10376</c:v>
                </c:pt>
                <c:pt idx="907">
                  <c:v>3433.72948</c:v>
                </c:pt>
                <c:pt idx="908">
                  <c:v>3430.7720199999999</c:v>
                </c:pt>
                <c:pt idx="909">
                  <c:v>3425.4100400000002</c:v>
                </c:pt>
                <c:pt idx="910">
                  <c:v>3417.5089250000001</c:v>
                </c:pt>
                <c:pt idx="911">
                  <c:v>3407.2909799999998</c:v>
                </c:pt>
                <c:pt idx="912">
                  <c:v>3394.9348600000003</c:v>
                </c:pt>
                <c:pt idx="913">
                  <c:v>3380.6561799999999</c:v>
                </c:pt>
                <c:pt idx="914">
                  <c:v>3364.7012100000002</c:v>
                </c:pt>
                <c:pt idx="915">
                  <c:v>3347.3397799999998</c:v>
                </c:pt>
                <c:pt idx="916">
                  <c:v>3329.244185</c:v>
                </c:pt>
                <c:pt idx="917">
                  <c:v>3309.9494950000003</c:v>
                </c:pt>
                <c:pt idx="918">
                  <c:v>3290.116865</c:v>
                </c:pt>
                <c:pt idx="919">
                  <c:v>3270.0342099999998</c:v>
                </c:pt>
                <c:pt idx="920">
                  <c:v>3249.9758200000001</c:v>
                </c:pt>
                <c:pt idx="921">
                  <c:v>3230.1962749999998</c:v>
                </c:pt>
                <c:pt idx="922">
                  <c:v>3210.9251900000004</c:v>
                </c:pt>
                <c:pt idx="923">
                  <c:v>3192.7336400000004</c:v>
                </c:pt>
                <c:pt idx="924">
                  <c:v>3175.0294199999998</c:v>
                </c:pt>
                <c:pt idx="925">
                  <c:v>3158.3342200000002</c:v>
                </c:pt>
                <c:pt idx="926">
                  <c:v>3142.74793</c:v>
                </c:pt>
                <c:pt idx="927">
                  <c:v>3128.335705</c:v>
                </c:pt>
                <c:pt idx="928">
                  <c:v>3115.1291500000002</c:v>
                </c:pt>
                <c:pt idx="929">
                  <c:v>3103.3614200000002</c:v>
                </c:pt>
                <c:pt idx="930">
                  <c:v>3092.5143949999997</c:v>
                </c:pt>
                <c:pt idx="931">
                  <c:v>3082.792085</c:v>
                </c:pt>
                <c:pt idx="932">
                  <c:v>3074.1194500000001</c:v>
                </c:pt>
                <c:pt idx="933">
                  <c:v>3066.4037749999998</c:v>
                </c:pt>
                <c:pt idx="934">
                  <c:v>3059.5387850000002</c:v>
                </c:pt>
                <c:pt idx="935">
                  <c:v>3053.4086700000003</c:v>
                </c:pt>
                <c:pt idx="936">
                  <c:v>3047.9992099999999</c:v>
                </c:pt>
                <c:pt idx="937">
                  <c:v>3042.9634799999999</c:v>
                </c:pt>
                <c:pt idx="938">
                  <c:v>3038.2974049999998</c:v>
                </c:pt>
                <c:pt idx="939">
                  <c:v>3033.8820949999999</c:v>
                </c:pt>
                <c:pt idx="940">
                  <c:v>3029.6046350000001</c:v>
                </c:pt>
                <c:pt idx="941">
                  <c:v>3025.35986</c:v>
                </c:pt>
                <c:pt idx="942">
                  <c:v>3021.05159</c:v>
                </c:pt>
                <c:pt idx="943">
                  <c:v>3016.6864350000001</c:v>
                </c:pt>
                <c:pt idx="944">
                  <c:v>3012.0074400000003</c:v>
                </c:pt>
                <c:pt idx="945">
                  <c:v>3007.0373799999998</c:v>
                </c:pt>
                <c:pt idx="946">
                  <c:v>3001.7196450000001</c:v>
                </c:pt>
                <c:pt idx="947">
                  <c:v>2996.0067949999998</c:v>
                </c:pt>
                <c:pt idx="948">
                  <c:v>2989.8598000000002</c:v>
                </c:pt>
                <c:pt idx="949">
                  <c:v>2983.247175</c:v>
                </c:pt>
                <c:pt idx="950">
                  <c:v>2976.294065</c:v>
                </c:pt>
                <c:pt idx="951">
                  <c:v>2968.6919800000001</c:v>
                </c:pt>
                <c:pt idx="952">
                  <c:v>2960.5665600000002</c:v>
                </c:pt>
                <c:pt idx="953">
                  <c:v>2951.9080549999999</c:v>
                </c:pt>
                <c:pt idx="954">
                  <c:v>2942.7106250000002</c:v>
                </c:pt>
                <c:pt idx="955">
                  <c:v>2932.9720749999997</c:v>
                </c:pt>
                <c:pt idx="956">
                  <c:v>2922.9088750000001</c:v>
                </c:pt>
                <c:pt idx="957">
                  <c:v>2912.1066350000001</c:v>
                </c:pt>
                <c:pt idx="958">
                  <c:v>2900.7784099999999</c:v>
                </c:pt>
                <c:pt idx="959">
                  <c:v>2888.937555</c:v>
                </c:pt>
                <c:pt idx="960">
                  <c:v>2876.6024499999999</c:v>
                </c:pt>
                <c:pt idx="961">
                  <c:v>2863.7972199999999</c:v>
                </c:pt>
                <c:pt idx="962">
                  <c:v>2850.5524750000004</c:v>
                </c:pt>
                <c:pt idx="963">
                  <c:v>2837.1882949999999</c:v>
                </c:pt>
                <c:pt idx="964">
                  <c:v>2823.1928200000002</c:v>
                </c:pt>
                <c:pt idx="965">
                  <c:v>2808.8948150000001</c:v>
                </c:pt>
                <c:pt idx="966">
                  <c:v>2794.3577300000002</c:v>
                </c:pt>
                <c:pt idx="967">
                  <c:v>2779.6545599999999</c:v>
                </c:pt>
                <c:pt idx="968">
                  <c:v>2764.8680200000003</c:v>
                </c:pt>
                <c:pt idx="969">
                  <c:v>2750.0905349999998</c:v>
                </c:pt>
                <c:pt idx="970">
                  <c:v>2735.7214399999998</c:v>
                </c:pt>
                <c:pt idx="971">
                  <c:v>2721.27081</c:v>
                </c:pt>
                <c:pt idx="972">
                  <c:v>2707.1582099999996</c:v>
                </c:pt>
                <c:pt idx="973">
                  <c:v>2693.5094549999999</c:v>
                </c:pt>
                <c:pt idx="974">
                  <c:v>2680.4561399999998</c:v>
                </c:pt>
                <c:pt idx="975">
                  <c:v>2668.1340949999999</c:v>
                </c:pt>
                <c:pt idx="976">
                  <c:v>2656.6815550000001</c:v>
                </c:pt>
                <c:pt idx="977">
                  <c:v>2646.4393049999999</c:v>
                </c:pt>
                <c:pt idx="978">
                  <c:v>2637.1150550000002</c:v>
                </c:pt>
                <c:pt idx="979">
                  <c:v>2629.065525</c:v>
                </c:pt>
                <c:pt idx="980">
                  <c:v>2622.416545</c:v>
                </c:pt>
                <c:pt idx="981">
                  <c:v>2617.2844999999998</c:v>
                </c:pt>
                <c:pt idx="982">
                  <c:v>2613.7736199999999</c:v>
                </c:pt>
                <c:pt idx="983">
                  <c:v>2611.9923599999997</c:v>
                </c:pt>
                <c:pt idx="984">
                  <c:v>2611.9371500000002</c:v>
                </c:pt>
                <c:pt idx="985">
                  <c:v>2613.7146850000004</c:v>
                </c:pt>
                <c:pt idx="986">
                  <c:v>2617.3541299999997</c:v>
                </c:pt>
                <c:pt idx="987">
                  <c:v>2622.8597100000002</c:v>
                </c:pt>
                <c:pt idx="988">
                  <c:v>2630.2087350000002</c:v>
                </c:pt>
                <c:pt idx="989">
                  <c:v>2639.3499899999997</c:v>
                </c:pt>
                <c:pt idx="990">
                  <c:v>2649.9646600000001</c:v>
                </c:pt>
                <c:pt idx="991">
                  <c:v>2662.3859600000001</c:v>
                </c:pt>
                <c:pt idx="992">
                  <c:v>2676.2688200000002</c:v>
                </c:pt>
                <c:pt idx="993">
                  <c:v>2691.4422500000001</c:v>
                </c:pt>
                <c:pt idx="994">
                  <c:v>2707.7065849999999</c:v>
                </c:pt>
                <c:pt idx="995">
                  <c:v>2724.8353950000001</c:v>
                </c:pt>
                <c:pt idx="996">
                  <c:v>2742.5781649999999</c:v>
                </c:pt>
                <c:pt idx="997">
                  <c:v>2760.2930350000001</c:v>
                </c:pt>
                <c:pt idx="998">
                  <c:v>2778.4353099999998</c:v>
                </c:pt>
                <c:pt idx="999">
                  <c:v>2796.339015</c:v>
                </c:pt>
                <c:pt idx="1000">
                  <c:v>2813.69794</c:v>
                </c:pt>
                <c:pt idx="1001">
                  <c:v>2830.20496</c:v>
                </c:pt>
                <c:pt idx="1002">
                  <c:v>2845.5581049999996</c:v>
                </c:pt>
                <c:pt idx="1003">
                  <c:v>2859.46684</c:v>
                </c:pt>
                <c:pt idx="1004">
                  <c:v>2871.4284399999997</c:v>
                </c:pt>
                <c:pt idx="1005">
                  <c:v>2881.6963599999999</c:v>
                </c:pt>
                <c:pt idx="1006">
                  <c:v>2889.78323</c:v>
                </c:pt>
                <c:pt idx="1007">
                  <c:v>2895.5041850000002</c:v>
                </c:pt>
                <c:pt idx="1008">
                  <c:v>2898.7139349999998</c:v>
                </c:pt>
                <c:pt idx="1009">
                  <c:v>2899.3105399999999</c:v>
                </c:pt>
                <c:pt idx="1010">
                  <c:v>2897.3073249999998</c:v>
                </c:pt>
                <c:pt idx="1011">
                  <c:v>2892.6125299999999</c:v>
                </c:pt>
                <c:pt idx="1012">
                  <c:v>2885.2799850000001</c:v>
                </c:pt>
                <c:pt idx="1013">
                  <c:v>2875.3968500000001</c:v>
                </c:pt>
                <c:pt idx="1014">
                  <c:v>2863.0960650000002</c:v>
                </c:pt>
                <c:pt idx="1015">
                  <c:v>2848.5533099999998</c:v>
                </c:pt>
                <c:pt idx="1016">
                  <c:v>2831.9828050000001</c:v>
                </c:pt>
                <c:pt idx="1017">
                  <c:v>2814.0226749999997</c:v>
                </c:pt>
                <c:pt idx="1018">
                  <c:v>2794.1946199999998</c:v>
                </c:pt>
                <c:pt idx="1019">
                  <c:v>2773.1507550000001</c:v>
                </c:pt>
                <c:pt idx="1020">
                  <c:v>2751.199975</c:v>
                </c:pt>
                <c:pt idx="1021">
                  <c:v>2728.6574149999997</c:v>
                </c:pt>
                <c:pt idx="1022">
                  <c:v>2705.8369899999998</c:v>
                </c:pt>
                <c:pt idx="1023">
                  <c:v>2683.0441099999998</c:v>
                </c:pt>
                <c:pt idx="1024">
                  <c:v>2661.0224549999998</c:v>
                </c:pt>
                <c:pt idx="1025">
                  <c:v>2639.1184349999999</c:v>
                </c:pt>
                <c:pt idx="1026">
                  <c:v>2618.0365149999998</c:v>
                </c:pt>
                <c:pt idx="1027">
                  <c:v>2597.9862749999998</c:v>
                </c:pt>
                <c:pt idx="1028">
                  <c:v>2579.1416200000003</c:v>
                </c:pt>
                <c:pt idx="1029">
                  <c:v>2561.6381099999999</c:v>
                </c:pt>
                <c:pt idx="1030">
                  <c:v>2545.5713999999998</c:v>
                </c:pt>
                <c:pt idx="1031">
                  <c:v>2531.27918</c:v>
                </c:pt>
                <c:pt idx="1032">
                  <c:v>2518.1816950000002</c:v>
                </c:pt>
                <c:pt idx="1033">
                  <c:v>2506.5703899999999</c:v>
                </c:pt>
                <c:pt idx="1034">
                  <c:v>2496.3881200000001</c:v>
                </c:pt>
                <c:pt idx="1035">
                  <c:v>2487.5456300000001</c:v>
                </c:pt>
                <c:pt idx="1036">
                  <c:v>2479.9256299999997</c:v>
                </c:pt>
                <c:pt idx="1037">
                  <c:v>2473.3874150000001</c:v>
                </c:pt>
                <c:pt idx="1038">
                  <c:v>2467.87835</c:v>
                </c:pt>
                <c:pt idx="1039">
                  <c:v>2462.99955</c:v>
                </c:pt>
                <c:pt idx="1040">
                  <c:v>2458.694485</c:v>
                </c:pt>
                <c:pt idx="1041">
                  <c:v>2454.7801100000001</c:v>
                </c:pt>
                <c:pt idx="1042">
                  <c:v>2451.0754849999998</c:v>
                </c:pt>
                <c:pt idx="1043">
                  <c:v>2447.406395</c:v>
                </c:pt>
                <c:pt idx="1044">
                  <c:v>2443.6892700000003</c:v>
                </c:pt>
                <c:pt idx="1045">
                  <c:v>2439.62273</c:v>
                </c:pt>
                <c:pt idx="1046">
                  <c:v>2435.1506550000004</c:v>
                </c:pt>
                <c:pt idx="1047">
                  <c:v>2430.1610999999998</c:v>
                </c:pt>
                <c:pt idx="1048">
                  <c:v>2424.563635</c:v>
                </c:pt>
                <c:pt idx="1049">
                  <c:v>2418.2903300000003</c:v>
                </c:pt>
                <c:pt idx="1050">
                  <c:v>2411.2961650000002</c:v>
                </c:pt>
                <c:pt idx="1051">
                  <c:v>2403.7241200000003</c:v>
                </c:pt>
                <c:pt idx="1052">
                  <c:v>2395.2579500000002</c:v>
                </c:pt>
                <c:pt idx="1053">
                  <c:v>2386.06736</c:v>
                </c:pt>
                <c:pt idx="1054">
                  <c:v>2376.1907799999999</c:v>
                </c:pt>
                <c:pt idx="1055">
                  <c:v>2365.6834349999999</c:v>
                </c:pt>
                <c:pt idx="1056">
                  <c:v>2354.6150250000001</c:v>
                </c:pt>
                <c:pt idx="1057">
                  <c:v>2343.067235</c:v>
                </c:pt>
                <c:pt idx="1058">
                  <c:v>2331.3780099999999</c:v>
                </c:pt>
                <c:pt idx="1059">
                  <c:v>2319.1565099999998</c:v>
                </c:pt>
                <c:pt idx="1060">
                  <c:v>2306.744745</c:v>
                </c:pt>
                <c:pt idx="1061">
                  <c:v>2294.2467500000002</c:v>
                </c:pt>
                <c:pt idx="1062">
                  <c:v>2281.7662099999998</c:v>
                </c:pt>
                <c:pt idx="1063">
                  <c:v>2269.4043700000002</c:v>
                </c:pt>
                <c:pt idx="1064">
                  <c:v>2257.2582200000002</c:v>
                </c:pt>
                <c:pt idx="1065">
                  <c:v>2245.6568849999999</c:v>
                </c:pt>
                <c:pt idx="1066">
                  <c:v>2234.1996050000002</c:v>
                </c:pt>
                <c:pt idx="1067">
                  <c:v>2223.2073899999996</c:v>
                </c:pt>
                <c:pt idx="1068">
                  <c:v>2212.7470800000001</c:v>
                </c:pt>
                <c:pt idx="1069">
                  <c:v>2202.8758499999999</c:v>
                </c:pt>
                <c:pt idx="1070">
                  <c:v>2193.6408449999999</c:v>
                </c:pt>
                <c:pt idx="1071">
                  <c:v>2185.2467649999999</c:v>
                </c:pt>
                <c:pt idx="1072">
                  <c:v>2177.37014</c:v>
                </c:pt>
                <c:pt idx="1073">
                  <c:v>2170.2094950000001</c:v>
                </c:pt>
                <c:pt idx="1074">
                  <c:v>2163.7715950000002</c:v>
                </c:pt>
                <c:pt idx="1075">
                  <c:v>2158.0536099999999</c:v>
                </c:pt>
                <c:pt idx="1076">
                  <c:v>2153.043545</c:v>
                </c:pt>
                <c:pt idx="1077">
                  <c:v>2148.7207250000001</c:v>
                </c:pt>
                <c:pt idx="1078">
                  <c:v>2145.1247499999999</c:v>
                </c:pt>
                <c:pt idx="1079">
                  <c:v>2142.0701100000001</c:v>
                </c:pt>
                <c:pt idx="1080">
                  <c:v>2139.5951599999999</c:v>
                </c:pt>
                <c:pt idx="1081">
                  <c:v>2137.65049</c:v>
                </c:pt>
                <c:pt idx="1082">
                  <c:v>2136.1811149999999</c:v>
                </c:pt>
                <c:pt idx="1083">
                  <c:v>2135.1272799999997</c:v>
                </c:pt>
                <c:pt idx="1084">
                  <c:v>2134.4252199999996</c:v>
                </c:pt>
                <c:pt idx="1085">
                  <c:v>2134.0141350000004</c:v>
                </c:pt>
                <c:pt idx="1086">
                  <c:v>2133.8089099999997</c:v>
                </c:pt>
                <c:pt idx="1087">
                  <c:v>2133.7502750000003</c:v>
                </c:pt>
                <c:pt idx="1088">
                  <c:v>2133.7673300000001</c:v>
                </c:pt>
                <c:pt idx="1089">
                  <c:v>2133.7897749999997</c:v>
                </c:pt>
                <c:pt idx="1090">
                  <c:v>2133.7489500000001</c:v>
                </c:pt>
                <c:pt idx="1091">
                  <c:v>2133.5788600000001</c:v>
                </c:pt>
                <c:pt idx="1092">
                  <c:v>2133.2269000000001</c:v>
                </c:pt>
                <c:pt idx="1093">
                  <c:v>2132.6217799999999</c:v>
                </c:pt>
                <c:pt idx="1094">
                  <c:v>2131.7167199999999</c:v>
                </c:pt>
                <c:pt idx="1095">
                  <c:v>2130.4664050000001</c:v>
                </c:pt>
                <c:pt idx="1096">
                  <c:v>2128.8330300000002</c:v>
                </c:pt>
                <c:pt idx="1097">
                  <c:v>2126.7870800000001</c:v>
                </c:pt>
                <c:pt idx="1098">
                  <c:v>2124.3629999999998</c:v>
                </c:pt>
                <c:pt idx="1099">
                  <c:v>2121.4488399999996</c:v>
                </c:pt>
                <c:pt idx="1100">
                  <c:v>2118.0892899999999</c:v>
                </c:pt>
                <c:pt idx="1101">
                  <c:v>2114.2932299999998</c:v>
                </c:pt>
                <c:pt idx="1102">
                  <c:v>2110.0798399999999</c:v>
                </c:pt>
                <c:pt idx="1103">
                  <c:v>2105.478595</c:v>
                </c:pt>
                <c:pt idx="1104">
                  <c:v>2100.5290749999999</c:v>
                </c:pt>
                <c:pt idx="1105">
                  <c:v>2095.3903600000003</c:v>
                </c:pt>
                <c:pt idx="1106">
                  <c:v>2089.9059150000003</c:v>
                </c:pt>
                <c:pt idx="1107">
                  <c:v>2084.247085</c:v>
                </c:pt>
                <c:pt idx="1108">
                  <c:v>2078.48902</c:v>
                </c:pt>
                <c:pt idx="1109">
                  <c:v>2072.714015</c:v>
                </c:pt>
                <c:pt idx="1110">
                  <c:v>2067.01055</c:v>
                </c:pt>
                <c:pt idx="1111">
                  <c:v>2061.472295</c:v>
                </c:pt>
                <c:pt idx="1112">
                  <c:v>2056.3013550000001</c:v>
                </c:pt>
                <c:pt idx="1113">
                  <c:v>2051.38121</c:v>
                </c:pt>
                <c:pt idx="1114">
                  <c:v>2046.92489</c:v>
                </c:pt>
                <c:pt idx="1115">
                  <c:v>2043.0351249999999</c:v>
                </c:pt>
                <c:pt idx="1116">
                  <c:v>2039.8137350000002</c:v>
                </c:pt>
                <c:pt idx="1117">
                  <c:v>2037.36023</c:v>
                </c:pt>
                <c:pt idx="1118">
                  <c:v>2035.7704100000001</c:v>
                </c:pt>
                <c:pt idx="1119">
                  <c:v>2035.1377350000002</c:v>
                </c:pt>
                <c:pt idx="1120">
                  <c:v>2035.5183999999999</c:v>
                </c:pt>
                <c:pt idx="1121">
                  <c:v>2037.0114400000002</c:v>
                </c:pt>
                <c:pt idx="1122">
                  <c:v>2039.6828899999998</c:v>
                </c:pt>
                <c:pt idx="1123">
                  <c:v>2043.5874450000001</c:v>
                </c:pt>
                <c:pt idx="1124">
                  <c:v>2048.7668800000001</c:v>
                </c:pt>
                <c:pt idx="1125">
                  <c:v>2055.10313</c:v>
                </c:pt>
                <c:pt idx="1126">
                  <c:v>2062.8716399999998</c:v>
                </c:pt>
                <c:pt idx="1127">
                  <c:v>2071.948335</c:v>
                </c:pt>
                <c:pt idx="1128">
                  <c:v>2082.309405</c:v>
                </c:pt>
                <c:pt idx="1129">
                  <c:v>2093.9116199999999</c:v>
                </c:pt>
                <c:pt idx="1130">
                  <c:v>2106.6915899999999</c:v>
                </c:pt>
                <c:pt idx="1131">
                  <c:v>2120.5653000000002</c:v>
                </c:pt>
                <c:pt idx="1132">
                  <c:v>2135.1155549999999</c:v>
                </c:pt>
                <c:pt idx="1133">
                  <c:v>2150.8256700000002</c:v>
                </c:pt>
                <c:pt idx="1134">
                  <c:v>2167.2575100000004</c:v>
                </c:pt>
                <c:pt idx="1135">
                  <c:v>2184.2476449999999</c:v>
                </c:pt>
                <c:pt idx="1136">
                  <c:v>2201.6154700000002</c:v>
                </c:pt>
                <c:pt idx="1137">
                  <c:v>2219.1652799999997</c:v>
                </c:pt>
                <c:pt idx="1138">
                  <c:v>2236.6887400000001</c:v>
                </c:pt>
                <c:pt idx="1139">
                  <c:v>2253.619115</c:v>
                </c:pt>
                <c:pt idx="1140">
                  <c:v>2270.4412550000002</c:v>
                </c:pt>
                <c:pt idx="1141">
                  <c:v>2286.57206</c:v>
                </c:pt>
                <c:pt idx="1142">
                  <c:v>2301.78539</c:v>
                </c:pt>
                <c:pt idx="1143">
                  <c:v>2315.860185</c:v>
                </c:pt>
                <c:pt idx="1144">
                  <c:v>2328.5845250000002</c:v>
                </c:pt>
                <c:pt idx="1145">
                  <c:v>2339.7597449999998</c:v>
                </c:pt>
                <c:pt idx="1146">
                  <c:v>2349.0299600000003</c:v>
                </c:pt>
                <c:pt idx="1147">
                  <c:v>2356.6232049999999</c:v>
                </c:pt>
                <c:pt idx="1148">
                  <c:v>2362.19101</c:v>
                </c:pt>
                <c:pt idx="1149">
                  <c:v>2365.6231600000001</c:v>
                </c:pt>
                <c:pt idx="1150">
                  <c:v>2366.8386950000004</c:v>
                </c:pt>
                <c:pt idx="1151">
                  <c:v>2365.787605</c:v>
                </c:pt>
                <c:pt idx="1152">
                  <c:v>2362.5427800000002</c:v>
                </c:pt>
                <c:pt idx="1153">
                  <c:v>2356.982845</c:v>
                </c:pt>
                <c:pt idx="1154">
                  <c:v>2349.197905</c:v>
                </c:pt>
                <c:pt idx="1155">
                  <c:v>2339.2648450000002</c:v>
                </c:pt>
                <c:pt idx="1156">
                  <c:v>2327.2899499999999</c:v>
                </c:pt>
                <c:pt idx="1157">
                  <c:v>2313.40663</c:v>
                </c:pt>
                <c:pt idx="1158">
                  <c:v>2297.7726250000001</c:v>
                </c:pt>
                <c:pt idx="1159">
                  <c:v>2280.9322900000002</c:v>
                </c:pt>
                <c:pt idx="1160">
                  <c:v>2262.376655</c:v>
                </c:pt>
                <c:pt idx="1161">
                  <c:v>2242.6506100000001</c:v>
                </c:pt>
                <c:pt idx="1162">
                  <c:v>2221.9731899999997</c:v>
                </c:pt>
                <c:pt idx="1163">
                  <c:v>2200.5689050000001</c:v>
                </c:pt>
                <c:pt idx="1164">
                  <c:v>2178.6637049999999</c:v>
                </c:pt>
                <c:pt idx="1165">
                  <c:v>2156.481115</c:v>
                </c:pt>
                <c:pt idx="1166">
                  <c:v>2134.6916900000001</c:v>
                </c:pt>
                <c:pt idx="1167">
                  <c:v>2112.5921349999999</c:v>
                </c:pt>
                <c:pt idx="1168">
                  <c:v>2090.8323599999999</c:v>
                </c:pt>
                <c:pt idx="1169">
                  <c:v>2069.5933449999998</c:v>
                </c:pt>
                <c:pt idx="1170">
                  <c:v>2049.03901</c:v>
                </c:pt>
                <c:pt idx="1171">
                  <c:v>2029.3145450000002</c:v>
                </c:pt>
                <c:pt idx="1172">
                  <c:v>2010.5451799999998</c:v>
                </c:pt>
                <c:pt idx="1173">
                  <c:v>1993.1855999999998</c:v>
                </c:pt>
                <c:pt idx="1174">
                  <c:v>1976.5945750000001</c:v>
                </c:pt>
                <c:pt idx="1175">
                  <c:v>1961.2073849999999</c:v>
                </c:pt>
                <c:pt idx="1176">
                  <c:v>1947.06566</c:v>
                </c:pt>
                <c:pt idx="1177">
                  <c:v>1934.19074</c:v>
                </c:pt>
                <c:pt idx="1178">
                  <c:v>1922.5845200000001</c:v>
                </c:pt>
                <c:pt idx="1179">
                  <c:v>1912.4295149999998</c:v>
                </c:pt>
                <c:pt idx="1180">
                  <c:v>1903.2697149999999</c:v>
                </c:pt>
                <c:pt idx="1181">
                  <c:v>1895.2802900000002</c:v>
                </c:pt>
                <c:pt idx="1182">
                  <c:v>1888.3977649999999</c:v>
                </c:pt>
                <c:pt idx="1183">
                  <c:v>1882.5458550000001</c:v>
                </c:pt>
                <c:pt idx="1184">
                  <c:v>1877.6369999999999</c:v>
                </c:pt>
                <c:pt idx="1185">
                  <c:v>1873.5740000000001</c:v>
                </c:pt>
                <c:pt idx="1186">
                  <c:v>1870.3127850000001</c:v>
                </c:pt>
                <c:pt idx="1187">
                  <c:v>1867.6078599999998</c:v>
                </c:pt>
                <c:pt idx="1188">
                  <c:v>1865.4182249999999</c:v>
                </c:pt>
                <c:pt idx="1189">
                  <c:v>1863.6246899999999</c:v>
                </c:pt>
                <c:pt idx="1190">
                  <c:v>1862.1066900000001</c:v>
                </c:pt>
                <c:pt idx="1191">
                  <c:v>1860.7439850000001</c:v>
                </c:pt>
                <c:pt idx="1192">
                  <c:v>1859.4182949999999</c:v>
                </c:pt>
                <c:pt idx="1193">
                  <c:v>1858.0451049999999</c:v>
                </c:pt>
                <c:pt idx="1194">
                  <c:v>1856.4595550000001</c:v>
                </c:pt>
                <c:pt idx="1195">
                  <c:v>1854.586315</c:v>
                </c:pt>
                <c:pt idx="1196">
                  <c:v>1852.3308650000001</c:v>
                </c:pt>
                <c:pt idx="1197">
                  <c:v>1849.6083649999998</c:v>
                </c:pt>
                <c:pt idx="1198">
                  <c:v>1846.344985</c:v>
                </c:pt>
                <c:pt idx="1199">
                  <c:v>1842.4790600000001</c:v>
                </c:pt>
                <c:pt idx="1200">
                  <c:v>1838.0610749999998</c:v>
                </c:pt>
                <c:pt idx="1201">
                  <c:v>1832.872955</c:v>
                </c:pt>
                <c:pt idx="1202">
                  <c:v>1826.9799250000001</c:v>
                </c:pt>
                <c:pt idx="1203">
                  <c:v>1820.37706</c:v>
                </c:pt>
                <c:pt idx="1204">
                  <c:v>1813.0747549999999</c:v>
                </c:pt>
                <c:pt idx="1205">
                  <c:v>1805.0986849999999</c:v>
                </c:pt>
                <c:pt idx="1206">
                  <c:v>1796.671235</c:v>
                </c:pt>
                <c:pt idx="1207">
                  <c:v>1787.4953849999999</c:v>
                </c:pt>
                <c:pt idx="1208">
                  <c:v>1777.8090849999999</c:v>
                </c:pt>
                <c:pt idx="1209">
                  <c:v>1767.6938399999999</c:v>
                </c:pt>
                <c:pt idx="1210">
                  <c:v>1757.2427950000001</c:v>
                </c:pt>
                <c:pt idx="1211">
                  <c:v>1746.5594000000001</c:v>
                </c:pt>
                <c:pt idx="1212">
                  <c:v>1735.7558900000001</c:v>
                </c:pt>
                <c:pt idx="1213">
                  <c:v>1725.1713399999999</c:v>
                </c:pt>
                <c:pt idx="1214">
                  <c:v>1714.4873400000001</c:v>
                </c:pt>
                <c:pt idx="1215">
                  <c:v>1704.053085</c:v>
                </c:pt>
                <c:pt idx="1216">
                  <c:v>1693.9985849999998</c:v>
                </c:pt>
                <c:pt idx="1217">
                  <c:v>1684.4536599999999</c:v>
                </c:pt>
                <c:pt idx="1218">
                  <c:v>1675.54602</c:v>
                </c:pt>
                <c:pt idx="1219">
                  <c:v>1667.39941</c:v>
                </c:pt>
                <c:pt idx="1220">
                  <c:v>1660.270505</c:v>
                </c:pt>
                <c:pt idx="1221">
                  <c:v>1653.9707550000001</c:v>
                </c:pt>
                <c:pt idx="1222">
                  <c:v>1648.759135</c:v>
                </c:pt>
                <c:pt idx="1223">
                  <c:v>1644.7258099999999</c:v>
                </c:pt>
                <c:pt idx="1224">
                  <c:v>1641.9484649999999</c:v>
                </c:pt>
                <c:pt idx="1225">
                  <c:v>1640.4908800000001</c:v>
                </c:pt>
                <c:pt idx="1226">
                  <c:v>1640.4016299999998</c:v>
                </c:pt>
                <c:pt idx="1227">
                  <c:v>1641.6720600000001</c:v>
                </c:pt>
                <c:pt idx="1228">
                  <c:v>1644.3698899999999</c:v>
                </c:pt>
                <c:pt idx="1229">
                  <c:v>1648.4800700000001</c:v>
                </c:pt>
                <c:pt idx="1230">
                  <c:v>1653.9807950000002</c:v>
                </c:pt>
                <c:pt idx="1231">
                  <c:v>1660.83097</c:v>
                </c:pt>
                <c:pt idx="1232">
                  <c:v>1668.9699450000001</c:v>
                </c:pt>
                <c:pt idx="1233">
                  <c:v>1678.115305</c:v>
                </c:pt>
                <c:pt idx="1234">
                  <c:v>1688.5505149999999</c:v>
                </c:pt>
                <c:pt idx="1235">
                  <c:v>1699.979235</c:v>
                </c:pt>
                <c:pt idx="1236">
                  <c:v>1712.26567</c:v>
                </c:pt>
                <c:pt idx="1237">
                  <c:v>1725.25719</c:v>
                </c:pt>
                <c:pt idx="1238">
                  <c:v>1738.7857650000001</c:v>
                </c:pt>
                <c:pt idx="1239">
                  <c:v>1752.6696999999999</c:v>
                </c:pt>
                <c:pt idx="1240">
                  <c:v>1766.4287199999999</c:v>
                </c:pt>
                <c:pt idx="1241">
                  <c:v>1780.4370199999998</c:v>
                </c:pt>
                <c:pt idx="1242">
                  <c:v>1794.19976</c:v>
                </c:pt>
                <c:pt idx="1243">
                  <c:v>1807.503815</c:v>
                </c:pt>
                <c:pt idx="1244">
                  <c:v>1820.13518</c:v>
                </c:pt>
                <c:pt idx="1245">
                  <c:v>1831.8821050000001</c:v>
                </c:pt>
                <c:pt idx="1246">
                  <c:v>1842.538415</c:v>
                </c:pt>
                <c:pt idx="1247">
                  <c:v>1851.729675</c:v>
                </c:pt>
                <c:pt idx="1248">
                  <c:v>1859.65661</c:v>
                </c:pt>
                <c:pt idx="1249">
                  <c:v>1865.94363</c:v>
                </c:pt>
                <c:pt idx="1250">
                  <c:v>1870.43858</c:v>
                </c:pt>
                <c:pt idx="1251">
                  <c:v>1873.0102200000001</c:v>
                </c:pt>
                <c:pt idx="1252">
                  <c:v>1873.55063</c:v>
                </c:pt>
                <c:pt idx="1253">
                  <c:v>1871.9773150000001</c:v>
                </c:pt>
                <c:pt idx="1254">
                  <c:v>1868.3330600000002</c:v>
                </c:pt>
                <c:pt idx="1255">
                  <c:v>1862.4389100000001</c:v>
                </c:pt>
                <c:pt idx="1256">
                  <c:v>1854.3494700000001</c:v>
                </c:pt>
                <c:pt idx="1257">
                  <c:v>1844.0947200000001</c:v>
                </c:pt>
                <c:pt idx="1258">
                  <c:v>1831.7332699999999</c:v>
                </c:pt>
                <c:pt idx="1259">
                  <c:v>1817.3514850000001</c:v>
                </c:pt>
                <c:pt idx="1260">
                  <c:v>1801.4127449999999</c:v>
                </c:pt>
                <c:pt idx="1261">
                  <c:v>1783.387635</c:v>
                </c:pt>
                <c:pt idx="1262">
                  <c:v>1763.7482200000002</c:v>
                </c:pt>
                <c:pt idx="1263">
                  <c:v>1742.673225</c:v>
                </c:pt>
                <c:pt idx="1264">
                  <c:v>1720.358035</c:v>
                </c:pt>
                <c:pt idx="1265">
                  <c:v>1697.0115450000001</c:v>
                </c:pt>
                <c:pt idx="1266">
                  <c:v>1672.8527300000001</c:v>
                </c:pt>
                <c:pt idx="1267">
                  <c:v>1648.61655</c:v>
                </c:pt>
                <c:pt idx="1268">
                  <c:v>1623.5179850000002</c:v>
                </c:pt>
                <c:pt idx="1269">
                  <c:v>1598.2850599999999</c:v>
                </c:pt>
                <c:pt idx="1270">
                  <c:v>1573.142435</c:v>
                </c:pt>
                <c:pt idx="1271">
                  <c:v>1548.3078699999999</c:v>
                </c:pt>
                <c:pt idx="1272">
                  <c:v>1523.989225</c:v>
                </c:pt>
                <c:pt idx="1273">
                  <c:v>1500.3817349999999</c:v>
                </c:pt>
                <c:pt idx="1274">
                  <c:v>1478.1191449999999</c:v>
                </c:pt>
                <c:pt idx="1275">
                  <c:v>1456.4342800000002</c:v>
                </c:pt>
                <c:pt idx="1276">
                  <c:v>1435.9450899999999</c:v>
                </c:pt>
                <c:pt idx="1277">
                  <c:v>1416.7757649999999</c:v>
                </c:pt>
                <c:pt idx="1278">
                  <c:v>1399.0291850000001</c:v>
                </c:pt>
                <c:pt idx="1279">
                  <c:v>1382.7862150000001</c:v>
                </c:pt>
                <c:pt idx="1280">
                  <c:v>1368.1053850000001</c:v>
                </c:pt>
                <c:pt idx="1281">
                  <c:v>1355.2737950000001</c:v>
                </c:pt>
                <c:pt idx="1282">
                  <c:v>1343.77098</c:v>
                </c:pt>
                <c:pt idx="1283">
                  <c:v>1333.87391</c:v>
                </c:pt>
                <c:pt idx="1284">
                  <c:v>1325.55531</c:v>
                </c:pt>
                <c:pt idx="1285">
                  <c:v>1318.7685200000001</c:v>
                </c:pt>
                <c:pt idx="1286">
                  <c:v>1313.448795</c:v>
                </c:pt>
                <c:pt idx="1287">
                  <c:v>1309.5819200000001</c:v>
                </c:pt>
                <c:pt idx="1288">
                  <c:v>1306.9124000000002</c:v>
                </c:pt>
                <c:pt idx="1289">
                  <c:v>1305.425745</c:v>
                </c:pt>
                <c:pt idx="1290">
                  <c:v>1305.0018850000001</c:v>
                </c:pt>
                <c:pt idx="1291">
                  <c:v>1305.51161</c:v>
                </c:pt>
                <c:pt idx="1292">
                  <c:v>1306.8186500000002</c:v>
                </c:pt>
                <c:pt idx="1293">
                  <c:v>1308.7817250000001</c:v>
                </c:pt>
                <c:pt idx="1294">
                  <c:v>1311.2020499999999</c:v>
                </c:pt>
                <c:pt idx="1295">
                  <c:v>1314.0379950000001</c:v>
                </c:pt>
                <c:pt idx="1296">
                  <c:v>1317.10023</c:v>
                </c:pt>
                <c:pt idx="1297">
                  <c:v>1320.2483249999998</c:v>
                </c:pt>
                <c:pt idx="1298">
                  <c:v>1323.3470199999999</c:v>
                </c:pt>
                <c:pt idx="1299">
                  <c:v>1326.2680350000001</c:v>
                </c:pt>
                <c:pt idx="1300">
                  <c:v>1328.89175</c:v>
                </c:pt>
                <c:pt idx="1301">
                  <c:v>1331.06825</c:v>
                </c:pt>
                <c:pt idx="1302">
                  <c:v>1332.791935</c:v>
                </c:pt>
                <c:pt idx="1303">
                  <c:v>1333.9276399999999</c:v>
                </c:pt>
                <c:pt idx="1304">
                  <c:v>1334.403775</c:v>
                </c:pt>
                <c:pt idx="1305">
                  <c:v>1334.163245</c:v>
                </c:pt>
                <c:pt idx="1306">
                  <c:v>1333.1639850000001</c:v>
                </c:pt>
                <c:pt idx="1307">
                  <c:v>1331.3792799999999</c:v>
                </c:pt>
                <c:pt idx="1308">
                  <c:v>1328.85843</c:v>
                </c:pt>
                <c:pt idx="1309">
                  <c:v>1325.5000349999998</c:v>
                </c:pt>
                <c:pt idx="1310">
                  <c:v>1321.366765</c:v>
                </c:pt>
                <c:pt idx="1311">
                  <c:v>1316.491025</c:v>
                </c:pt>
                <c:pt idx="1312">
                  <c:v>1310.91841</c:v>
                </c:pt>
                <c:pt idx="1313">
                  <c:v>1304.70661</c:v>
                </c:pt>
                <c:pt idx="1314">
                  <c:v>1298.06774</c:v>
                </c:pt>
                <c:pt idx="1315">
                  <c:v>1290.8016200000002</c:v>
                </c:pt>
                <c:pt idx="1316">
                  <c:v>1283.1264250000002</c:v>
                </c:pt>
                <c:pt idx="1317">
                  <c:v>1275.1336799999999</c:v>
                </c:pt>
                <c:pt idx="1318">
                  <c:v>1266.9191900000001</c:v>
                </c:pt>
                <c:pt idx="1319">
                  <c:v>1258.5812450000001</c:v>
                </c:pt>
                <c:pt idx="1320">
                  <c:v>1250.2187449999999</c:v>
                </c:pt>
                <c:pt idx="1321">
                  <c:v>1242.097215</c:v>
                </c:pt>
                <c:pt idx="1322">
                  <c:v>1233.97145</c:v>
                </c:pt>
                <c:pt idx="1323">
                  <c:v>1226.1019349999999</c:v>
                </c:pt>
                <c:pt idx="1324">
                  <c:v>1218.5727449999999</c:v>
                </c:pt>
                <c:pt idx="1325">
                  <c:v>1211.4603500000001</c:v>
                </c:pt>
                <c:pt idx="1326">
                  <c:v>1204.8324</c:v>
                </c:pt>
                <c:pt idx="1327">
                  <c:v>1198.746605</c:v>
                </c:pt>
                <c:pt idx="1328">
                  <c:v>1193.355935</c:v>
                </c:pt>
                <c:pt idx="1329">
                  <c:v>1188.470795</c:v>
                </c:pt>
                <c:pt idx="1330">
                  <c:v>1184.2335</c:v>
                </c:pt>
                <c:pt idx="1331">
                  <c:v>1180.65581</c:v>
                </c:pt>
                <c:pt idx="1332">
                  <c:v>1177.7374249999998</c:v>
                </c:pt>
                <c:pt idx="1333">
                  <c:v>1175.4661699999999</c:v>
                </c:pt>
                <c:pt idx="1334">
                  <c:v>1173.81844</c:v>
                </c:pt>
                <c:pt idx="1335">
                  <c:v>1172.7758249999999</c:v>
                </c:pt>
                <c:pt idx="1336">
                  <c:v>1172.2513299999998</c:v>
                </c:pt>
                <c:pt idx="1337">
                  <c:v>1172.2192849999999</c:v>
                </c:pt>
                <c:pt idx="1338">
                  <c:v>1172.618475</c:v>
                </c:pt>
                <c:pt idx="1339">
                  <c:v>1173.3809249999999</c:v>
                </c:pt>
                <c:pt idx="1340">
                  <c:v>1174.4332300000001</c:v>
                </c:pt>
                <c:pt idx="1341">
                  <c:v>1175.697895</c:v>
                </c:pt>
                <c:pt idx="1342">
                  <c:v>1177.065445</c:v>
                </c:pt>
                <c:pt idx="1343">
                  <c:v>1178.51279</c:v>
                </c:pt>
                <c:pt idx="1344">
                  <c:v>1179.9311500000001</c:v>
                </c:pt>
                <c:pt idx="1345">
                  <c:v>1181.240585</c:v>
                </c:pt>
                <c:pt idx="1346">
                  <c:v>1182.3638350000001</c:v>
                </c:pt>
                <c:pt idx="1347">
                  <c:v>1183.2275299999999</c:v>
                </c:pt>
                <c:pt idx="1348">
                  <c:v>1183.7560350000001</c:v>
                </c:pt>
                <c:pt idx="1349">
                  <c:v>1183.90986</c:v>
                </c:pt>
                <c:pt idx="1350">
                  <c:v>1183.61852</c:v>
                </c:pt>
                <c:pt idx="1351">
                  <c:v>1182.8334949999999</c:v>
                </c:pt>
                <c:pt idx="1352">
                  <c:v>1181.5141600000002</c:v>
                </c:pt>
                <c:pt idx="1353">
                  <c:v>1179.6281449999999</c:v>
                </c:pt>
                <c:pt idx="1354">
                  <c:v>1177.1515800000002</c:v>
                </c:pt>
                <c:pt idx="1355">
                  <c:v>1174.1381200000001</c:v>
                </c:pt>
                <c:pt idx="1356">
                  <c:v>1170.45533</c:v>
                </c:pt>
                <c:pt idx="1357">
                  <c:v>1166.16092</c:v>
                </c:pt>
                <c:pt idx="1358">
                  <c:v>1161.2639250000002</c:v>
                </c:pt>
                <c:pt idx="1359">
                  <c:v>1155.780835</c:v>
                </c:pt>
                <c:pt idx="1360">
                  <c:v>1149.7350550000001</c:v>
                </c:pt>
                <c:pt idx="1361">
                  <c:v>1143.1563099999998</c:v>
                </c:pt>
                <c:pt idx="1362">
                  <c:v>1136.2290949999999</c:v>
                </c:pt>
                <c:pt idx="1363">
                  <c:v>1128.704385</c:v>
                </c:pt>
                <c:pt idx="1364">
                  <c:v>1120.76602</c:v>
                </c:pt>
                <c:pt idx="1365">
                  <c:v>1112.4620199999999</c:v>
                </c:pt>
                <c:pt idx="1366">
                  <c:v>1103.8431950000002</c:v>
                </c:pt>
                <c:pt idx="1367">
                  <c:v>1094.962475</c:v>
                </c:pt>
                <c:pt idx="1368">
                  <c:v>1085.874215</c:v>
                </c:pt>
                <c:pt idx="1369">
                  <c:v>1076.8233300000002</c:v>
                </c:pt>
                <c:pt idx="1370">
                  <c:v>1067.4871500000002</c:v>
                </c:pt>
                <c:pt idx="1371">
                  <c:v>1058.1079049999998</c:v>
                </c:pt>
                <c:pt idx="1372">
                  <c:v>1048.7398349999999</c:v>
                </c:pt>
                <c:pt idx="1373">
                  <c:v>1039.43588</c:v>
                </c:pt>
                <c:pt idx="1374">
                  <c:v>1030.2472849999999</c:v>
                </c:pt>
                <c:pt idx="1375">
                  <c:v>1021.4054150000001</c:v>
                </c:pt>
                <c:pt idx="1376">
                  <c:v>1012.5878150000001</c:v>
                </c:pt>
                <c:pt idx="1377">
                  <c:v>1004.0245750000001</c:v>
                </c:pt>
                <c:pt idx="1378">
                  <c:v>995.75669000000005</c:v>
                </c:pt>
                <c:pt idx="1379">
                  <c:v>987.82182999999998</c:v>
                </c:pt>
                <c:pt idx="1380">
                  <c:v>980.25409000000002</c:v>
                </c:pt>
                <c:pt idx="1381">
                  <c:v>973.08370000000002</c:v>
                </c:pt>
                <c:pt idx="1382">
                  <c:v>966.47011499999996</c:v>
                </c:pt>
                <c:pt idx="1383">
                  <c:v>960.15923499999997</c:v>
                </c:pt>
                <c:pt idx="1384">
                  <c:v>954.310565</c:v>
                </c:pt>
                <c:pt idx="1385">
                  <c:v>948.93662000000006</c:v>
                </c:pt>
                <c:pt idx="1386">
                  <c:v>944.04489999999998</c:v>
                </c:pt>
                <c:pt idx="1387">
                  <c:v>939.63771500000007</c:v>
                </c:pt>
                <c:pt idx="1388">
                  <c:v>935.711995</c:v>
                </c:pt>
                <c:pt idx="1389">
                  <c:v>932.32499999999993</c:v>
                </c:pt>
                <c:pt idx="1390">
                  <c:v>929.32176499999991</c:v>
                </c:pt>
                <c:pt idx="1391">
                  <c:v>926.75797499999999</c:v>
                </c:pt>
                <c:pt idx="1392">
                  <c:v>924.60837500000002</c:v>
                </c:pt>
                <c:pt idx="1393">
                  <c:v>922.84219999999993</c:v>
                </c:pt>
                <c:pt idx="1394">
                  <c:v>921.42331999999999</c:v>
                </c:pt>
                <c:pt idx="1395">
                  <c:v>920.31050500000003</c:v>
                </c:pt>
                <c:pt idx="1396">
                  <c:v>919.47286500000007</c:v>
                </c:pt>
                <c:pt idx="1397">
                  <c:v>918.82598999999993</c:v>
                </c:pt>
                <c:pt idx="1398">
                  <c:v>918.33563500000002</c:v>
                </c:pt>
                <c:pt idx="1399">
                  <c:v>917.94428500000004</c:v>
                </c:pt>
                <c:pt idx="1400">
                  <c:v>917.59177499999998</c:v>
                </c:pt>
                <c:pt idx="1401">
                  <c:v>917.21602499999995</c:v>
                </c:pt>
                <c:pt idx="1402">
                  <c:v>916.76453000000004</c:v>
                </c:pt>
                <c:pt idx="1403">
                  <c:v>916.15605499999992</c:v>
                </c:pt>
                <c:pt idx="1404">
                  <c:v>915.33599499999991</c:v>
                </c:pt>
                <c:pt idx="1405">
                  <c:v>914.24292500000001</c:v>
                </c:pt>
                <c:pt idx="1406">
                  <c:v>912.817815</c:v>
                </c:pt>
                <c:pt idx="1407">
                  <c:v>911.00494499999991</c:v>
                </c:pt>
                <c:pt idx="1408">
                  <c:v>908.75278000000003</c:v>
                </c:pt>
                <c:pt idx="1409">
                  <c:v>906.07581000000005</c:v>
                </c:pt>
                <c:pt idx="1410">
                  <c:v>902.82240000000002</c:v>
                </c:pt>
                <c:pt idx="1411">
                  <c:v>899.00882999999999</c:v>
                </c:pt>
                <c:pt idx="1412">
                  <c:v>894.60777499999995</c:v>
                </c:pt>
                <c:pt idx="1413">
                  <c:v>889.59949000000006</c:v>
                </c:pt>
                <c:pt idx="1414">
                  <c:v>883.97216000000003</c:v>
                </c:pt>
                <c:pt idx="1415">
                  <c:v>877.72217499999999</c:v>
                </c:pt>
                <c:pt idx="1416">
                  <c:v>871.00049999999999</c:v>
                </c:pt>
                <c:pt idx="1417">
                  <c:v>863.53977499999996</c:v>
                </c:pt>
                <c:pt idx="1418">
                  <c:v>855.49474499999997</c:v>
                </c:pt>
                <c:pt idx="1419">
                  <c:v>846.89427999999998</c:v>
                </c:pt>
                <c:pt idx="1420">
                  <c:v>837.7747250000001</c:v>
                </c:pt>
                <c:pt idx="1421">
                  <c:v>828.17935</c:v>
                </c:pt>
                <c:pt idx="1422">
                  <c:v>818.15772499999991</c:v>
                </c:pt>
                <c:pt idx="1423">
                  <c:v>807.98040000000003</c:v>
                </c:pt>
                <c:pt idx="1424">
                  <c:v>797.28214000000003</c:v>
                </c:pt>
                <c:pt idx="1425">
                  <c:v>786.3350099999999</c:v>
                </c:pt>
                <c:pt idx="1426">
                  <c:v>775.20557499999995</c:v>
                </c:pt>
                <c:pt idx="1427">
                  <c:v>763.96235999999999</c:v>
                </c:pt>
                <c:pt idx="1428">
                  <c:v>752.67482500000006</c:v>
                </c:pt>
                <c:pt idx="1429">
                  <c:v>741.64154999999994</c:v>
                </c:pt>
                <c:pt idx="1430">
                  <c:v>730.47008999999991</c:v>
                </c:pt>
                <c:pt idx="1431">
                  <c:v>719.45731999999998</c:v>
                </c:pt>
                <c:pt idx="1432">
                  <c:v>708.66694500000006</c:v>
                </c:pt>
                <c:pt idx="1433">
                  <c:v>698.15902500000004</c:v>
                </c:pt>
                <c:pt idx="1434">
                  <c:v>687.98923500000001</c:v>
                </c:pt>
                <c:pt idx="1435">
                  <c:v>678.20818999999995</c:v>
                </c:pt>
                <c:pt idx="1436">
                  <c:v>669.04704500000003</c:v>
                </c:pt>
                <c:pt idx="1437">
                  <c:v>660.16240000000005</c:v>
                </c:pt>
                <c:pt idx="1438">
                  <c:v>651.78226500000005</c:v>
                </c:pt>
                <c:pt idx="1439">
                  <c:v>643.93254000000002</c:v>
                </c:pt>
                <c:pt idx="1440">
                  <c:v>636.63227499999994</c:v>
                </c:pt>
                <c:pt idx="1441">
                  <c:v>629.89364499999999</c:v>
                </c:pt>
                <c:pt idx="1442">
                  <c:v>623.72200499999997</c:v>
                </c:pt>
                <c:pt idx="1443">
                  <c:v>618.22484499999996</c:v>
                </c:pt>
                <c:pt idx="1444">
                  <c:v>613.16559500000005</c:v>
                </c:pt>
                <c:pt idx="1445">
                  <c:v>608.65086999999994</c:v>
                </c:pt>
                <c:pt idx="1446">
                  <c:v>604.66133000000002</c:v>
                </c:pt>
                <c:pt idx="1447">
                  <c:v>601.17243499999995</c:v>
                </c:pt>
                <c:pt idx="1448">
                  <c:v>598.15495500000009</c:v>
                </c:pt>
                <c:pt idx="1449">
                  <c:v>595.57554500000003</c:v>
                </c:pt>
                <c:pt idx="1450">
                  <c:v>593.43805000000009</c:v>
                </c:pt>
                <c:pt idx="1451">
                  <c:v>591.61433999999997</c:v>
                </c:pt>
                <c:pt idx="1452">
                  <c:v>590.11093000000005</c:v>
                </c:pt>
                <c:pt idx="1453">
                  <c:v>588.88416499999994</c:v>
                </c:pt>
                <c:pt idx="1454">
                  <c:v>587.88936999999999</c:v>
                </c:pt>
                <c:pt idx="1455">
                  <c:v>587.08143499999994</c:v>
                </c:pt>
                <c:pt idx="1456">
                  <c:v>586.42786999999998</c:v>
                </c:pt>
                <c:pt idx="1457">
                  <c:v>585.85791499999993</c:v>
                </c:pt>
                <c:pt idx="1458">
                  <c:v>585.34339499999999</c:v>
                </c:pt>
                <c:pt idx="1459">
                  <c:v>584.8429000000001</c:v>
                </c:pt>
                <c:pt idx="1460">
                  <c:v>584.31709000000001</c:v>
                </c:pt>
                <c:pt idx="1461">
                  <c:v>583.72909500000003</c:v>
                </c:pt>
                <c:pt idx="1462">
                  <c:v>583.04484500000001</c:v>
                </c:pt>
                <c:pt idx="1463">
                  <c:v>582.25134500000001</c:v>
                </c:pt>
                <c:pt idx="1464">
                  <c:v>581.28824499999996</c:v>
                </c:pt>
                <c:pt idx="1465">
                  <c:v>580.146345</c:v>
                </c:pt>
                <c:pt idx="1466">
                  <c:v>578.80489</c:v>
                </c:pt>
                <c:pt idx="1467">
                  <c:v>577.24677999999994</c:v>
                </c:pt>
                <c:pt idx="1468">
                  <c:v>575.45860000000005</c:v>
                </c:pt>
                <c:pt idx="1469">
                  <c:v>573.43060500000001</c:v>
                </c:pt>
                <c:pt idx="1470">
                  <c:v>571.20554500000003</c:v>
                </c:pt>
                <c:pt idx="1471">
                  <c:v>568.68808999999999</c:v>
                </c:pt>
                <c:pt idx="1472">
                  <c:v>565.92276500000003</c:v>
                </c:pt>
                <c:pt idx="1473">
                  <c:v>562.91346499999997</c:v>
                </c:pt>
                <c:pt idx="1474">
                  <c:v>559.66710500000011</c:v>
                </c:pt>
                <c:pt idx="1475">
                  <c:v>556.19339000000002</c:v>
                </c:pt>
                <c:pt idx="1476">
                  <c:v>552.50456000000008</c:v>
                </c:pt>
                <c:pt idx="1477">
                  <c:v>548.69640500000003</c:v>
                </c:pt>
                <c:pt idx="1478">
                  <c:v>544.62644999999998</c:v>
                </c:pt>
                <c:pt idx="1479">
                  <c:v>540.39016500000002</c:v>
                </c:pt>
                <c:pt idx="1480">
                  <c:v>536.0070649999999</c:v>
                </c:pt>
                <c:pt idx="1481">
                  <c:v>531.49770999999998</c:v>
                </c:pt>
                <c:pt idx="1482">
                  <c:v>526.88341000000003</c:v>
                </c:pt>
                <c:pt idx="1483">
                  <c:v>522.28243500000008</c:v>
                </c:pt>
                <c:pt idx="1484">
                  <c:v>517.52455500000008</c:v>
                </c:pt>
                <c:pt idx="1485">
                  <c:v>512.72649000000001</c:v>
                </c:pt>
                <c:pt idx="1486">
                  <c:v>507.90943499999997</c:v>
                </c:pt>
                <c:pt idx="1487">
                  <c:v>503.09384999999997</c:v>
                </c:pt>
                <c:pt idx="1488">
                  <c:v>498.29922500000004</c:v>
                </c:pt>
                <c:pt idx="1489">
                  <c:v>493.54385000000002</c:v>
                </c:pt>
                <c:pt idx="1490">
                  <c:v>488.939885</c:v>
                </c:pt>
                <c:pt idx="1491">
                  <c:v>484.31062000000003</c:v>
                </c:pt>
                <c:pt idx="1492">
                  <c:v>479.76634000000001</c:v>
                </c:pt>
                <c:pt idx="1493">
                  <c:v>475.31901999999997</c:v>
                </c:pt>
                <c:pt idx="1494">
                  <c:v>470.97880500000002</c:v>
                </c:pt>
                <c:pt idx="1495">
                  <c:v>466.75398999999999</c:v>
                </c:pt>
                <c:pt idx="1496">
                  <c:v>462.65098999999998</c:v>
                </c:pt>
                <c:pt idx="1497">
                  <c:v>458.75427999999999</c:v>
                </c:pt>
                <c:pt idx="1498">
                  <c:v>454.90427500000004</c:v>
                </c:pt>
                <c:pt idx="1499">
                  <c:v>451.18462499999998</c:v>
                </c:pt>
                <c:pt idx="1500">
                  <c:v>447.59489000000002</c:v>
                </c:pt>
                <c:pt idx="1501">
                  <c:v>444.13317499999999</c:v>
                </c:pt>
                <c:pt idx="1502">
                  <c:v>440.79623000000004</c:v>
                </c:pt>
                <c:pt idx="1503">
                  <c:v>437.57963000000001</c:v>
                </c:pt>
                <c:pt idx="1504">
                  <c:v>434.54011500000001</c:v>
                </c:pt>
                <c:pt idx="1505">
                  <c:v>431.54482000000002</c:v>
                </c:pt>
                <c:pt idx="1506">
                  <c:v>428.65120000000002</c:v>
                </c:pt>
                <c:pt idx="1507">
                  <c:v>425.85167999999999</c:v>
                </c:pt>
                <c:pt idx="1508">
                  <c:v>423.138285</c:v>
                </c:pt>
                <c:pt idx="1509">
                  <c:v>420.50281000000001</c:v>
                </c:pt>
                <c:pt idx="1510">
                  <c:v>417.98865000000001</c:v>
                </c:pt>
                <c:pt idx="1511">
                  <c:v>415.48291</c:v>
                </c:pt>
                <c:pt idx="1512">
                  <c:v>413.03050999999999</c:v>
                </c:pt>
                <c:pt idx="1513">
                  <c:v>410.62357500000002</c:v>
                </c:pt>
                <c:pt idx="1514">
                  <c:v>408.25458999999995</c:v>
                </c:pt>
                <c:pt idx="1515">
                  <c:v>405.91648499999997</c:v>
                </c:pt>
                <c:pt idx="1516">
                  <c:v>403.60273000000001</c:v>
                </c:pt>
                <c:pt idx="1517">
                  <c:v>401.35408500000005</c:v>
                </c:pt>
                <c:pt idx="1518">
                  <c:v>399.07164499999999</c:v>
                </c:pt>
                <c:pt idx="1519">
                  <c:v>396.79783499999996</c:v>
                </c:pt>
                <c:pt idx="1520">
                  <c:v>394.52878499999997</c:v>
                </c:pt>
                <c:pt idx="1521">
                  <c:v>392.26140999999996</c:v>
                </c:pt>
                <c:pt idx="1522">
                  <c:v>389.99339500000002</c:v>
                </c:pt>
                <c:pt idx="1523">
                  <c:v>387.72325000000001</c:v>
                </c:pt>
                <c:pt idx="1524">
                  <c:v>385.49670500000002</c:v>
                </c:pt>
                <c:pt idx="1525">
                  <c:v>383.22109499999999</c:v>
                </c:pt>
                <c:pt idx="1526">
                  <c:v>380.94370500000002</c:v>
                </c:pt>
                <c:pt idx="1527">
                  <c:v>378.66623500000003</c:v>
                </c:pt>
                <c:pt idx="1528">
                  <c:v>376.39116999999999</c:v>
                </c:pt>
                <c:pt idx="1529">
                  <c:v>374.12174500000003</c:v>
                </c:pt>
                <c:pt idx="1530">
                  <c:v>371.86190000000005</c:v>
                </c:pt>
                <c:pt idx="1531">
                  <c:v>369.66191999999995</c:v>
                </c:pt>
                <c:pt idx="1532">
                  <c:v>367.43529000000001</c:v>
                </c:pt>
                <c:pt idx="1533">
                  <c:v>365.23382500000002</c:v>
                </c:pt>
                <c:pt idx="1534">
                  <c:v>363.06386499999996</c:v>
                </c:pt>
                <c:pt idx="1535">
                  <c:v>360.93221</c:v>
                </c:pt>
                <c:pt idx="1536">
                  <c:v>358.84605000000005</c:v>
                </c:pt>
                <c:pt idx="1537">
                  <c:v>356.85381000000001</c:v>
                </c:pt>
                <c:pt idx="1538">
                  <c:v>354.88009499999998</c:v>
                </c:pt>
                <c:pt idx="1539">
                  <c:v>352.97488500000003</c:v>
                </c:pt>
                <c:pt idx="1540">
                  <c:v>351.14617500000003</c:v>
                </c:pt>
                <c:pt idx="1541">
                  <c:v>349.40194500000001</c:v>
                </c:pt>
                <c:pt idx="1542">
                  <c:v>347.75010000000003</c:v>
                </c:pt>
                <c:pt idx="1543">
                  <c:v>346.19836500000002</c:v>
                </c:pt>
                <c:pt idx="1544">
                  <c:v>344.78255999999999</c:v>
                </c:pt>
                <c:pt idx="1545">
                  <c:v>343.45070500000003</c:v>
                </c:pt>
                <c:pt idx="1546">
                  <c:v>342.24012500000003</c:v>
                </c:pt>
                <c:pt idx="1547">
                  <c:v>341.15703500000001</c:v>
                </c:pt>
                <c:pt idx="1548">
                  <c:v>340.20706999999999</c:v>
                </c:pt>
                <c:pt idx="1549">
                  <c:v>339.39521000000002</c:v>
                </c:pt>
                <c:pt idx="1550">
                  <c:v>338.72571499999998</c:v>
                </c:pt>
                <c:pt idx="1551">
                  <c:v>338.21127000000001</c:v>
                </c:pt>
                <c:pt idx="1552">
                  <c:v>337.83302500000002</c:v>
                </c:pt>
                <c:pt idx="1553">
                  <c:v>337.60494</c:v>
                </c:pt>
                <c:pt idx="1554">
                  <c:v>337.52778000000001</c:v>
                </c:pt>
                <c:pt idx="1555">
                  <c:v>337.60134000000005</c:v>
                </c:pt>
                <c:pt idx="1556">
                  <c:v>337.82433499999996</c:v>
                </c:pt>
                <c:pt idx="1557">
                  <c:v>338.194435</c:v>
                </c:pt>
                <c:pt idx="1558">
                  <c:v>338.69629499999996</c:v>
                </c:pt>
                <c:pt idx="1559">
                  <c:v>339.34634499999999</c:v>
                </c:pt>
                <c:pt idx="1560">
                  <c:v>340.12990500000001</c:v>
                </c:pt>
                <c:pt idx="1561">
                  <c:v>341.040165</c:v>
                </c:pt>
                <c:pt idx="1562">
                  <c:v>342.06919000000005</c:v>
                </c:pt>
                <c:pt idx="1563">
                  <c:v>343.20794000000001</c:v>
                </c:pt>
                <c:pt idx="1564">
                  <c:v>344.42011500000001</c:v>
                </c:pt>
                <c:pt idx="1565">
                  <c:v>345.74528999999995</c:v>
                </c:pt>
                <c:pt idx="1566">
                  <c:v>347.14711499999999</c:v>
                </c:pt>
                <c:pt idx="1567">
                  <c:v>348.61261000000002</c:v>
                </c:pt>
                <c:pt idx="1568">
                  <c:v>350.12799000000001</c:v>
                </c:pt>
                <c:pt idx="1569">
                  <c:v>351.67874999999998</c:v>
                </c:pt>
                <c:pt idx="1570">
                  <c:v>353.24979000000002</c:v>
                </c:pt>
                <c:pt idx="1571">
                  <c:v>354.79342000000003</c:v>
                </c:pt>
                <c:pt idx="1572">
                  <c:v>356.35830499999997</c:v>
                </c:pt>
                <c:pt idx="1573">
                  <c:v>357.896165</c:v>
                </c:pt>
                <c:pt idx="1574">
                  <c:v>359.39082000000002</c:v>
                </c:pt>
                <c:pt idx="1575">
                  <c:v>360.82621999999998</c:v>
                </c:pt>
                <c:pt idx="1576">
                  <c:v>362.18657999999999</c:v>
                </c:pt>
                <c:pt idx="1577">
                  <c:v>363.45657</c:v>
                </c:pt>
                <c:pt idx="1578">
                  <c:v>364.59882999999996</c:v>
                </c:pt>
                <c:pt idx="1579">
                  <c:v>365.64724000000001</c:v>
                </c:pt>
                <c:pt idx="1580">
                  <c:v>366.56383999999997</c:v>
                </c:pt>
                <c:pt idx="1581">
                  <c:v>367.33665999999999</c:v>
                </c:pt>
                <c:pt idx="1582">
                  <c:v>367.95495999999997</c:v>
                </c:pt>
                <c:pt idx="1583">
                  <c:v>368.40931999999998</c:v>
                </c:pt>
                <c:pt idx="1584">
                  <c:v>368.69176999999996</c:v>
                </c:pt>
                <c:pt idx="1585">
                  <c:v>368.79555000000005</c:v>
                </c:pt>
                <c:pt idx="1586">
                  <c:v>368.720215</c:v>
                </c:pt>
                <c:pt idx="1587">
                  <c:v>368.45852500000001</c:v>
                </c:pt>
                <c:pt idx="1588">
                  <c:v>368.00890499999997</c:v>
                </c:pt>
                <c:pt idx="1589">
                  <c:v>367.37145999999996</c:v>
                </c:pt>
                <c:pt idx="1590">
                  <c:v>366.54793000000001</c:v>
                </c:pt>
                <c:pt idx="1591">
                  <c:v>365.56400500000001</c:v>
                </c:pt>
                <c:pt idx="1592">
                  <c:v>364.383465</c:v>
                </c:pt>
                <c:pt idx="1593">
                  <c:v>363.03127499999999</c:v>
                </c:pt>
                <c:pt idx="1594">
                  <c:v>361.51508999999999</c:v>
                </c:pt>
                <c:pt idx="1595">
                  <c:v>359.84379999999999</c:v>
                </c:pt>
                <c:pt idx="1596">
                  <c:v>358.02738499999998</c:v>
                </c:pt>
                <c:pt idx="1597">
                  <c:v>356.07678500000003</c:v>
                </c:pt>
                <c:pt idx="1598">
                  <c:v>354.04716999999999</c:v>
                </c:pt>
                <c:pt idx="1599">
                  <c:v>351.86613500000004</c:v>
                </c:pt>
                <c:pt idx="1600">
                  <c:v>349.58757000000003</c:v>
                </c:pt>
                <c:pt idx="1601">
                  <c:v>347.224625</c:v>
                </c:pt>
                <c:pt idx="1602">
                  <c:v>344.790595</c:v>
                </c:pt>
                <c:pt idx="1603">
                  <c:v>342.298765</c:v>
                </c:pt>
                <c:pt idx="1604">
                  <c:v>339.76229499999999</c:v>
                </c:pt>
                <c:pt idx="1605">
                  <c:v>337.24668000000003</c:v>
                </c:pt>
                <c:pt idx="1606">
                  <c:v>334.65936499999998</c:v>
                </c:pt>
                <c:pt idx="1607">
                  <c:v>332.064415</c:v>
                </c:pt>
                <c:pt idx="1608">
                  <c:v>329.47317500000003</c:v>
                </c:pt>
                <c:pt idx="1609">
                  <c:v>326.89628999999996</c:v>
                </c:pt>
                <c:pt idx="1610">
                  <c:v>324.34364500000004</c:v>
                </c:pt>
                <c:pt idx="1611">
                  <c:v>321.82432999999997</c:v>
                </c:pt>
                <c:pt idx="1612">
                  <c:v>319.396705</c:v>
                </c:pt>
                <c:pt idx="1613">
                  <c:v>316.966905</c:v>
                </c:pt>
                <c:pt idx="1614">
                  <c:v>314.592535</c:v>
                </c:pt>
                <c:pt idx="1615">
                  <c:v>312.27933000000002</c:v>
                </c:pt>
                <c:pt idx="1616">
                  <c:v>310.03222499999998</c:v>
                </c:pt>
                <c:pt idx="1617">
                  <c:v>307.85537499999998</c:v>
                </c:pt>
                <c:pt idx="1618">
                  <c:v>305.75219999999996</c:v>
                </c:pt>
                <c:pt idx="1619">
                  <c:v>303.76605000000001</c:v>
                </c:pt>
                <c:pt idx="1620">
                  <c:v>301.81626</c:v>
                </c:pt>
                <c:pt idx="1621">
                  <c:v>299.94659999999999</c:v>
                </c:pt>
                <c:pt idx="1622">
                  <c:v>298.15817500000003</c:v>
                </c:pt>
                <c:pt idx="1623">
                  <c:v>296.45166999999998</c:v>
                </c:pt>
                <c:pt idx="1624">
                  <c:v>294.82740000000001</c:v>
                </c:pt>
                <c:pt idx="1625">
                  <c:v>293.31603999999999</c:v>
                </c:pt>
                <c:pt idx="1626">
                  <c:v>291.85441000000003</c:v>
                </c:pt>
                <c:pt idx="1627">
                  <c:v>290.47443499999997</c:v>
                </c:pt>
                <c:pt idx="1628">
                  <c:v>289.17556500000001</c:v>
                </c:pt>
                <c:pt idx="1629">
                  <c:v>287.95715000000001</c:v>
                </c:pt>
                <c:pt idx="1630">
                  <c:v>286.81847500000003</c:v>
                </c:pt>
                <c:pt idx="1631">
                  <c:v>285.75876999999997</c:v>
                </c:pt>
                <c:pt idx="1632">
                  <c:v>284.79649499999999</c:v>
                </c:pt>
                <c:pt idx="1633">
                  <c:v>283.89073999999999</c:v>
                </c:pt>
                <c:pt idx="1634">
                  <c:v>283.06150500000001</c:v>
                </c:pt>
                <c:pt idx="1635">
                  <c:v>282.30792500000001</c:v>
                </c:pt>
                <c:pt idx="1636">
                  <c:v>281.62908499999998</c:v>
                </c:pt>
                <c:pt idx="1637">
                  <c:v>281.02401500000002</c:v>
                </c:pt>
                <c:pt idx="1638">
                  <c:v>280.49166500000001</c:v>
                </c:pt>
                <c:pt idx="1639">
                  <c:v>280.03957000000003</c:v>
                </c:pt>
                <c:pt idx="1640">
                  <c:v>279.64761999999996</c:v>
                </c:pt>
                <c:pt idx="1641">
                  <c:v>279.32448500000004</c:v>
                </c:pt>
                <c:pt idx="1642">
                  <c:v>279.06849500000004</c:v>
                </c:pt>
                <c:pt idx="1643">
                  <c:v>278.87773999999996</c:v>
                </c:pt>
                <c:pt idx="1644">
                  <c:v>278.75003500000003</c:v>
                </c:pt>
                <c:pt idx="1645">
                  <c:v>278.68290000000002</c:v>
                </c:pt>
                <c:pt idx="1646">
                  <c:v>278.67315500000001</c:v>
                </c:pt>
                <c:pt idx="1647">
                  <c:v>278.71729499999998</c:v>
                </c:pt>
                <c:pt idx="1648">
                  <c:v>278.81257999999997</c:v>
                </c:pt>
                <c:pt idx="1649">
                  <c:v>278.955105</c:v>
                </c:pt>
                <c:pt idx="1650">
                  <c:v>279.14058</c:v>
                </c:pt>
                <c:pt idx="1651">
                  <c:v>279.36432500000001</c:v>
                </c:pt>
                <c:pt idx="1652">
                  <c:v>279.61574999999999</c:v>
                </c:pt>
                <c:pt idx="1653">
                  <c:v>279.89999</c:v>
                </c:pt>
                <c:pt idx="1654">
                  <c:v>280.20636999999999</c:v>
                </c:pt>
                <c:pt idx="1655">
                  <c:v>280.52881000000002</c:v>
                </c:pt>
                <c:pt idx="1656">
                  <c:v>280.86094000000003</c:v>
                </c:pt>
                <c:pt idx="1657">
                  <c:v>281.19615999999996</c:v>
                </c:pt>
                <c:pt idx="1658">
                  <c:v>281.52766000000003</c:v>
                </c:pt>
                <c:pt idx="1659">
                  <c:v>281.84211499999998</c:v>
                </c:pt>
                <c:pt idx="1660">
                  <c:v>282.14571000000001</c:v>
                </c:pt>
                <c:pt idx="1661">
                  <c:v>282.42472499999997</c:v>
                </c:pt>
                <c:pt idx="1662">
                  <c:v>282.67215499999998</c:v>
                </c:pt>
                <c:pt idx="1663">
                  <c:v>282.88110500000005</c:v>
                </c:pt>
                <c:pt idx="1664">
                  <c:v>283.04485</c:v>
                </c:pt>
                <c:pt idx="1665">
                  <c:v>283.156925</c:v>
                </c:pt>
                <c:pt idx="1666">
                  <c:v>283.21066499999995</c:v>
                </c:pt>
                <c:pt idx="1667">
                  <c:v>283.20262000000002</c:v>
                </c:pt>
                <c:pt idx="1668">
                  <c:v>283.12569500000001</c:v>
                </c:pt>
                <c:pt idx="1669">
                  <c:v>282.97502500000002</c:v>
                </c:pt>
                <c:pt idx="1670">
                  <c:v>282.74627000000004</c:v>
                </c:pt>
                <c:pt idx="1671">
                  <c:v>282.43569500000001</c:v>
                </c:pt>
                <c:pt idx="1672">
                  <c:v>282.04018500000001</c:v>
                </c:pt>
                <c:pt idx="1673">
                  <c:v>281.56803000000002</c:v>
                </c:pt>
                <c:pt idx="1674">
                  <c:v>280.99780000000004</c:v>
                </c:pt>
                <c:pt idx="1675">
                  <c:v>280.33733999999998</c:v>
                </c:pt>
                <c:pt idx="1676">
                  <c:v>279.58625999999998</c:v>
                </c:pt>
                <c:pt idx="1677">
                  <c:v>278.74485500000003</c:v>
                </c:pt>
                <c:pt idx="1678">
                  <c:v>277.81412500000005</c:v>
                </c:pt>
                <c:pt idx="1679">
                  <c:v>276.81736000000001</c:v>
                </c:pt>
                <c:pt idx="1680">
                  <c:v>275.71528000000001</c:v>
                </c:pt>
                <c:pt idx="1681">
                  <c:v>274.53062999999997</c:v>
                </c:pt>
                <c:pt idx="1682">
                  <c:v>273.26685000000003</c:v>
                </c:pt>
                <c:pt idx="1683">
                  <c:v>271.92787499999997</c:v>
                </c:pt>
                <c:pt idx="1684">
                  <c:v>270.51808999999997</c:v>
                </c:pt>
                <c:pt idx="1685">
                  <c:v>269.04227500000002</c:v>
                </c:pt>
                <c:pt idx="1686">
                  <c:v>267.53746999999998</c:v>
                </c:pt>
                <c:pt idx="1687">
                  <c:v>265.94623999999999</c:v>
                </c:pt>
                <c:pt idx="1688">
                  <c:v>264.30488500000001</c:v>
                </c:pt>
                <c:pt idx="1689">
                  <c:v>262.61908</c:v>
                </c:pt>
                <c:pt idx="1690">
                  <c:v>260.89456999999999</c:v>
                </c:pt>
                <c:pt idx="1691">
                  <c:v>259.13708000000003</c:v>
                </c:pt>
                <c:pt idx="1692">
                  <c:v>257.35228499999999</c:v>
                </c:pt>
                <c:pt idx="1693">
                  <c:v>255.58279000000002</c:v>
                </c:pt>
                <c:pt idx="1694">
                  <c:v>253.76014499999999</c:v>
                </c:pt>
                <c:pt idx="1695">
                  <c:v>251.92618500000003</c:v>
                </c:pt>
                <c:pt idx="1696">
                  <c:v>250.085815</c:v>
                </c:pt>
                <c:pt idx="1697">
                  <c:v>248.243675</c:v>
                </c:pt>
                <c:pt idx="1698">
                  <c:v>246.40407500000001</c:v>
                </c:pt>
                <c:pt idx="1699">
                  <c:v>244.57102</c:v>
                </c:pt>
                <c:pt idx="1700">
                  <c:v>242.78525500000001</c:v>
                </c:pt>
                <c:pt idx="1701">
                  <c:v>240.97564499999999</c:v>
                </c:pt>
                <c:pt idx="1702">
                  <c:v>239.182545</c:v>
                </c:pt>
                <c:pt idx="1703">
                  <c:v>237.40866</c:v>
                </c:pt>
                <c:pt idx="1704">
                  <c:v>235.65641000000002</c:v>
                </c:pt>
                <c:pt idx="1705">
                  <c:v>233.92797000000002</c:v>
                </c:pt>
                <c:pt idx="1706">
                  <c:v>232.25974499999998</c:v>
                </c:pt>
                <c:pt idx="1707">
                  <c:v>230.58393999999998</c:v>
                </c:pt>
                <c:pt idx="1708">
                  <c:v>228.93716000000001</c:v>
                </c:pt>
                <c:pt idx="1709">
                  <c:v>227.320865</c:v>
                </c:pt>
                <c:pt idx="1710">
                  <c:v>225.736435</c:v>
                </c:pt>
                <c:pt idx="1711">
                  <c:v>224.185205</c:v>
                </c:pt>
                <c:pt idx="1712">
                  <c:v>222.66850499999998</c:v>
                </c:pt>
                <c:pt idx="1713">
                  <c:v>221.217545</c:v>
                </c:pt>
                <c:pt idx="1714">
                  <c:v>219.773245</c:v>
                </c:pt>
                <c:pt idx="1715">
                  <c:v>218.36769000000001</c:v>
                </c:pt>
                <c:pt idx="1716">
                  <c:v>217.002455</c:v>
                </c:pt>
                <c:pt idx="1717">
                  <c:v>215.67922000000002</c:v>
                </c:pt>
                <c:pt idx="1718">
                  <c:v>214.39978500000001</c:v>
                </c:pt>
                <c:pt idx="1719">
                  <c:v>213.166045</c:v>
                </c:pt>
                <c:pt idx="1720">
                  <c:v>212.003715</c:v>
                </c:pt>
                <c:pt idx="1721">
                  <c:v>210.86640500000001</c:v>
                </c:pt>
                <c:pt idx="1722">
                  <c:v>209.78096500000001</c:v>
                </c:pt>
                <c:pt idx="1723">
                  <c:v>208.74955500000002</c:v>
                </c:pt>
                <c:pt idx="1724">
                  <c:v>207.774325</c:v>
                </c:pt>
                <c:pt idx="1725">
                  <c:v>206.85738000000001</c:v>
                </c:pt>
                <c:pt idx="1726">
                  <c:v>206.00073</c:v>
                </c:pt>
                <c:pt idx="1727">
                  <c:v>205.22182999999998</c:v>
                </c:pt>
                <c:pt idx="1728">
                  <c:v>204.48986499999998</c:v>
                </c:pt>
                <c:pt idx="1729">
                  <c:v>203.82315500000001</c:v>
                </c:pt>
                <c:pt idx="1730">
                  <c:v>203.22285500000001</c:v>
                </c:pt>
                <c:pt idx="1731">
                  <c:v>202.689785</c:v>
                </c:pt>
                <c:pt idx="1732">
                  <c:v>202.22439500000002</c:v>
                </c:pt>
                <c:pt idx="1733">
                  <c:v>201.83416500000001</c:v>
                </c:pt>
                <c:pt idx="1734">
                  <c:v>201.50244499999999</c:v>
                </c:pt>
                <c:pt idx="1735">
                  <c:v>201.23719</c:v>
                </c:pt>
                <c:pt idx="1736">
                  <c:v>201.03706</c:v>
                </c:pt>
                <c:pt idx="1737">
                  <c:v>200.900215</c:v>
                </c:pt>
                <c:pt idx="1738">
                  <c:v>200.82433499999999</c:v>
                </c:pt>
                <c:pt idx="1739">
                  <c:v>200.80661999999998</c:v>
                </c:pt>
                <c:pt idx="1740">
                  <c:v>200.84252499999999</c:v>
                </c:pt>
                <c:pt idx="1741">
                  <c:v>200.92992000000001</c:v>
                </c:pt>
                <c:pt idx="1742">
                  <c:v>201.06454000000002</c:v>
                </c:pt>
                <c:pt idx="1743">
                  <c:v>201.24196000000001</c:v>
                </c:pt>
                <c:pt idx="1744">
                  <c:v>201.45746</c:v>
                </c:pt>
                <c:pt idx="1745">
                  <c:v>201.70609000000002</c:v>
                </c:pt>
                <c:pt idx="1746">
                  <c:v>201.98272499999999</c:v>
                </c:pt>
                <c:pt idx="1747">
                  <c:v>202.275825</c:v>
                </c:pt>
                <c:pt idx="1748">
                  <c:v>202.59242499999999</c:v>
                </c:pt>
                <c:pt idx="1749">
                  <c:v>202.92138500000001</c:v>
                </c:pt>
                <c:pt idx="1750">
                  <c:v>203.25756000000001</c:v>
                </c:pt>
                <c:pt idx="1751">
                  <c:v>203.59596999999999</c:v>
                </c:pt>
                <c:pt idx="1752">
                  <c:v>203.93186</c:v>
                </c:pt>
                <c:pt idx="1753">
                  <c:v>204.26075</c:v>
                </c:pt>
                <c:pt idx="1754">
                  <c:v>204.57214000000002</c:v>
                </c:pt>
                <c:pt idx="1755">
                  <c:v>204.87529500000002</c:v>
                </c:pt>
                <c:pt idx="1756">
                  <c:v>205.160225</c:v>
                </c:pt>
                <c:pt idx="1757">
                  <c:v>205.42397500000001</c:v>
                </c:pt>
                <c:pt idx="1758">
                  <c:v>205.66405500000002</c:v>
                </c:pt>
                <c:pt idx="1759">
                  <c:v>205.87840499999999</c:v>
                </c:pt>
                <c:pt idx="1760">
                  <c:v>206.06189000000001</c:v>
                </c:pt>
                <c:pt idx="1761">
                  <c:v>206.22101000000001</c:v>
                </c:pt>
                <c:pt idx="1762">
                  <c:v>206.35089000000002</c:v>
                </c:pt>
                <c:pt idx="1763">
                  <c:v>206.451165</c:v>
                </c:pt>
                <c:pt idx="1764">
                  <c:v>206.521795</c:v>
                </c:pt>
                <c:pt idx="1765">
                  <c:v>206.56306999999998</c:v>
                </c:pt>
                <c:pt idx="1766">
                  <c:v>206.57553000000001</c:v>
                </c:pt>
                <c:pt idx="1767">
                  <c:v>206.56052499999998</c:v>
                </c:pt>
                <c:pt idx="1768">
                  <c:v>206.518325</c:v>
                </c:pt>
                <c:pt idx="1769">
                  <c:v>206.449985</c:v>
                </c:pt>
                <c:pt idx="1770">
                  <c:v>206.35659000000001</c:v>
                </c:pt>
                <c:pt idx="1771">
                  <c:v>206.23922999999999</c:v>
                </c:pt>
                <c:pt idx="1772">
                  <c:v>206.09896999999998</c:v>
                </c:pt>
                <c:pt idx="1773">
                  <c:v>205.93680499999999</c:v>
                </c:pt>
                <c:pt idx="1774">
                  <c:v>205.75756000000001</c:v>
                </c:pt>
                <c:pt idx="1775">
                  <c:v>205.55450500000001</c:v>
                </c:pt>
                <c:pt idx="1776">
                  <c:v>205.33176</c:v>
                </c:pt>
                <c:pt idx="1777">
                  <c:v>205.08975500000003</c:v>
                </c:pt>
                <c:pt idx="1778">
                  <c:v>204.82874000000001</c:v>
                </c:pt>
                <c:pt idx="1779">
                  <c:v>204.54878500000001</c:v>
                </c:pt>
                <c:pt idx="1780">
                  <c:v>204.24981</c:v>
                </c:pt>
                <c:pt idx="1781">
                  <c:v>203.93824999999998</c:v>
                </c:pt>
                <c:pt idx="1782">
                  <c:v>203.60074499999999</c:v>
                </c:pt>
                <c:pt idx="1783">
                  <c:v>203.2431</c:v>
                </c:pt>
                <c:pt idx="1784">
                  <c:v>202.864735</c:v>
                </c:pt>
                <c:pt idx="1785">
                  <c:v>202.465025</c:v>
                </c:pt>
                <c:pt idx="1786">
                  <c:v>202.04330999999999</c:v>
                </c:pt>
                <c:pt idx="1787">
                  <c:v>201.60825499999999</c:v>
                </c:pt>
                <c:pt idx="1788">
                  <c:v>201.14114000000001</c:v>
                </c:pt>
                <c:pt idx="1789">
                  <c:v>200.65026499999999</c:v>
                </c:pt>
                <c:pt idx="1790">
                  <c:v>200.13521500000002</c:v>
                </c:pt>
                <c:pt idx="1791">
                  <c:v>199.59567999999999</c:v>
                </c:pt>
                <c:pt idx="1792">
                  <c:v>199.03151</c:v>
                </c:pt>
                <c:pt idx="1793">
                  <c:v>198.44269500000001</c:v>
                </c:pt>
                <c:pt idx="1794">
                  <c:v>197.84217000000001</c:v>
                </c:pt>
                <c:pt idx="1795">
                  <c:v>197.20523500000002</c:v>
                </c:pt>
                <c:pt idx="1796">
                  <c:v>196.54464999999999</c:v>
                </c:pt>
                <c:pt idx="1797">
                  <c:v>195.86107999999999</c:v>
                </c:pt>
                <c:pt idx="1798">
                  <c:v>195.155315</c:v>
                </c:pt>
                <c:pt idx="1799">
                  <c:v>194.42829</c:v>
                </c:pt>
                <c:pt idx="1800">
                  <c:v>193.68102500000001</c:v>
                </c:pt>
                <c:pt idx="1801">
                  <c:v>192.93044</c:v>
                </c:pt>
                <c:pt idx="1802">
                  <c:v>192.14638500000001</c:v>
                </c:pt>
                <c:pt idx="1803">
                  <c:v>191.34546499999999</c:v>
                </c:pt>
                <c:pt idx="1804">
                  <c:v>190.52880999999999</c:v>
                </c:pt>
                <c:pt idx="1805">
                  <c:v>189.69750499999998</c:v>
                </c:pt>
                <c:pt idx="1806">
                  <c:v>188.85254</c:v>
                </c:pt>
                <c:pt idx="1807">
                  <c:v>187.99481500000002</c:v>
                </c:pt>
                <c:pt idx="1808">
                  <c:v>187.14293000000001</c:v>
                </c:pt>
                <c:pt idx="1809">
                  <c:v>186.26198499999998</c:v>
                </c:pt>
                <c:pt idx="1810">
                  <c:v>185.37001999999998</c:v>
                </c:pt>
                <c:pt idx="1811">
                  <c:v>184.46726999999998</c:v>
                </c:pt>
                <c:pt idx="1812">
                  <c:v>183.55377000000001</c:v>
                </c:pt>
                <c:pt idx="1813">
                  <c:v>182.62938</c:v>
                </c:pt>
                <c:pt idx="1814">
                  <c:v>181.712965</c:v>
                </c:pt>
                <c:pt idx="1815">
                  <c:v>180.76585</c:v>
                </c:pt>
                <c:pt idx="1816">
                  <c:v>179.80634499999999</c:v>
                </c:pt>
                <c:pt idx="1817">
                  <c:v>178.83366000000001</c:v>
                </c:pt>
                <c:pt idx="1818">
                  <c:v>177.84691000000001</c:v>
                </c:pt>
                <c:pt idx="1819">
                  <c:v>176.845125</c:v>
                </c:pt>
                <c:pt idx="1820">
                  <c:v>175.827315</c:v>
                </c:pt>
                <c:pt idx="1821">
                  <c:v>174.813785</c:v>
                </c:pt>
                <c:pt idx="1822">
                  <c:v>173.76137499999999</c:v>
                </c:pt>
                <c:pt idx="1823">
                  <c:v>172.69018</c:v>
                </c:pt>
                <c:pt idx="1824">
                  <c:v>171.59946500000001</c:v>
                </c:pt>
                <c:pt idx="1825">
                  <c:v>170.48868000000002</c:v>
                </c:pt>
                <c:pt idx="1826">
                  <c:v>169.357485</c:v>
                </c:pt>
                <c:pt idx="1827">
                  <c:v>168.20577499999999</c:v>
                </c:pt>
                <c:pt idx="1828">
                  <c:v>167.05785500000002</c:v>
                </c:pt>
                <c:pt idx="1829">
                  <c:v>165.86635999999999</c:v>
                </c:pt>
                <c:pt idx="1830">
                  <c:v>164.65581</c:v>
                </c:pt>
                <c:pt idx="1831">
                  <c:v>163.42736499999998</c:v>
                </c:pt>
                <c:pt idx="1832">
                  <c:v>162.18252999999999</c:v>
                </c:pt>
                <c:pt idx="1833">
                  <c:v>160.92318499999999</c:v>
                </c:pt>
                <c:pt idx="1834">
                  <c:v>159.65157499999998</c:v>
                </c:pt>
                <c:pt idx="1835">
                  <c:v>158.396535</c:v>
                </c:pt>
                <c:pt idx="1836">
                  <c:v>157.108665</c:v>
                </c:pt>
                <c:pt idx="1837">
                  <c:v>155.81729999999999</c:v>
                </c:pt>
                <c:pt idx="1838">
                  <c:v>154.526015</c:v>
                </c:pt>
                <c:pt idx="1839">
                  <c:v>153.23866999999998</c:v>
                </c:pt>
                <c:pt idx="1840">
                  <c:v>151.95937000000001</c:v>
                </c:pt>
                <c:pt idx="1841">
                  <c:v>150.71812</c:v>
                </c:pt>
                <c:pt idx="1842">
                  <c:v>149.46759500000002</c:v>
                </c:pt>
                <c:pt idx="1843">
                  <c:v>148.23838000000001</c:v>
                </c:pt>
                <c:pt idx="1844">
                  <c:v>147.03513000000001</c:v>
                </c:pt>
                <c:pt idx="1845">
                  <c:v>145.86252999999999</c:v>
                </c:pt>
                <c:pt idx="1846">
                  <c:v>144.72521999999998</c:v>
                </c:pt>
                <c:pt idx="1847">
                  <c:v>143.62777</c:v>
                </c:pt>
                <c:pt idx="1848">
                  <c:v>142.59564999999998</c:v>
                </c:pt>
                <c:pt idx="1849">
                  <c:v>141.590035</c:v>
                </c:pt>
                <c:pt idx="1850">
                  <c:v>140.63693000000001</c:v>
                </c:pt>
                <c:pt idx="1851">
                  <c:v>139.740105</c:v>
                </c:pt>
                <c:pt idx="1852">
                  <c:v>138.902995</c:v>
                </c:pt>
                <c:pt idx="1853">
                  <c:v>138.12869499999999</c:v>
                </c:pt>
                <c:pt idx="1854">
                  <c:v>137.419905</c:v>
                </c:pt>
                <c:pt idx="1855">
                  <c:v>136.79128500000002</c:v>
                </c:pt>
                <c:pt idx="1856">
                  <c:v>136.21844999999999</c:v>
                </c:pt>
                <c:pt idx="1857">
                  <c:v>135.71656000000002</c:v>
                </c:pt>
                <c:pt idx="1858">
                  <c:v>135.28650500000001</c:v>
                </c:pt>
                <c:pt idx="1859">
                  <c:v>134.928675</c:v>
                </c:pt>
                <c:pt idx="1860">
                  <c:v>134.64296999999999</c:v>
                </c:pt>
                <c:pt idx="1861">
                  <c:v>134.42878999999999</c:v>
                </c:pt>
                <c:pt idx="1862">
                  <c:v>134.287305</c:v>
                </c:pt>
                <c:pt idx="1863">
                  <c:v>134.21109999999999</c:v>
                </c:pt>
                <c:pt idx="1864">
                  <c:v>134.20186000000001</c:v>
                </c:pt>
                <c:pt idx="1865">
                  <c:v>134.25718000000001</c:v>
                </c:pt>
                <c:pt idx="1866">
                  <c:v>134.37427</c:v>
                </c:pt>
                <c:pt idx="1867">
                  <c:v>134.54999000000001</c:v>
                </c:pt>
                <c:pt idx="1868">
                  <c:v>134.77564999999998</c:v>
                </c:pt>
                <c:pt idx="1869">
                  <c:v>135.056995</c:v>
                </c:pt>
                <c:pt idx="1870">
                  <c:v>135.38594500000002</c:v>
                </c:pt>
                <c:pt idx="1871">
                  <c:v>135.75839000000002</c:v>
                </c:pt>
                <c:pt idx="1872">
                  <c:v>136.17011000000002</c:v>
                </c:pt>
                <c:pt idx="1873">
                  <c:v>136.616815</c:v>
                </c:pt>
                <c:pt idx="1874">
                  <c:v>137.09419500000001</c:v>
                </c:pt>
                <c:pt idx="1875">
                  <c:v>137.58744999999999</c:v>
                </c:pt>
                <c:pt idx="1876">
                  <c:v>138.11302000000001</c:v>
                </c:pt>
                <c:pt idx="1877">
                  <c:v>138.6568</c:v>
                </c:pt>
                <c:pt idx="1878">
                  <c:v>139.2149</c:v>
                </c:pt>
                <c:pt idx="1879">
                  <c:v>139.783625</c:v>
                </c:pt>
                <c:pt idx="1880">
                  <c:v>140.35951</c:v>
                </c:pt>
                <c:pt idx="1881">
                  <c:v>140.93937500000001</c:v>
                </c:pt>
                <c:pt idx="1882">
                  <c:v>141.508465</c:v>
                </c:pt>
                <c:pt idx="1883">
                  <c:v>142.08794999999998</c:v>
                </c:pt>
                <c:pt idx="1884">
                  <c:v>142.66368</c:v>
                </c:pt>
                <c:pt idx="1885">
                  <c:v>143.23369</c:v>
                </c:pt>
                <c:pt idx="1886">
                  <c:v>143.79633000000001</c:v>
                </c:pt>
                <c:pt idx="1887">
                  <c:v>144.35023999999999</c:v>
                </c:pt>
                <c:pt idx="1888">
                  <c:v>144.89436000000001</c:v>
                </c:pt>
                <c:pt idx="1889">
                  <c:v>145.41711500000002</c:v>
                </c:pt>
                <c:pt idx="1890">
                  <c:v>145.93974</c:v>
                </c:pt>
                <c:pt idx="1891">
                  <c:v>146.45087000000001</c:v>
                </c:pt>
                <c:pt idx="1892">
                  <c:v>146.95032999999998</c:v>
                </c:pt>
                <c:pt idx="1893">
                  <c:v>147.43807000000001</c:v>
                </c:pt>
                <c:pt idx="1894">
                  <c:v>147.91413500000002</c:v>
                </c:pt>
                <c:pt idx="1895">
                  <c:v>148.36926500000001</c:v>
                </c:pt>
                <c:pt idx="1896">
                  <c:v>148.82252000000003</c:v>
                </c:pt>
                <c:pt idx="1897">
                  <c:v>149.26438999999999</c:v>
                </c:pt>
                <c:pt idx="1898">
                  <c:v>149.694875</c:v>
                </c:pt>
                <c:pt idx="1899">
                  <c:v>150.11387000000002</c:v>
                </c:pt>
                <c:pt idx="1900">
                  <c:v>150.52113</c:v>
                </c:pt>
                <c:pt idx="1901">
                  <c:v>150.91624000000002</c:v>
                </c:pt>
                <c:pt idx="1902">
                  <c:v>151.29089999999999</c:v>
                </c:pt>
                <c:pt idx="1903">
                  <c:v>151.65990500000001</c:v>
                </c:pt>
                <c:pt idx="1904">
                  <c:v>152.01424499999999</c:v>
                </c:pt>
                <c:pt idx="1905">
                  <c:v>152.35261</c:v>
                </c:pt>
                <c:pt idx="1906">
                  <c:v>152.67346000000001</c:v>
                </c:pt>
                <c:pt idx="1907">
                  <c:v>152.97499999999999</c:v>
                </c:pt>
                <c:pt idx="1908">
                  <c:v>153.255225</c:v>
                </c:pt>
                <c:pt idx="1909">
                  <c:v>153.506935</c:v>
                </c:pt>
                <c:pt idx="1910">
                  <c:v>153.73827500000002</c:v>
                </c:pt>
                <c:pt idx="1911">
                  <c:v>153.941215</c:v>
                </c:pt>
                <c:pt idx="1912">
                  <c:v>154.11311499999999</c:v>
                </c:pt>
                <c:pt idx="1913">
                  <c:v>154.25127499999999</c:v>
                </c:pt>
                <c:pt idx="1914">
                  <c:v>154.35295499999998</c:v>
                </c:pt>
                <c:pt idx="1915">
                  <c:v>154.41547</c:v>
                </c:pt>
                <c:pt idx="1916">
                  <c:v>154.43619999999999</c:v>
                </c:pt>
                <c:pt idx="1917">
                  <c:v>154.41356500000001</c:v>
                </c:pt>
                <c:pt idx="1918">
                  <c:v>154.34439999999998</c:v>
                </c:pt>
                <c:pt idx="1919">
                  <c:v>154.22663</c:v>
                </c:pt>
                <c:pt idx="1920">
                  <c:v>154.05848499999999</c:v>
                </c:pt>
                <c:pt idx="1921">
                  <c:v>153.83852000000002</c:v>
                </c:pt>
                <c:pt idx="1922">
                  <c:v>153.56568000000001</c:v>
                </c:pt>
                <c:pt idx="1923">
                  <c:v>153.24651499999999</c:v>
                </c:pt>
                <c:pt idx="1924">
                  <c:v>152.86753999999999</c:v>
                </c:pt>
                <c:pt idx="1925">
                  <c:v>152.43514500000001</c:v>
                </c:pt>
                <c:pt idx="1926">
                  <c:v>151.95012</c:v>
                </c:pt>
                <c:pt idx="1927">
                  <c:v>151.41377499999999</c:v>
                </c:pt>
                <c:pt idx="1928">
                  <c:v>150.82793000000001</c:v>
                </c:pt>
                <c:pt idx="1929">
                  <c:v>150.20831000000001</c:v>
                </c:pt>
                <c:pt idx="1930">
                  <c:v>149.53190499999999</c:v>
                </c:pt>
                <c:pt idx="1931">
                  <c:v>148.81448499999999</c:v>
                </c:pt>
                <c:pt idx="1932">
                  <c:v>148.05987000000002</c:v>
                </c:pt>
                <c:pt idx="1933">
                  <c:v>147.27227999999999</c:v>
                </c:pt>
                <c:pt idx="1934">
                  <c:v>146.456355</c:v>
                </c:pt>
                <c:pt idx="1935">
                  <c:v>145.61705999999998</c:v>
                </c:pt>
                <c:pt idx="1936">
                  <c:v>144.77728999999999</c:v>
                </c:pt>
                <c:pt idx="1937">
                  <c:v>143.907445</c:v>
                </c:pt>
                <c:pt idx="1938">
                  <c:v>143.03049000000001</c:v>
                </c:pt>
                <c:pt idx="1939">
                  <c:v>142.15215499999999</c:v>
                </c:pt>
                <c:pt idx="1940">
                  <c:v>141.27820499999999</c:v>
                </c:pt>
                <c:pt idx="1941">
                  <c:v>140.41434999999998</c:v>
                </c:pt>
                <c:pt idx="1942">
                  <c:v>139.56617499999999</c:v>
                </c:pt>
                <c:pt idx="1943">
                  <c:v>138.75570500000001</c:v>
                </c:pt>
                <c:pt idx="1944">
                  <c:v>137.95422500000001</c:v>
                </c:pt>
                <c:pt idx="1945">
                  <c:v>137.18364499999998</c:v>
                </c:pt>
                <c:pt idx="1946">
                  <c:v>136.448385</c:v>
                </c:pt>
                <c:pt idx="1947">
                  <c:v>135.75238999999999</c:v>
                </c:pt>
                <c:pt idx="1948">
                  <c:v>135.09911</c:v>
                </c:pt>
                <c:pt idx="1949">
                  <c:v>134.49143000000001</c:v>
                </c:pt>
                <c:pt idx="1950">
                  <c:v>133.94257500000001</c:v>
                </c:pt>
                <c:pt idx="1951">
                  <c:v>133.43132999999997</c:v>
                </c:pt>
                <c:pt idx="1952">
                  <c:v>132.97063500000002</c:v>
                </c:pt>
                <c:pt idx="1953">
                  <c:v>132.56085999999999</c:v>
                </c:pt>
                <c:pt idx="1954">
                  <c:v>132.20168500000003</c:v>
                </c:pt>
                <c:pt idx="1955">
                  <c:v>131.892135</c:v>
                </c:pt>
                <c:pt idx="1956">
                  <c:v>131.635435</c:v>
                </c:pt>
                <c:pt idx="1957">
                  <c:v>131.41864999999999</c:v>
                </c:pt>
                <c:pt idx="1958">
                  <c:v>131.24474499999999</c:v>
                </c:pt>
                <c:pt idx="1959">
                  <c:v>131.11027000000001</c:v>
                </c:pt>
                <c:pt idx="1960">
                  <c:v>131.01125500000001</c:v>
                </c:pt>
                <c:pt idx="1961">
                  <c:v>130.94325000000001</c:v>
                </c:pt>
                <c:pt idx="1962">
                  <c:v>130.90138999999999</c:v>
                </c:pt>
                <c:pt idx="1963">
                  <c:v>130.88071500000001</c:v>
                </c:pt>
                <c:pt idx="1964">
                  <c:v>130.87494999999998</c:v>
                </c:pt>
                <c:pt idx="1965">
                  <c:v>130.87901499999998</c:v>
                </c:pt>
                <c:pt idx="1966">
                  <c:v>130.887045</c:v>
                </c:pt>
                <c:pt idx="1967">
                  <c:v>130.89310500000002</c:v>
                </c:pt>
                <c:pt idx="1968">
                  <c:v>130.89128499999998</c:v>
                </c:pt>
                <c:pt idx="1969">
                  <c:v>130.87572499999999</c:v>
                </c:pt>
                <c:pt idx="1970">
                  <c:v>130.84168</c:v>
                </c:pt>
                <c:pt idx="1971">
                  <c:v>130.78233499999999</c:v>
                </c:pt>
                <c:pt idx="1972">
                  <c:v>130.69297999999998</c:v>
                </c:pt>
                <c:pt idx="1973">
                  <c:v>130.56875000000002</c:v>
                </c:pt>
                <c:pt idx="1974">
                  <c:v>130.40517500000001</c:v>
                </c:pt>
                <c:pt idx="1975">
                  <c:v>130.19823</c:v>
                </c:pt>
                <c:pt idx="1976">
                  <c:v>129.94436000000002</c:v>
                </c:pt>
                <c:pt idx="1977">
                  <c:v>129.647265</c:v>
                </c:pt>
                <c:pt idx="1978">
                  <c:v>129.29211500000002</c:v>
                </c:pt>
                <c:pt idx="1979">
                  <c:v>128.882645</c:v>
                </c:pt>
                <c:pt idx="1980">
                  <c:v>128.41749999999999</c:v>
                </c:pt>
                <c:pt idx="1981">
                  <c:v>127.89588499999999</c:v>
                </c:pt>
                <c:pt idx="1982">
                  <c:v>127.31759500000001</c:v>
                </c:pt>
                <c:pt idx="1983">
                  <c:v>126.69647500000001</c:v>
                </c:pt>
                <c:pt idx="1984">
                  <c:v>126.00751</c:v>
                </c:pt>
                <c:pt idx="1985">
                  <c:v>125.26445</c:v>
                </c:pt>
                <c:pt idx="1986">
                  <c:v>124.46916</c:v>
                </c:pt>
                <c:pt idx="1987">
                  <c:v>123.62394499999999</c:v>
                </c:pt>
                <c:pt idx="1988">
                  <c:v>122.73151</c:v>
                </c:pt>
                <c:pt idx="1989">
                  <c:v>121.794915</c:v>
                </c:pt>
                <c:pt idx="1990">
                  <c:v>120.83786000000001</c:v>
                </c:pt>
                <c:pt idx="1991">
                  <c:v>119.82402</c:v>
                </c:pt>
                <c:pt idx="1992">
                  <c:v>118.77673499999999</c:v>
                </c:pt>
                <c:pt idx="1993">
                  <c:v>117.69996</c:v>
                </c:pt>
                <c:pt idx="1994">
                  <c:v>116.597735</c:v>
                </c:pt>
                <c:pt idx="1995">
                  <c:v>115.47414000000001</c:v>
                </c:pt>
                <c:pt idx="1996">
                  <c:v>114.33323</c:v>
                </c:pt>
                <c:pt idx="1997">
                  <c:v>113.20265000000001</c:v>
                </c:pt>
                <c:pt idx="1998">
                  <c:v>112.0391</c:v>
                </c:pt>
                <c:pt idx="1999">
                  <c:v>110.869705</c:v>
                </c:pt>
                <c:pt idx="2000">
                  <c:v>109.697975</c:v>
                </c:pt>
                <c:pt idx="2001">
                  <c:v>108.52715999999999</c:v>
                </c:pt>
                <c:pt idx="2002">
                  <c:v>107.360235</c:v>
                </c:pt>
                <c:pt idx="2003">
                  <c:v>106.199865</c:v>
                </c:pt>
                <c:pt idx="2004">
                  <c:v>105.07178500000001</c:v>
                </c:pt>
                <c:pt idx="2005">
                  <c:v>103.93094499999999</c:v>
                </c:pt>
                <c:pt idx="2006">
                  <c:v>102.802565</c:v>
                </c:pt>
                <c:pt idx="2007">
                  <c:v>101.68789000000001</c:v>
                </c:pt>
                <c:pt idx="2008">
                  <c:v>100.58778</c:v>
                </c:pt>
                <c:pt idx="2009">
                  <c:v>99.502704999999992</c:v>
                </c:pt>
                <c:pt idx="2010">
                  <c:v>98.454445000000007</c:v>
                </c:pt>
                <c:pt idx="2011">
                  <c:v>97.399050000000003</c:v>
                </c:pt>
                <c:pt idx="2012">
                  <c:v>96.357865000000004</c:v>
                </c:pt>
                <c:pt idx="2013">
                  <c:v>95.329899999999995</c:v>
                </c:pt>
                <c:pt idx="2014">
                  <c:v>94.313839999999999</c:v>
                </c:pt>
                <c:pt idx="2015">
                  <c:v>93.308045000000007</c:v>
                </c:pt>
                <c:pt idx="2016">
                  <c:v>92.310590000000005</c:v>
                </c:pt>
                <c:pt idx="2017">
                  <c:v>91.339484999999996</c:v>
                </c:pt>
                <c:pt idx="2018">
                  <c:v>90.351900000000001</c:v>
                </c:pt>
                <c:pt idx="2019">
                  <c:v>89.365515000000002</c:v>
                </c:pt>
                <c:pt idx="2020">
                  <c:v>88.377549999999999</c:v>
                </c:pt>
                <c:pt idx="2021">
                  <c:v>87.38510500000001</c:v>
                </c:pt>
                <c:pt idx="2022">
                  <c:v>86.385159999999999</c:v>
                </c:pt>
                <c:pt idx="2023">
                  <c:v>85.374660000000006</c:v>
                </c:pt>
                <c:pt idx="2024">
                  <c:v>84.37156499999999</c:v>
                </c:pt>
                <c:pt idx="2025">
                  <c:v>83.331050000000005</c:v>
                </c:pt>
                <c:pt idx="2026">
                  <c:v>82.270830000000004</c:v>
                </c:pt>
                <c:pt idx="2027">
                  <c:v>81.187965000000005</c:v>
                </c:pt>
                <c:pt idx="2028">
                  <c:v>80.079625000000007</c:v>
                </c:pt>
                <c:pt idx="2029">
                  <c:v>78.943155000000004</c:v>
                </c:pt>
                <c:pt idx="2030">
                  <c:v>77.776079999999993</c:v>
                </c:pt>
                <c:pt idx="2031">
                  <c:v>76.600984999999994</c:v>
                </c:pt>
                <c:pt idx="2032">
                  <c:v>75.366950000000003</c:v>
                </c:pt>
                <c:pt idx="2033">
                  <c:v>74.096414999999993</c:v>
                </c:pt>
                <c:pt idx="2034">
                  <c:v>72.787980000000005</c:v>
                </c:pt>
                <c:pt idx="2035">
                  <c:v>71.440584999999999</c:v>
                </c:pt>
                <c:pt idx="2036">
                  <c:v>70.053525000000008</c:v>
                </c:pt>
                <c:pt idx="2037">
                  <c:v>68.655995000000004</c:v>
                </c:pt>
                <c:pt idx="2038">
                  <c:v>67.189814999999996</c:v>
                </c:pt>
                <c:pt idx="2039">
                  <c:v>65.684119999999993</c:v>
                </c:pt>
                <c:pt idx="2040">
                  <c:v>64.139749999999992</c:v>
                </c:pt>
                <c:pt idx="2041">
                  <c:v>62.557934999999993</c:v>
                </c:pt>
                <c:pt idx="2042">
                  <c:v>60.940305000000002</c:v>
                </c:pt>
                <c:pt idx="2043">
                  <c:v>59.288870000000003</c:v>
                </c:pt>
                <c:pt idx="2044">
                  <c:v>57.640644999999999</c:v>
                </c:pt>
                <c:pt idx="2045">
                  <c:v>55.929645000000001</c:v>
                </c:pt>
                <c:pt idx="2046">
                  <c:v>54.192949999999996</c:v>
                </c:pt>
                <c:pt idx="2047">
                  <c:v>52.433914999999999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4AD4-412D-AF37-BFB48D67A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8102368"/>
        <c:axId val="788102696"/>
      </c:scatterChart>
      <c:valAx>
        <c:axId val="78810236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(MeV)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102696"/>
        <c:crosses val="autoZero"/>
        <c:crossBetween val="midCat"/>
      </c:valAx>
      <c:valAx>
        <c:axId val="78810269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102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317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0EBCDD7-F5FB-417C-82CE-C1734B66AA1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CF1BE9-7312-43E5-B97C-EB61DFC49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1"/>
            <a:ext cx="8229600" cy="29146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91000"/>
            <a:ext cx="6629400" cy="2057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5800" y="3657600"/>
            <a:ext cx="77724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2"/>
                </a:gs>
                <a:gs pos="100000">
                  <a:srgbClr val="FF000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7200" y="3657600"/>
            <a:ext cx="82296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"/>
            <a:ext cx="2614968" cy="52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4783A-3EF6-46B1-8FE9-494F9B2BB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83" y="120218"/>
            <a:ext cx="2719317" cy="436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95A4D-B63F-4CD4-92E3-63CD693B81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14" y="6389538"/>
            <a:ext cx="1021572" cy="3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6B507C5-1306-408F-90BE-6F8E823B77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0C339D-1DA6-4176-B6F6-599BE413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AB9EF4-5CA3-412E-98AF-0E10577C7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F0DB4-AF7B-429E-9FB1-524C5FBD0F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5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967334"/>
            <a:ext cx="6369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work was sponsored in part by the NNSA</a:t>
            </a:r>
            <a:endParaRPr lang="en-US" baseline="0" dirty="0"/>
          </a:p>
          <a:p>
            <a:r>
              <a:rPr lang="en-US" baseline="0" dirty="0"/>
              <a:t>Office of Defense Nuclear Nonproliferation R&amp;D</a:t>
            </a:r>
          </a:p>
          <a:p>
            <a:r>
              <a:rPr lang="en-US" baseline="0" dirty="0"/>
              <a:t>through the Consortium for Nonproliferation Enabling Capabilities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776" y="6104687"/>
            <a:ext cx="1761024" cy="524713"/>
          </a:xfrm>
          <a:prstGeom prst="rect">
            <a:avLst/>
          </a:prstGeom>
        </p:spPr>
      </p:pic>
      <p:pic>
        <p:nvPicPr>
          <p:cNvPr id="1026" name="Picture 2" descr="C:\Users\JOHN\Documents\Projects\CNEC\Logos\UM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301" y="3142085"/>
            <a:ext cx="525460" cy="56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\Documents\Projects\CNEC\Logos\GIT Large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317827"/>
            <a:ext cx="1345387" cy="3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HN\Documents\Projects\CNEC\Logos\KSU 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61" y="1310325"/>
            <a:ext cx="1323141" cy="3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Documents\Projects\CNEC\Logos\NCA&amp;T 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81" y="3881781"/>
            <a:ext cx="835501" cy="7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HN\Documents\Projects\CNEC\Logos\NCSU 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38" y="4765259"/>
            <a:ext cx="1345387" cy="2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HN\Documents\Projects\CNEC\Logos\ORNL Oak 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32" y="5166322"/>
            <a:ext cx="620998" cy="32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OHN\Documents\Projects\CNEC\Logos\PNNL Log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690" y="5668238"/>
            <a:ext cx="964682" cy="3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OHN\Documents\Projects\CNEC\Logos\Purdue 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687" y="6238204"/>
            <a:ext cx="1098689" cy="3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OHN\Documents\Projects\CNEC\Logos\LANL 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8" y="2582340"/>
            <a:ext cx="829987" cy="3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JOHN\Documents\Projects\CNEC\Logos\UIUC Logo.t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805" y="836422"/>
            <a:ext cx="1388452" cy="2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080683"/>
            <a:ext cx="2614968" cy="52421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2280236" y="272857"/>
            <a:ext cx="1032" cy="6356543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5" y="1842645"/>
            <a:ext cx="546273" cy="5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A864F7-4BA5-4FC8-A721-96383D7C32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98A75-5235-41BC-ACC3-FD3B186F01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0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290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88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5800" y="3423776"/>
            <a:ext cx="77724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B909AC-0B1D-4F63-AE38-ECAE42067A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03BC2-955C-4AA4-ADE5-459C8CAB2B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2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591955-348C-462E-9C7B-E1C3CF5771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5221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6C3E7-53A4-4599-93D4-07447573BD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8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ver 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962400"/>
            <a:ext cx="86868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139AF1-CDA8-4DC8-9D52-4B51435F2F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9D683-617E-4C4C-9A19-2B79F5F029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1DAC1C4-BBBD-42EB-817C-E6C030D073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1559A-658A-4A27-890C-66110F790A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9325" y="1143000"/>
            <a:ext cx="42672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308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222308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0A95C63-F8B9-4482-829C-2FB8F0611A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1296C-CF3A-4433-940A-29EE90E177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46482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228600" y="11430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228600" y="3962400"/>
            <a:ext cx="4267200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C4D7C3-4F7F-4493-A080-7FF3B9153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88DED-80F7-40DB-A944-49AA2742B4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4268788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775" y="1752600"/>
            <a:ext cx="4268788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143000"/>
            <a:ext cx="4270375" cy="609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752600"/>
            <a:ext cx="4270375" cy="4876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648406"/>
            <a:ext cx="533400" cy="185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1065930"/>
            <a:ext cx="868680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B15D1D-5953-4898-B709-B5B7D2526D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648406"/>
            <a:ext cx="1158139" cy="18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76D704-2F6B-4B76-82B7-5B06B691FC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6636924"/>
            <a:ext cx="533400" cy="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7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5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4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sti.gov/servlets/purl/126459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BFEB-7D15-4AF8-8E19-47AA3862A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Variable Selection of Gamma-Ray </a:t>
            </a:r>
            <a:r>
              <a:rPr lang="en-US" dirty="0" smtClean="0"/>
              <a:t>Responses </a:t>
            </a:r>
            <a:r>
              <a:rPr lang="en-US" dirty="0"/>
              <a:t>by </a:t>
            </a:r>
            <a:r>
              <a:rPr lang="en-US" dirty="0" smtClean="0"/>
              <a:t>Utilizing LASSO </a:t>
            </a:r>
            <a:r>
              <a:rPr lang="en-US" dirty="0"/>
              <a:t>and Elastic </a:t>
            </a:r>
            <a:r>
              <a:rPr lang="en-US" dirty="0" smtClean="0"/>
              <a:t>Net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EF4C4-B6FC-45FE-A837-2EB0D1564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Vincent DiNova</a:t>
            </a:r>
          </a:p>
          <a:p>
            <a:r>
              <a:rPr lang="en-US" dirty="0"/>
              <a:t>NC State University</a:t>
            </a:r>
          </a:p>
          <a:p>
            <a:endParaRPr lang="en-US" dirty="0"/>
          </a:p>
          <a:p>
            <a:r>
              <a:rPr lang="en-US" sz="1700" dirty="0" smtClean="0"/>
              <a:t>CNE</a:t>
            </a:r>
            <a:r>
              <a:rPr lang="en-US" sz="1700" dirty="0" smtClean="0"/>
              <a:t>C Workshop</a:t>
            </a:r>
          </a:p>
          <a:p>
            <a:r>
              <a:rPr lang="en-US" sz="1700" dirty="0" smtClean="0"/>
              <a:t>February 6, </a:t>
            </a:r>
            <a:r>
              <a:rPr lang="en-US" sz="1700" dirty="0"/>
              <a:t>2019</a:t>
            </a:r>
          </a:p>
          <a:p>
            <a:r>
              <a:rPr lang="en-US" sz="1700" dirty="0" smtClean="0"/>
              <a:t>Raleigh, NC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5407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MCNP simulations are broadened post processing (faster than GEB tally)</a:t>
                </a:r>
              </a:p>
              <a:p>
                <a:r>
                  <a:rPr lang="en-US" dirty="0"/>
                  <a:t>Nonlinear </a:t>
                </a:r>
                <a:r>
                  <a:rPr lang="en-US" dirty="0" err="1"/>
                  <a:t>NaI</a:t>
                </a:r>
                <a:r>
                  <a:rPr lang="en-US" dirty="0"/>
                  <a:t> response requires adjustment during channel to energy conversion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𝑐h𝑎𝑛𝑛𝑒𝑙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𝑐h𝑎𝑛𝑛𝑒𝑙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571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774859-5BE8-4B3A-9E65-40554E825F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77" y="2083558"/>
            <a:ext cx="4537123" cy="3402842"/>
          </a:xfrm>
        </p:spPr>
      </p:pic>
    </p:spTree>
    <p:extLst>
      <p:ext uri="{BB962C8B-B14F-4D97-AF65-F5344CB8AC3E}">
        <p14:creationId xmlns:p14="http://schemas.microsoft.com/office/powerpoint/2010/main" val="4131700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Simulated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2487"/>
            <a:ext cx="4267200" cy="31737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49152"/>
            <a:ext cx="42672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783" y="5082271"/>
            <a:ext cx="821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5 libraries are used.  Fe and Cu do not contribute to the total spectrum, are given a 0 contribution and selected out of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160396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Simulation and Comparison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6473" y="2824147"/>
            <a:ext cx="3432736" cy="1855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33563"/>
            <a:ext cx="4870449" cy="3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– First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2" y="1145810"/>
            <a:ext cx="8681456" cy="5480779"/>
          </a:xfrm>
        </p:spPr>
      </p:pic>
      <p:sp>
        <p:nvSpPr>
          <p:cNvPr id="3" name="Rectangle 2"/>
          <p:cNvSpPr/>
          <p:nvPr/>
        </p:nvSpPr>
        <p:spPr>
          <a:xfrm>
            <a:off x="2768252" y="2755726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Hydrogen 2.223 MeV</a:t>
            </a:r>
            <a:endParaRPr lang="en-US" sz="11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404997" y="3118981"/>
            <a:ext cx="85177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50493" y="3407079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Oxygen 6.130 MeV</a:t>
            </a:r>
            <a:endParaRPr lang="en-US" sz="11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87238" y="3770334"/>
            <a:ext cx="85177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4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 </a:t>
            </a:r>
            <a:r>
              <a:rPr lang="en-US" dirty="0" err="1"/>
              <a:t>NaI</a:t>
            </a:r>
            <a:r>
              <a:rPr lang="en-US" dirty="0"/>
              <a:t> Activation - Water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95666"/>
              </p:ext>
            </p:extLst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2768252" y="2755726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Hydrogen 2.223 MeV</a:t>
            </a:r>
            <a:endParaRPr lang="en-US" sz="11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404997" y="3118981"/>
            <a:ext cx="85177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837134" y="3407079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Oxygen 6.130 MeV</a:t>
            </a:r>
            <a:endParaRPr lang="en-US" sz="11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73879" y="3770334"/>
            <a:ext cx="85177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19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Trial – Background Removed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984811"/>
              </p:ext>
            </p:extLst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2718148" y="2730674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Hydrogen 2.223 MeV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354893" y="3093929"/>
            <a:ext cx="85177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98305" y="3409166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Oxygen 6.130 MeV</a:t>
            </a:r>
            <a:endParaRPr lang="en-US" sz="11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35050" y="3772421"/>
            <a:ext cx="85177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Trial – Background Removed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8600" y="1143000"/>
          <a:ext cx="868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4698305" y="3221276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Oxygen 6.130 MeV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335050" y="3584531"/>
            <a:ext cx="85177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98935" y="2754681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Silicon 4.934 MeV</a:t>
            </a:r>
            <a:endParaRPr lang="en-US" sz="11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723363" y="3117936"/>
            <a:ext cx="751561" cy="70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28796" y="2579316"/>
            <a:ext cx="951978" cy="350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Silicon 3.539 MeV</a:t>
            </a:r>
            <a:endParaRPr lang="en-US" sz="11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97898" y="2942571"/>
            <a:ext cx="306888" cy="76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03540" y="2079321"/>
            <a:ext cx="1182668" cy="5250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Al-28 decay from Silicon activation 1.778 MeV</a:t>
            </a:r>
            <a:endParaRPr lang="en-US" sz="11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103332" y="2616894"/>
            <a:ext cx="306888" cy="76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4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95B0-64F8-4ACA-835F-EEEA54D3F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Work/Next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951D-BDC7-4754-85C5-F6165E2DE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 work from Aaron Feinberg and Long Vo</a:t>
            </a:r>
          </a:p>
          <a:p>
            <a:pPr lvl="1"/>
            <a:r>
              <a:rPr lang="en-US" dirty="0"/>
              <a:t>Bayesian approach to fit all non-linear components</a:t>
            </a:r>
          </a:p>
          <a:p>
            <a:pPr lvl="1"/>
            <a:r>
              <a:rPr lang="en-US" dirty="0"/>
              <a:t>Time dependent digitizer data </a:t>
            </a:r>
          </a:p>
          <a:p>
            <a:r>
              <a:rPr lang="en-US" dirty="0"/>
              <a:t>Analyze additional trials run at KSU</a:t>
            </a:r>
          </a:p>
          <a:p>
            <a:pPr lvl="1"/>
            <a:r>
              <a:rPr lang="en-US" dirty="0"/>
              <a:t>Limestone</a:t>
            </a:r>
          </a:p>
          <a:p>
            <a:pPr lvl="1"/>
            <a:r>
              <a:rPr lang="en-US" dirty="0"/>
              <a:t>Multiple porosities, water content</a:t>
            </a:r>
          </a:p>
          <a:p>
            <a:r>
              <a:rPr lang="en-US" dirty="0"/>
              <a:t>Extensive testing of the limitations of LASSO and Elastic Net using </a:t>
            </a:r>
            <a:r>
              <a:rPr lang="en-US" dirty="0" smtClean="0"/>
              <a:t>simulated radioisotope data</a:t>
            </a:r>
            <a:endParaRPr lang="en-US" dirty="0"/>
          </a:p>
          <a:p>
            <a:pPr lvl="1"/>
            <a:r>
              <a:rPr lang="en-US" dirty="0"/>
              <a:t>High, medium, low counting situations</a:t>
            </a:r>
          </a:p>
          <a:p>
            <a:pPr lvl="1"/>
            <a:r>
              <a:rPr lang="en-US" dirty="0"/>
              <a:t>Vary number of radioisotopes</a:t>
            </a:r>
          </a:p>
          <a:p>
            <a:pPr lvl="1"/>
            <a:r>
              <a:rPr lang="en-US" dirty="0"/>
              <a:t>Vary number of channels</a:t>
            </a:r>
          </a:p>
          <a:p>
            <a:pPr lvl="1"/>
            <a:r>
              <a:rPr lang="en-US" dirty="0"/>
              <a:t>Shielding situations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2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A.M. </a:t>
            </a:r>
            <a:r>
              <a:rPr lang="en-US" dirty="0" err="1"/>
              <a:t>Yacout</a:t>
            </a:r>
            <a:r>
              <a:rPr lang="en-US" dirty="0"/>
              <a:t>, R.P. Gardner, K. </a:t>
            </a:r>
            <a:r>
              <a:rPr lang="en-US" dirty="0" err="1"/>
              <a:t>Verghese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A 243 (1986) 121.</a:t>
            </a:r>
          </a:p>
          <a:p>
            <a:r>
              <a:rPr lang="en-US" dirty="0" err="1"/>
              <a:t>A.Sood</a:t>
            </a:r>
            <a:r>
              <a:rPr lang="en-US" dirty="0"/>
              <a:t>, </a:t>
            </a:r>
            <a:r>
              <a:rPr lang="en-US" dirty="0" err="1"/>
              <a:t>R.P.Gardner</a:t>
            </a:r>
            <a:r>
              <a:rPr lang="en-US" dirty="0"/>
              <a:t> / </a:t>
            </a:r>
            <a:r>
              <a:rPr lang="en-US" dirty="0" err="1"/>
              <a:t>Nucl</a:t>
            </a:r>
            <a:r>
              <a:rPr lang="en-US" dirty="0"/>
              <a:t>. </a:t>
            </a:r>
            <a:r>
              <a:rPr lang="en-US" dirty="0" err="1"/>
              <a:t>Instr.and</a:t>
            </a:r>
            <a:r>
              <a:rPr lang="en-US" dirty="0"/>
              <a:t> Meth.in Phys. </a:t>
            </a:r>
            <a:r>
              <a:rPr lang="en-US" dirty="0" err="1"/>
              <a:t>Res.B</a:t>
            </a:r>
            <a:r>
              <a:rPr lang="en-US" dirty="0"/>
              <a:t> 213 (2004) 100–104</a:t>
            </a:r>
          </a:p>
          <a:p>
            <a:r>
              <a:rPr lang="en-US" dirty="0"/>
              <a:t>Bob Burkhart, “Neutron Generator and Well Logging”, Sandia National Laboratories, SAND2006-3291C, </a:t>
            </a:r>
            <a:r>
              <a:rPr lang="en-US" dirty="0">
                <a:hlinkClick r:id="rId2"/>
              </a:rPr>
              <a:t>www.osti.gov/servlets/purl/1264595</a:t>
            </a:r>
            <a:endParaRPr lang="en-US" dirty="0"/>
          </a:p>
          <a:p>
            <a:r>
              <a:rPr lang="en-US" dirty="0"/>
              <a:t>Committee on Radiation Source and Replacement, 2008, Radiation Source Use and Replacement, National Research Council, ISBN 0-309-110115-7, National Academies Press, Washington, DC (NAS-2008)</a:t>
            </a:r>
          </a:p>
          <a:p>
            <a:r>
              <a:rPr lang="en-US" dirty="0"/>
              <a:t>E. Bai, K. Chan, W. </a:t>
            </a:r>
            <a:r>
              <a:rPr lang="en-US" dirty="0" err="1"/>
              <a:t>Eichinger</a:t>
            </a:r>
            <a:r>
              <a:rPr lang="en-US" dirty="0"/>
              <a:t>, P. </a:t>
            </a:r>
            <a:r>
              <a:rPr lang="en-US" dirty="0" err="1"/>
              <a:t>Kump</a:t>
            </a:r>
            <a:r>
              <a:rPr lang="en-US" dirty="0"/>
              <a:t>, “Detection of radionuclides from weak and poorly resolved spectra using Lasso and subsampling techniques. Radiation Measurements, 46 (2011), pp. 1138-1146</a:t>
            </a:r>
          </a:p>
          <a:p>
            <a:r>
              <a:rPr lang="en-US" dirty="0" smtClean="0"/>
              <a:t>Gardner</a:t>
            </a:r>
            <a:r>
              <a:rPr lang="en-US" dirty="0"/>
              <a:t>, et al., 2013, ANS Panel on “Recent Developments in Radiation Source Use and Replacement after the NAS Report of 2008”, Transactions of the American Nuclear Society, Vol. 109, 47. </a:t>
            </a:r>
          </a:p>
          <a:p>
            <a:r>
              <a:rPr lang="en-US" dirty="0" err="1"/>
              <a:t>Kump</a:t>
            </a:r>
            <a:r>
              <a:rPr lang="en-US" dirty="0"/>
              <a:t>, Paul et al. “Variable selection via RIVAL (removing irrelevant variables amidst Lasso iterations) and its application to nuclear material detection.” </a:t>
            </a:r>
            <a:r>
              <a:rPr lang="en-US" i="1" dirty="0" err="1"/>
              <a:t>Automatica</a:t>
            </a:r>
            <a:r>
              <a:rPr lang="en-US" dirty="0"/>
              <a:t> 48 (2012): 2107-2115.</a:t>
            </a:r>
          </a:p>
          <a:p>
            <a:r>
              <a:rPr lang="en-US" dirty="0" err="1" smtClean="0"/>
              <a:t>Liberman</a:t>
            </a:r>
            <a:r>
              <a:rPr lang="en-US" dirty="0"/>
              <a:t>, A.D et. al., “A method to determine the absolute neutron output of small D-T generator”, </a:t>
            </a:r>
            <a:r>
              <a:rPr lang="en-US" i="1" dirty="0"/>
              <a:t>Nuclear Instruments and Methods in Physics Research Section B, </a:t>
            </a:r>
            <a:r>
              <a:rPr lang="en-US" dirty="0"/>
              <a:t>Volume 79, Issue 1-4, p. 574-578, June 1993</a:t>
            </a:r>
          </a:p>
          <a:p>
            <a:r>
              <a:rPr lang="en-US" dirty="0"/>
              <a:t>M. </a:t>
            </a:r>
            <a:r>
              <a:rPr lang="en-US" dirty="0" err="1"/>
              <a:t>Geretschlager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B 28 (1987) 289.</a:t>
            </a:r>
          </a:p>
          <a:p>
            <a:r>
              <a:rPr lang="en-US" dirty="0"/>
              <a:t>MCNP Training Manual</a:t>
            </a:r>
          </a:p>
          <a:p>
            <a:r>
              <a:rPr lang="en-US" dirty="0"/>
              <a:t>Preston R.M. et al, “Neutron generator burst timing measured using a pulse shape discrimination plastic scintillator with silicon photomultiplier readout”, </a:t>
            </a:r>
            <a:r>
              <a:rPr lang="en-US" i="1" dirty="0"/>
              <a:t>Journal of Instrumentation</a:t>
            </a:r>
            <a:r>
              <a:rPr lang="en-US" dirty="0"/>
              <a:t>, December 8, 2013</a:t>
            </a:r>
          </a:p>
          <a:p>
            <a:r>
              <a:rPr lang="en-US" dirty="0"/>
              <a:t>R.P. Gardner, A.M. </a:t>
            </a:r>
            <a:r>
              <a:rPr lang="en-US" dirty="0" err="1"/>
              <a:t>Yacout</a:t>
            </a:r>
            <a:r>
              <a:rPr lang="en-US" dirty="0"/>
              <a:t>, J. Zhang, K. </a:t>
            </a:r>
            <a:r>
              <a:rPr lang="en-US" dirty="0" err="1"/>
              <a:t>Verghese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A 242 (1986) 399.</a:t>
            </a:r>
          </a:p>
          <a:p>
            <a:r>
              <a:rPr lang="en-US" dirty="0"/>
              <a:t>R.L. Heath, Scintillation Spectrometry, Gamma-Ray Spectrum Catalogue, 2nd Ed., USAEC Report IDO-16880, 1964.</a:t>
            </a:r>
          </a:p>
          <a:p>
            <a:r>
              <a:rPr lang="sv-SE" dirty="0"/>
              <a:t>T. Papp, J.L. Campbell, D. Varga, G. Kalinka, Nucl. Instr. </a:t>
            </a:r>
            <a:r>
              <a:rPr lang="en-US" dirty="0"/>
              <a:t>and Meth. A 412 (1998) 109.</a:t>
            </a:r>
          </a:p>
          <a:p>
            <a:r>
              <a:rPr lang="en-US" dirty="0"/>
              <a:t>Serra, </a:t>
            </a:r>
            <a:r>
              <a:rPr lang="en-US" dirty="0" err="1"/>
              <a:t>Oberto</a:t>
            </a:r>
            <a:r>
              <a:rPr lang="en-US" dirty="0"/>
              <a:t>. </a:t>
            </a:r>
            <a:r>
              <a:rPr lang="en-US" i="1" dirty="0"/>
              <a:t>Well Logging Handbook. </a:t>
            </a:r>
            <a:r>
              <a:rPr lang="en-US" dirty="0"/>
              <a:t>Ed. </a:t>
            </a:r>
            <a:r>
              <a:rPr lang="en-US" dirty="0" err="1"/>
              <a:t>Technip</a:t>
            </a:r>
            <a:r>
              <a:rPr lang="en-US" dirty="0"/>
              <a:t>, Paris</a:t>
            </a:r>
            <a:r>
              <a:rPr lang="en-US" i="1" dirty="0"/>
              <a:t>. </a:t>
            </a:r>
            <a:r>
              <a:rPr lang="en-US" dirty="0"/>
              <a:t>2008</a:t>
            </a:r>
            <a:endParaRPr lang="en-US" i="1" dirty="0"/>
          </a:p>
          <a:p>
            <a:r>
              <a:rPr lang="en-US" dirty="0"/>
              <a:t>Y. </a:t>
            </a:r>
            <a:r>
              <a:rPr lang="en-US" dirty="0" err="1"/>
              <a:t>Jin</a:t>
            </a:r>
            <a:r>
              <a:rPr lang="en-US" dirty="0"/>
              <a:t>, R.P. Gardner, K. </a:t>
            </a:r>
            <a:r>
              <a:rPr lang="en-US" dirty="0" err="1"/>
              <a:t>Verghese</a:t>
            </a:r>
            <a:r>
              <a:rPr lang="en-US" dirty="0"/>
              <a:t>, </a:t>
            </a:r>
            <a:r>
              <a:rPr lang="en-US" dirty="0" err="1"/>
              <a:t>Nucl</a:t>
            </a:r>
            <a:r>
              <a:rPr lang="en-US" dirty="0"/>
              <a:t>. Instr. and Meth. A 242 (1986) 416.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9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0570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3BA2-5C3F-4C80-8366-6FB2C83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2EB7-BF5F-4251-8E67-29608610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Monte </a:t>
            </a:r>
            <a:r>
              <a:rPr lang="en-US" dirty="0"/>
              <a:t>Carlo Library Least Squares (MCLLS) fitting</a:t>
            </a:r>
          </a:p>
          <a:p>
            <a:r>
              <a:rPr lang="en-US" dirty="0"/>
              <a:t>Basics of supervised machine learning</a:t>
            </a:r>
          </a:p>
          <a:p>
            <a:r>
              <a:rPr lang="en-US" dirty="0"/>
              <a:t>Regularization methods (LASSO and Elastic Net)</a:t>
            </a:r>
          </a:p>
          <a:p>
            <a:r>
              <a:rPr lang="en-US" dirty="0"/>
              <a:t>Prompt Gamma Neutron Activation Analysis (PGNAA) </a:t>
            </a:r>
          </a:p>
          <a:p>
            <a:r>
              <a:rPr lang="en-US" dirty="0"/>
              <a:t>Library generation and data processing</a:t>
            </a:r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2645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20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339E3-183C-4F9A-BA66-953D5BCF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Library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72DEFB-B88B-4175-8607-2F01C24DA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Calibri" panose="020F0502020204030204" pitchFamily="34" charset="0"/>
                  </a:rPr>
                  <a:t>Same principle as ordinary least squares with library spectra used as the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counts per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are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linear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coefficients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for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each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element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are the library spectra, or counts in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of element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random error in counts in channel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/>
              </a:p>
              <a:p>
                <a:r>
                  <a:rPr lang="en-US" sz="3200" dirty="0"/>
                  <a:t>How to deal with changing environments and unknown compositions?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72DEFB-B88B-4175-8607-2F01C24DA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4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32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621F-46B9-4B5E-952C-75B7439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F7B1B2-8070-457E-A586-9738CBC91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85934"/>
            <a:ext cx="4267200" cy="11811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2E21A7-3618-4E75-8BB9-1F57601E331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Ordinary Least Squares traditionally suffers from overfitting</a:t>
            </a:r>
          </a:p>
          <a:p>
            <a:pPr lvl="1"/>
            <a:r>
              <a:rPr lang="en-US" dirty="0"/>
              <a:t>Too many model parameters</a:t>
            </a:r>
          </a:p>
          <a:p>
            <a:r>
              <a:rPr lang="en-US" dirty="0"/>
              <a:t>Model selection should have the right parameters to accurately predict/fit correct solution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0F38E0-4649-450B-BF8C-43BF5854901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28600" y="3734940"/>
            <a:ext cx="4267200" cy="2667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Adding complexity to the model increases bias while reducing variance</a:t>
            </a:r>
          </a:p>
          <a:p>
            <a:r>
              <a:rPr lang="en-US" dirty="0"/>
              <a:t>Supervised machine learning variable selection techniques aim to minimize unnecessary bias and variance simultaneously by selecting the correct parameters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E3585BF-F51B-452A-897F-BBDFFEB5619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03" y="3539317"/>
            <a:ext cx="2891436" cy="2667000"/>
          </a:xfrm>
        </p:spPr>
      </p:pic>
    </p:spTree>
    <p:extLst>
      <p:ext uri="{BB962C8B-B14F-4D97-AF65-F5344CB8AC3E}">
        <p14:creationId xmlns:p14="http://schemas.microsoft.com/office/powerpoint/2010/main" val="194145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and Elastic Net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LASSO (Least Absolute Selection and Shrinkage Operator) is defined as: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marL="687387" lvl="3" indent="0">
                  <a:buNone/>
                </a:pPr>
                <a:r>
                  <a:rPr lang="en-US" dirty="0"/>
                  <a:t>or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Where the first term is the loss function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serves as a penalty</a:t>
                </a:r>
              </a:p>
              <a:p>
                <a:pPr lvl="3"/>
                <a:r>
                  <a:rPr lang="en-US" dirty="0"/>
                  <a:t>Note: if </a:t>
                </a:r>
                <a:r>
                  <a:rPr lang="el-GR" dirty="0"/>
                  <a:t>λ</a:t>
                </a:r>
                <a:r>
                  <a:rPr lang="en-US" dirty="0"/>
                  <a:t>=0, the equation is identical to that of Ordinary Least Squares (OLS)</a:t>
                </a:r>
              </a:p>
              <a:p>
                <a:r>
                  <a:rPr lang="en-US" dirty="0"/>
                  <a:t>Elastic Net is a modification of LASSO that adds a quadratic penalty as defined below: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𝐸𝑙𝑎𝑠𝑡𝑖𝑐𝑁𝑒𝑡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As </a:t>
                </a:r>
                <a:r>
                  <a:rPr lang="el-GR" dirty="0" smtClean="0"/>
                  <a:t>λ</a:t>
                </a:r>
                <a:r>
                  <a:rPr lang="en-US" baseline="-25000" dirty="0" smtClean="0"/>
                  <a:t>1,2</a:t>
                </a:r>
                <a:r>
                  <a:rPr lang="en-US" dirty="0" smtClean="0"/>
                  <a:t> increase, </a:t>
                </a:r>
                <a:r>
                  <a:rPr lang="en-US" dirty="0"/>
                  <a:t>the penalty for each new coefficient grows, allowing variable selection to occur in linear </a:t>
                </a:r>
                <a:r>
                  <a:rPr lang="en-US" dirty="0" smtClean="0"/>
                  <a:t>models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3" t="-1000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76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CEAE6-B53B-4E36-9C1C-E1EDB935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362BE9-2CA7-4128-8685-D4211D21C4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method relies on test/train split to tune model parameters</a:t>
            </a:r>
          </a:p>
          <a:p>
            <a:r>
              <a:rPr lang="en-US" dirty="0"/>
              <a:t>This step introduces bias from selecting some data over others (random)</a:t>
            </a:r>
          </a:p>
          <a:p>
            <a:r>
              <a:rPr lang="en-US" dirty="0"/>
              <a:t>Cross validation performs the test/train split multiple times, reducing random bias from the model </a:t>
            </a:r>
            <a:r>
              <a:rPr lang="en-US" dirty="0" smtClean="0"/>
              <a:t>training </a:t>
            </a:r>
          </a:p>
          <a:p>
            <a:pPr lvl="1"/>
            <a:r>
              <a:rPr lang="en-US" dirty="0" smtClean="0"/>
              <a:t>Trade off -</a:t>
            </a:r>
            <a:r>
              <a:rPr lang="en-US" dirty="0" smtClean="0"/>
              <a:t> extra computing time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1B5830-4942-44BF-8454-0E485FE09C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70" y="4002464"/>
            <a:ext cx="4267200" cy="177825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84572-45BC-42E8-8CCE-D6FF3EA4E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10" y="2051713"/>
            <a:ext cx="4173963" cy="16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9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Run Flow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Simulated and experimental data is generated</a:t>
            </a:r>
          </a:p>
          <a:p>
            <a:r>
              <a:rPr lang="en-US" dirty="0"/>
              <a:t>Each set is processed </a:t>
            </a:r>
          </a:p>
          <a:p>
            <a:pPr lvl="1"/>
            <a:r>
              <a:rPr lang="en-US" dirty="0"/>
              <a:t>Nonlinearities removed</a:t>
            </a:r>
          </a:p>
          <a:p>
            <a:pPr lvl="1"/>
            <a:r>
              <a:rPr lang="en-US" dirty="0"/>
              <a:t>Prompt/delayed responses are extracted</a:t>
            </a:r>
          </a:p>
          <a:p>
            <a:r>
              <a:rPr lang="en-US" dirty="0"/>
              <a:t>Test/train split data for model selection</a:t>
            </a:r>
          </a:p>
          <a:p>
            <a:r>
              <a:rPr lang="en-US" dirty="0"/>
              <a:t>Variable selection through LASSO or Elastic Net remove unnecessary model parameters and provides initial guesses</a:t>
            </a:r>
          </a:p>
          <a:p>
            <a:r>
              <a:rPr lang="en-US" dirty="0"/>
              <a:t>Final ordinary least squares fitting to reduce bias from model selection procedure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386192" y="1653436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Experimental Data Collection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3844" y="1653436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MCNP Library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86192" y="2471803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Process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63844" y="2471803"/>
            <a:ext cx="1039660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Account for Nonlinearity</a:t>
            </a:r>
          </a:p>
        </p:txBody>
      </p:sp>
      <p:cxnSp>
        <p:nvCxnSpPr>
          <p:cNvPr id="13" name="Straight Arrow Connector 12"/>
          <p:cNvCxnSpPr>
            <a:stCxn id="9" idx="2"/>
            <a:endCxn id="11" idx="0"/>
          </p:cNvCxnSpPr>
          <p:nvPr/>
        </p:nvCxnSpPr>
        <p:spPr>
          <a:xfrm>
            <a:off x="7683674" y="2204581"/>
            <a:ext cx="0" cy="267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5" name="Straight Arrow Connector 14"/>
          <p:cNvCxnSpPr>
            <a:stCxn id="7" idx="2"/>
            <a:endCxn id="10" idx="0"/>
          </p:cNvCxnSpPr>
          <p:nvPr/>
        </p:nvCxnSpPr>
        <p:spPr>
          <a:xfrm>
            <a:off x="5906022" y="2204581"/>
            <a:ext cx="0" cy="267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7" name="Rectangle 16"/>
          <p:cNvSpPr/>
          <p:nvPr/>
        </p:nvSpPr>
        <p:spPr>
          <a:xfrm>
            <a:off x="5992661" y="3290170"/>
            <a:ext cx="1577236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Test/Train Split</a:t>
            </a:r>
          </a:p>
        </p:txBody>
      </p:sp>
      <p:cxnSp>
        <p:nvCxnSpPr>
          <p:cNvPr id="19" name="Elbow Connector 18"/>
          <p:cNvCxnSpPr>
            <a:stCxn id="11" idx="2"/>
            <a:endCxn id="17" idx="0"/>
          </p:cNvCxnSpPr>
          <p:nvPr/>
        </p:nvCxnSpPr>
        <p:spPr>
          <a:xfrm rot="5400000">
            <a:off x="7098866" y="2705362"/>
            <a:ext cx="267222" cy="90239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3" name="Elbow Connector 22"/>
          <p:cNvCxnSpPr>
            <a:stCxn id="10" idx="2"/>
            <a:endCxn id="17" idx="0"/>
          </p:cNvCxnSpPr>
          <p:nvPr/>
        </p:nvCxnSpPr>
        <p:spPr>
          <a:xfrm rot="16200000" flipH="1">
            <a:off x="6210039" y="2718930"/>
            <a:ext cx="267222" cy="8752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4" name="Rectangle 23"/>
          <p:cNvSpPr/>
          <p:nvPr/>
        </p:nvSpPr>
        <p:spPr>
          <a:xfrm>
            <a:off x="5992661" y="4926902"/>
            <a:ext cx="1577236" cy="551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Ordinary Least Squares Fitting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92661" y="4108535"/>
            <a:ext cx="1577236" cy="5511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Perform Variable Selection</a:t>
            </a:r>
          </a:p>
        </p:txBody>
      </p:sp>
      <p:cxnSp>
        <p:nvCxnSpPr>
          <p:cNvPr id="27" name="Straight Arrow Connector 26"/>
          <p:cNvCxnSpPr>
            <a:stCxn id="25" idx="2"/>
            <a:endCxn id="24" idx="0"/>
          </p:cNvCxnSpPr>
          <p:nvPr/>
        </p:nvCxnSpPr>
        <p:spPr>
          <a:xfrm>
            <a:off x="6781279" y="4659682"/>
            <a:ext cx="0" cy="267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>
            <a:stCxn id="17" idx="2"/>
            <a:endCxn id="25" idx="0"/>
          </p:cNvCxnSpPr>
          <p:nvPr/>
        </p:nvCxnSpPr>
        <p:spPr>
          <a:xfrm>
            <a:off x="6781279" y="3841315"/>
            <a:ext cx="0" cy="267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0012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Neutron Interactions</a:t>
            </a:r>
          </a:p>
        </p:txBody>
      </p:sp>
      <p:pic>
        <p:nvPicPr>
          <p:cNvPr id="7" name="Picture 102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/>
          <a:stretch>
            <a:fillRect/>
          </a:stretch>
        </p:blipFill>
        <p:spPr bwMode="auto">
          <a:xfrm>
            <a:off x="3861595" y="1258449"/>
            <a:ext cx="4188231" cy="1380956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29"/>
          <p:cNvSpPr>
            <a:spLocks noChangeArrowheads="1"/>
          </p:cNvSpPr>
          <p:nvPr/>
        </p:nvSpPr>
        <p:spPr bwMode="auto">
          <a:xfrm>
            <a:off x="1126490" y="1746029"/>
            <a:ext cx="2328863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sz="1400" b="1" dirty="0">
                <a:latin typeface="+mn-lt"/>
                <a:ea typeface="宋体" panose="02010600030101010101" pitchFamily="2" charset="-122"/>
              </a:rPr>
              <a:t>INELASTIC SCATTERING</a:t>
            </a:r>
          </a:p>
        </p:txBody>
      </p:sp>
      <p:pic>
        <p:nvPicPr>
          <p:cNvPr id="9" name="Picture 103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5"/>
          <a:stretch>
            <a:fillRect/>
          </a:stretch>
        </p:blipFill>
        <p:spPr bwMode="auto">
          <a:xfrm>
            <a:off x="3861595" y="3040650"/>
            <a:ext cx="4201997" cy="1391349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031"/>
          <p:cNvSpPr>
            <a:spLocks noChangeArrowheads="1"/>
          </p:cNvSpPr>
          <p:nvPr/>
        </p:nvSpPr>
        <p:spPr bwMode="auto">
          <a:xfrm>
            <a:off x="1126490" y="3422650"/>
            <a:ext cx="2189163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sz="1400" b="1">
                <a:latin typeface="+mn-lt"/>
                <a:ea typeface="宋体" panose="02010600030101010101" pitchFamily="2" charset="-122"/>
              </a:rPr>
              <a:t>THERMAL CAPTURE</a:t>
            </a:r>
          </a:p>
        </p:txBody>
      </p:sp>
      <p:pic>
        <p:nvPicPr>
          <p:cNvPr id="11" name="Picture 103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/>
          <a:stretch>
            <a:fillRect/>
          </a:stretch>
        </p:blipFill>
        <p:spPr bwMode="auto">
          <a:xfrm>
            <a:off x="3873501" y="4827587"/>
            <a:ext cx="4198938" cy="151606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033"/>
          <p:cNvSpPr>
            <a:spLocks noChangeArrowheads="1"/>
          </p:cNvSpPr>
          <p:nvPr/>
        </p:nvSpPr>
        <p:spPr bwMode="auto">
          <a:xfrm>
            <a:off x="1126490" y="5441156"/>
            <a:ext cx="2428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sz="1400" b="1" dirty="0">
                <a:latin typeface="+mn-lt"/>
                <a:ea typeface="宋体" panose="02010600030101010101" pitchFamily="2" charset="-122"/>
              </a:rPr>
              <a:t>NEUTRON ACTIVATION</a:t>
            </a:r>
          </a:p>
        </p:txBody>
      </p:sp>
      <p:sp>
        <p:nvSpPr>
          <p:cNvPr id="13" name="Rectangle 1034"/>
          <p:cNvSpPr>
            <a:spLocks noChangeArrowheads="1"/>
          </p:cNvSpPr>
          <p:nvPr/>
        </p:nvSpPr>
        <p:spPr bwMode="auto">
          <a:xfrm flipH="1">
            <a:off x="8305799" y="1354143"/>
            <a:ext cx="2778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 dirty="0">
                <a:solidFill>
                  <a:srgbClr val="FF9999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4" name="Rectangle 1035"/>
          <p:cNvSpPr>
            <a:spLocks noChangeArrowheads="1"/>
          </p:cNvSpPr>
          <p:nvPr/>
        </p:nvSpPr>
        <p:spPr bwMode="auto">
          <a:xfrm flipH="1">
            <a:off x="8323263" y="3055938"/>
            <a:ext cx="2778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>
                <a:solidFill>
                  <a:schemeClr val="tx1"/>
                </a:solidFill>
                <a:latin typeface="Univers 57 Condensed" pitchFamily="34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Univers 57 Condensed" pitchFamily="34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Univers 57 Condense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Univers 57 Condensed" pitchFamily="34" charset="0"/>
              </a:defRPr>
            </a:lvl9pPr>
          </a:lstStyle>
          <a:p>
            <a:r>
              <a:rPr lang="en-US" altLang="zh-CN">
                <a:solidFill>
                  <a:srgbClr val="FF9999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5" name="Arc 1036"/>
          <p:cNvSpPr>
            <a:spLocks/>
          </p:cNvSpPr>
          <p:nvPr/>
        </p:nvSpPr>
        <p:spPr bwMode="auto">
          <a:xfrm>
            <a:off x="8121650" y="3370263"/>
            <a:ext cx="219075" cy="173037"/>
          </a:xfrm>
          <a:custGeom>
            <a:avLst/>
            <a:gdLst>
              <a:gd name="T0" fmla="*/ 219075 w 21757"/>
              <a:gd name="T1" fmla="*/ 0 h 21600"/>
              <a:gd name="T2" fmla="*/ 0 w 21757"/>
              <a:gd name="T3" fmla="*/ 173029 h 21600"/>
              <a:gd name="T4" fmla="*/ 1581 w 2175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57" h="21600" fill="none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</a:path>
              <a:path w="21757" h="21600" stroke="0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  <a:lnTo>
                  <a:pt x="157" y="0"/>
                </a:lnTo>
                <a:lnTo>
                  <a:pt x="21757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none" w="sm" len="sm"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rc 1036">
            <a:extLst>
              <a:ext uri="{FF2B5EF4-FFF2-40B4-BE49-F238E27FC236}">
                <a16:creationId xmlns:a16="http://schemas.microsoft.com/office/drawing/2014/main" id="{FE3C8A1D-1259-4096-AE0F-860EC9220C30}"/>
              </a:ext>
            </a:extLst>
          </p:cNvPr>
          <p:cNvSpPr>
            <a:spLocks/>
          </p:cNvSpPr>
          <p:nvPr/>
        </p:nvSpPr>
        <p:spPr bwMode="auto">
          <a:xfrm>
            <a:off x="8121649" y="1758950"/>
            <a:ext cx="219075" cy="173037"/>
          </a:xfrm>
          <a:custGeom>
            <a:avLst/>
            <a:gdLst>
              <a:gd name="T0" fmla="*/ 219075 w 21757"/>
              <a:gd name="T1" fmla="*/ 0 h 21600"/>
              <a:gd name="T2" fmla="*/ 0 w 21757"/>
              <a:gd name="T3" fmla="*/ 173029 h 21600"/>
              <a:gd name="T4" fmla="*/ 1581 w 2175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57" h="21600" fill="none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</a:path>
              <a:path w="21757" h="21600" stroke="0" extrusionOk="0">
                <a:moveTo>
                  <a:pt x="21757" y="0"/>
                </a:moveTo>
                <a:cubicBezTo>
                  <a:pt x="21757" y="11929"/>
                  <a:pt x="12086" y="21600"/>
                  <a:pt x="157" y="21600"/>
                </a:cubicBezTo>
                <a:cubicBezTo>
                  <a:pt x="104" y="21600"/>
                  <a:pt x="52" y="21599"/>
                  <a:pt x="-1" y="21599"/>
                </a:cubicBezTo>
                <a:lnTo>
                  <a:pt x="157" y="0"/>
                </a:lnTo>
                <a:lnTo>
                  <a:pt x="21757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med"/>
            <a:tailEnd type="none" w="sm" len="sm"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4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B26A-6FA4-4BCB-BCC4-DA070A85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9A3C9-C158-4089-AA01-4FE3DFA28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Extensive MCNP simulations</a:t>
            </a:r>
          </a:p>
          <a:p>
            <a:pPr lvl="1"/>
            <a:r>
              <a:rPr lang="en-US" dirty="0"/>
              <a:t>Center for Engineering Applications of Radioisotopes (CEAR) cluster – reduced run times from 1.5-3 days to ~1 hour</a:t>
            </a:r>
          </a:p>
          <a:p>
            <a:pPr lvl="1"/>
            <a:r>
              <a:rPr lang="en-US" dirty="0"/>
              <a:t>F8 tally for gamma detection </a:t>
            </a:r>
          </a:p>
          <a:p>
            <a:pPr lvl="1"/>
            <a:r>
              <a:rPr lang="en-US" dirty="0"/>
              <a:t>No GEB </a:t>
            </a:r>
          </a:p>
          <a:p>
            <a:r>
              <a:rPr lang="en-US" dirty="0"/>
              <a:t>Detector Response Function (DRF)</a:t>
            </a:r>
          </a:p>
          <a:p>
            <a:pPr lvl="1"/>
            <a:r>
              <a:rPr lang="en-US" dirty="0"/>
              <a:t>Response generated in a detector from incident radiation</a:t>
            </a:r>
          </a:p>
          <a:p>
            <a:pPr lvl="1"/>
            <a:r>
              <a:rPr lang="en-US" dirty="0"/>
              <a:t>Non-linearities resolved to treat problem as a linear combination of library inputs</a:t>
            </a:r>
          </a:p>
          <a:p>
            <a:pPr lvl="2"/>
            <a:r>
              <a:rPr lang="en-US" dirty="0"/>
              <a:t>Gaussian broadening fit of full width/half max using calibration sources</a:t>
            </a:r>
          </a:p>
          <a:p>
            <a:pPr lvl="2"/>
            <a:r>
              <a:rPr lang="en-US" dirty="0"/>
              <a:t>Energy to channel conversion (2</a:t>
            </a:r>
            <a:r>
              <a:rPr lang="en-US" baseline="30000" dirty="0"/>
              <a:t>nd</a:t>
            </a:r>
            <a:r>
              <a:rPr lang="en-US" dirty="0"/>
              <a:t> order polynomial in the following examples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Both of these will be upgraded by the work performed by Aaron Feinberg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20344"/>
      </p:ext>
    </p:extLst>
  </p:cSld>
  <p:clrMapOvr>
    <a:masterClrMapping/>
  </p:clrMapOvr>
</p:sld>
</file>

<file path=ppt/theme/theme1.xml><?xml version="1.0" encoding="utf-8"?>
<a:theme xmlns:a="http://schemas.openxmlformats.org/drawingml/2006/main" name="CNE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NEC" id="{FC90037C-CD84-4D19-87B3-3646D24EE36D}" vid="{0756F141-3316-4C59-986D-F88E316176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CNEC</Template>
  <TotalTime>4423</TotalTime>
  <Words>692</Words>
  <Application>Microsoft Office PowerPoint</Application>
  <PresentationFormat>On-screen Show (4:3)</PresentationFormat>
  <Paragraphs>135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宋体</vt:lpstr>
      <vt:lpstr>Arial</vt:lpstr>
      <vt:lpstr>Calibri</vt:lpstr>
      <vt:lpstr>Cambria Math</vt:lpstr>
      <vt:lpstr>Symbol</vt:lpstr>
      <vt:lpstr>CNEC</vt:lpstr>
      <vt:lpstr>Automated Variable Selection of Gamma-Ray Responses by Utilizing LASSO and Elastic Net</vt:lpstr>
      <vt:lpstr>Agenda</vt:lpstr>
      <vt:lpstr>Monte Carlo Library Least Squares</vt:lpstr>
      <vt:lpstr>Supervised Machine Learning</vt:lpstr>
      <vt:lpstr>LASSO and Elastic Net</vt:lpstr>
      <vt:lpstr>Cross Validation</vt:lpstr>
      <vt:lpstr>Full Run Flow Chart</vt:lpstr>
      <vt:lpstr>Neutron Interactions</vt:lpstr>
      <vt:lpstr>Library Generation</vt:lpstr>
      <vt:lpstr>Processing of Data</vt:lpstr>
      <vt:lpstr>LASSO Simulated Example</vt:lpstr>
      <vt:lpstr>Elastic Net Simulation and Comparison</vt:lpstr>
      <vt:lpstr>Water – First Results</vt:lpstr>
      <vt:lpstr>Results With NaI Activation - Water</vt:lpstr>
      <vt:lpstr>Water Trial – Background Removed</vt:lpstr>
      <vt:lpstr>Sand Trial – Background Removed</vt:lpstr>
      <vt:lpstr>Continuing Work/Next Steps</vt:lpstr>
      <vt:lpstr>References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Vincent DiNova</dc:creator>
  <cp:lastModifiedBy>Vincent Di Nova</cp:lastModifiedBy>
  <cp:revision>83</cp:revision>
  <cp:lastPrinted>2019-01-30T20:20:53Z</cp:lastPrinted>
  <dcterms:created xsi:type="dcterms:W3CDTF">2017-12-08T22:11:26Z</dcterms:created>
  <dcterms:modified xsi:type="dcterms:W3CDTF">2019-01-31T23:00:39Z</dcterms:modified>
</cp:coreProperties>
</file>